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6" r:id="rId1"/>
    <p:sldMasterId id="2147483758" r:id="rId2"/>
    <p:sldMasterId id="2147483770" r:id="rId3"/>
  </p:sldMasterIdLst>
  <p:notesMasterIdLst>
    <p:notesMasterId r:id="rId14"/>
  </p:notesMasterIdLst>
  <p:sldIdLst>
    <p:sldId id="257" r:id="rId4"/>
    <p:sldId id="259" r:id="rId5"/>
    <p:sldId id="289" r:id="rId6"/>
    <p:sldId id="301" r:id="rId7"/>
    <p:sldId id="297" r:id="rId8"/>
    <p:sldId id="306" r:id="rId9"/>
    <p:sldId id="262" r:id="rId10"/>
    <p:sldId id="286" r:id="rId11"/>
    <p:sldId id="309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4EDB3-FF28-47FA-B0C3-A8EBD4C084EB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2549D-9B55-44D1-816E-1D460F45A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680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chú</a:t>
            </a:r>
            <a:r>
              <a:rPr lang="en-US" baseline="0"/>
              <a:t> ý giải thích cho HS hiểu tác dụng của dấu ngoặc kép.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193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Câu</a:t>
            </a:r>
            <a:r>
              <a:rPr lang="en-US" baseline="0"/>
              <a:t> dài nên GV hướng dẫn viết bảng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Câu</a:t>
            </a:r>
            <a:r>
              <a:rPr lang="en-US" baseline="0"/>
              <a:t> dài nên GV hướng dẫn viết bảng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2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8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15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057107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059499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58054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164728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079874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187576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46750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8726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9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49632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899868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39338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84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65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11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89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71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4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37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11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55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87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9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0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7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4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8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2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2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1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0693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7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5081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44465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9443" y="1254920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H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94" y="4205198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2623004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15081" y="6807201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905000" y="38100"/>
            <a:ext cx="8792308" cy="4552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5139" y="2690813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prstClr val="black"/>
                </a:solidFill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4038600"/>
          <a:ext cx="1152144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-69376" y="-167309"/>
            <a:ext cx="11739552" cy="194935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7650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95211" y="295635"/>
            <a:ext cx="142227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87096" y="74295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60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15531" y="2209801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3227230" y="69601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  <a:p>
            <a:pPr>
              <a:lnSpc>
                <a:spcPct val="120000"/>
              </a:lnSpc>
            </a:pPr>
            <a:r>
              <a:rPr lang="en-US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KỂ CHUYỆN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630158" y="422122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2230358" y="422122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xếp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3906758" y="422122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kịp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5549464" y="422122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cúp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7044815" y="4221220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rãnh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8467178" y="4221220"/>
            <a:ext cx="193042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ghềnh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10454791" y="4221220"/>
            <a:ext cx="1318506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404162" y="5113500"/>
            <a:ext cx="157480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vách</a:t>
            </a:r>
            <a:endParaRPr lang="en-US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2002126" y="5082410"/>
            <a:ext cx="178379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chếch</a:t>
            </a:r>
            <a:endParaRPr lang="en-US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3904814" y="5144924"/>
            <a:ext cx="1361433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đích</a:t>
            </a:r>
            <a:endParaRPr lang="en-US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5423608" y="5144924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973446" y="5144924"/>
            <a:ext cx="1595393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thẳng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523284" y="5113500"/>
            <a:ext cx="1595393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vâng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39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540" b="17471"/>
          <a:stretch/>
        </p:blipFill>
        <p:spPr>
          <a:xfrm>
            <a:off x="381000" y="-118351"/>
            <a:ext cx="11318488" cy="697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62105" y="201630"/>
            <a:ext cx="3831382" cy="903271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bình minh</a:t>
            </a:r>
          </a:p>
        </p:txBody>
      </p:sp>
      <p:pic>
        <p:nvPicPr>
          <p:cNvPr id="1026" name="Picture 2" descr="Bãi biển Bình Minh địa điểm du lịch ở Hội An - Vntrip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303" y="1524000"/>
            <a:ext cx="7396985" cy="48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82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7376" y="154642"/>
            <a:ext cx="11609824" cy="6627158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dậy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sớm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chờ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gáy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ò ó o. </a:t>
            </a:r>
            <a:r>
              <a:rPr lang="en-US" sz="54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54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sz="54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mãi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gáy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54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tỉnh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giấc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cục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cục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tác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54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54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rõ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gáy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1585845" y="1104058"/>
            <a:ext cx="129038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114171" y="725544"/>
            <a:ext cx="520456" cy="344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83405" y="1755677"/>
            <a:ext cx="572268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1506200" y="1104058"/>
            <a:ext cx="106643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38316" y="1944934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261970" y="2574765"/>
            <a:ext cx="430129" cy="312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019249" y="2873008"/>
            <a:ext cx="171750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057400" y="3296169"/>
            <a:ext cx="473142" cy="344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120028" y="2873008"/>
            <a:ext cx="141942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553200" y="4191000"/>
            <a:ext cx="473142" cy="312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5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986429" y="3640273"/>
            <a:ext cx="141942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116543" y="3647617"/>
            <a:ext cx="141942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562600" y="3640273"/>
            <a:ext cx="141942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084163" y="4347411"/>
            <a:ext cx="141942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193829" y="4347411"/>
            <a:ext cx="141942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535673" y="5181600"/>
            <a:ext cx="141942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620000" y="5181600"/>
            <a:ext cx="141942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1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3702" y="194182"/>
            <a:ext cx="11506200" cy="5292218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dậy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sớm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chờ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gáy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ò ó o.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mãi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gáy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tỉnh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giấc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cục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cục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tác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rõ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gáy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374211" y="1143000"/>
            <a:ext cx="5055789" cy="128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58908" y="5753855"/>
            <a:ext cx="10931381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12238" y="5753855"/>
            <a:ext cx="10931381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dậy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sớm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82562" y="1970695"/>
            <a:ext cx="105950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842059" y="5753855"/>
            <a:ext cx="10931381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gáy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82562" y="2840291"/>
            <a:ext cx="32798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05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28800" y="152400"/>
            <a:ext cx="8792308" cy="45529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18" y="2818048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17" name="Rounded Rectangle 1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403133"/>
            <a:ext cx="12560344" cy="2080402"/>
            <a:chOff x="-15081" y="2184691"/>
            <a:chExt cx="15198016" cy="2517286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658"/>
            <a:stretch/>
          </p:blipFill>
          <p:spPr bwMode="auto">
            <a:xfrm>
              <a:off x="-15081" y="2184691"/>
              <a:ext cx="7599008" cy="2517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658"/>
            <a:stretch/>
          </p:blipFill>
          <p:spPr bwMode="auto">
            <a:xfrm>
              <a:off x="7583927" y="2184691"/>
              <a:ext cx="7599008" cy="2517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-1920766" y="3080961"/>
            <a:ext cx="13499608" cy="116935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6800">
                <a:solidFill>
                  <a:srgbClr val="FF0000"/>
                </a:solidFill>
                <a:latin typeface="HP001 4 hàng" pitchFamily="34" charset="0"/>
              </a:rPr>
              <a:t>Em </a:t>
            </a:r>
            <a:r>
              <a:rPr lang="el-GR" sz="6800">
                <a:solidFill>
                  <a:srgbClr val="FF0000"/>
                </a:solidFill>
                <a:latin typeface="HP001 4 hàng" pitchFamily="34" charset="0"/>
              </a:rPr>
              <a:t>ω≥ </a:t>
            </a:r>
            <a:r>
              <a:rPr lang="vi-VN" sz="6800">
                <a:solidFill>
                  <a:srgbClr val="FF0000"/>
                </a:solidFill>
                <a:latin typeface="HP001 4 hàng" pitchFamily="34" charset="0"/>
              </a:rPr>
              <a:t>vầng Ǉrăng sáng</a:t>
            </a:r>
            <a:r>
              <a:rPr lang="en-US" sz="6800">
                <a:solidFill>
                  <a:srgbClr val="FF0000"/>
                </a:solidFill>
                <a:latin typeface="HP001 4 hàng" pitchFamily="34" charset="0"/>
              </a:rPr>
              <a:t>.</a:t>
            </a:r>
            <a:r>
              <a:rPr lang="vi-VN" sz="680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68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5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58"/>
          <a:stretch/>
        </p:blipFill>
        <p:spPr bwMode="auto">
          <a:xfrm>
            <a:off x="76199" y="2011253"/>
            <a:ext cx="12100720" cy="400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2069608" y="3996462"/>
            <a:ext cx="13499608" cy="113857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6600">
                <a:solidFill>
                  <a:srgbClr val="FF0000"/>
                </a:solidFill>
                <a:latin typeface="HP001 4 hàng" pitchFamily="34" charset="0"/>
              </a:rPr>
              <a:t>Em </a:t>
            </a:r>
            <a:r>
              <a:rPr lang="el-GR" sz="6600">
                <a:solidFill>
                  <a:srgbClr val="FF0000"/>
                </a:solidFill>
                <a:latin typeface="HP001 4 hàng" pitchFamily="34" charset="0"/>
              </a:rPr>
              <a:t>ω≥ </a:t>
            </a:r>
            <a:r>
              <a:rPr lang="vi-VN" sz="6600">
                <a:solidFill>
                  <a:srgbClr val="FF0000"/>
                </a:solidFill>
                <a:latin typeface="HP001 4 hàng" pitchFamily="34" charset="0"/>
              </a:rPr>
              <a:t>vầng Ǉrăng sáng</a:t>
            </a:r>
            <a:r>
              <a:rPr lang="en-US" sz="6600">
                <a:solidFill>
                  <a:srgbClr val="FF0000"/>
                </a:solidFill>
                <a:latin typeface="HP001 4 hàng" pitchFamily="34" charset="0"/>
              </a:rPr>
              <a:t>.</a:t>
            </a:r>
            <a:r>
              <a:rPr lang="vi-VN" sz="660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6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8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222</Words>
  <Application>Microsoft Office PowerPoint</Application>
  <PresentationFormat>Widescreen</PresentationFormat>
  <Paragraphs>45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.VnArialH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Calibri Light</vt:lpstr>
      <vt:lpstr>DomCasual</vt:lpstr>
      <vt:lpstr>HP001 4 hàng</vt:lpstr>
      <vt:lpstr>6_Office Theme</vt:lpstr>
      <vt:lpstr>7_Office Theme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Admin</cp:lastModifiedBy>
  <cp:revision>71</cp:revision>
  <dcterms:created xsi:type="dcterms:W3CDTF">2020-08-22T08:32:00Z</dcterms:created>
  <dcterms:modified xsi:type="dcterms:W3CDTF">2024-12-06T01:20:19Z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