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15"/>
  </p:notesMasterIdLst>
  <p:sldIdLst>
    <p:sldId id="336" r:id="rId3"/>
    <p:sldId id="348" r:id="rId4"/>
    <p:sldId id="339" r:id="rId5"/>
    <p:sldId id="340" r:id="rId6"/>
    <p:sldId id="341" r:id="rId7"/>
    <p:sldId id="358" r:id="rId8"/>
    <p:sldId id="343" r:id="rId9"/>
    <p:sldId id="344" r:id="rId10"/>
    <p:sldId id="349" r:id="rId11"/>
    <p:sldId id="345" r:id="rId12"/>
    <p:sldId id="346" r:id="rId13"/>
    <p:sldId id="359" r:id="rId14"/>
  </p:sldIdLst>
  <p:sldSz cx="9147175" cy="5145088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C00"/>
    <a:srgbClr val="EE00C1"/>
    <a:srgbClr val="3B6BDD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61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08" y="102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05464-2F17-49BD-9B2A-059F5BF305CA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7974A-0B72-4796-B174-95E2FB20C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99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Tiếp theo là phần trò chơi cặp tấm thẻ anh em. Trò chơi này chúng mình sẽ chơi theo nhóm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DC520A-6C7B-447A-8FCD-6FB0FEDF6A42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038" y="1598313"/>
            <a:ext cx="7775099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076" y="2915550"/>
            <a:ext cx="6403023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26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56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564" y="3306196"/>
            <a:ext cx="7775099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564" y="2180708"/>
            <a:ext cx="7775099" cy="11254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867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59" y="1200522"/>
            <a:ext cx="4040002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814" y="1200522"/>
            <a:ext cx="4040002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37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59" y="1151690"/>
            <a:ext cx="4041591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59" y="1631660"/>
            <a:ext cx="4041591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6639" y="1151690"/>
            <a:ext cx="404317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639" y="1631660"/>
            <a:ext cx="404317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34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80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11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59" y="204851"/>
            <a:ext cx="3009358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6292" y="204852"/>
            <a:ext cx="5113525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59" y="1076659"/>
            <a:ext cx="3009358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7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910" y="3601561"/>
            <a:ext cx="5488305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910" y="459723"/>
            <a:ext cx="5488305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910" y="4026746"/>
            <a:ext cx="5488305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67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88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1702" y="206043"/>
            <a:ext cx="2058114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59" y="206043"/>
            <a:ext cx="602189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3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359" y="206042"/>
            <a:ext cx="8232458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59" y="1200522"/>
            <a:ext cx="8232458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359" y="4768736"/>
            <a:ext cx="2134341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83"/>
              <a:t>11/18/2024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5285" y="4768736"/>
            <a:ext cx="2896605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5475" y="4768736"/>
            <a:ext cx="2134341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98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9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983" rtl="0" eaLnBrk="1" latinLnBrk="0" hangingPunct="1"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244" indent="-257244" algn="l" defTabSz="685983" rtl="0" eaLnBrk="1" latinLnBrk="0" hangingPunct="1">
        <a:spcBef>
          <a:spcPct val="20000"/>
        </a:spcBef>
        <a:buFont typeface="Arial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defTabSz="685983" rtl="0" eaLnBrk="1" latinLnBrk="0" hangingPunct="1">
        <a:spcBef>
          <a:spcPct val="20000"/>
        </a:spcBef>
        <a:buFont typeface="Arial" pitchFamily="34" charset="0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1436031"/>
            <a:ext cx="8978147" cy="2051195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4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10</a:t>
              </a:r>
            </a:p>
            <a:p>
              <a:pPr algn="ctr"/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PHẠM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 10</a:t>
              </a:r>
              <a:endParaRPr lang="vi-V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9147175" cy="1641898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596" y="249878"/>
              <a:ext cx="3007788" cy="1938644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err="1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Chủ</a:t>
              </a:r>
              <a:r>
                <a:rPr lang="en-US" sz="4000" b="1" cap="none" spc="0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 </a:t>
              </a:r>
              <a:r>
                <a:rPr lang="en-US" sz="4000" b="1" cap="none" spc="0" dirty="0" err="1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đề</a:t>
              </a:r>
              <a:endParaRPr lang="en-US" sz="4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43398" y="400174"/>
            <a:ext cx="931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/>
              <a:t>3</a:t>
            </a:r>
            <a:endParaRPr lang="vi-VN" sz="11500" b="1" dirty="0"/>
          </a:p>
        </p:txBody>
      </p:sp>
      <p:sp>
        <p:nvSpPr>
          <p:cNvPr id="11" name="Rectangle 10"/>
          <p:cNvSpPr/>
          <p:nvPr/>
        </p:nvSpPr>
        <p:spPr>
          <a:xfrm>
            <a:off x="2555562" y="51970"/>
            <a:ext cx="66123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44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cap="none" spc="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10</a:t>
            </a:r>
            <a:endParaRPr lang="vi-VN" sz="4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372076" y="3544394"/>
            <a:ext cx="6403023" cy="1314856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 5</a:t>
            </a:r>
          </a:p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64-65)</a:t>
            </a:r>
            <a:endParaRPr lang="vi-VN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2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2140" y="1029017"/>
            <a:ext cx="1549559" cy="514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6307" r="42538" b="43164"/>
          <a:stretch/>
        </p:blipFill>
        <p:spPr>
          <a:xfrm>
            <a:off x="2293620" y="1658715"/>
            <a:ext cx="4701503" cy="1868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1981888" y="3476241"/>
            <a:ext cx="4357424" cy="1328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564531" y="3948983"/>
            <a:ext cx="457359" cy="3834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2463039" y="3911596"/>
            <a:ext cx="509793" cy="4331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3987568" y="3944567"/>
            <a:ext cx="509793" cy="4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8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2140" y="1029017"/>
            <a:ext cx="1549559" cy="5148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2121825" y="3144221"/>
            <a:ext cx="4357424" cy="1328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t="57101" r="42090" b="24581"/>
          <a:stretch/>
        </p:blipFill>
        <p:spPr>
          <a:xfrm>
            <a:off x="1810093" y="1829365"/>
            <a:ext cx="5396050" cy="1323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664649" y="3601561"/>
            <a:ext cx="460636" cy="391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4116229" y="3601562"/>
            <a:ext cx="506256" cy="424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5640758" y="3601562"/>
            <a:ext cx="533585" cy="42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0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82" y="171503"/>
            <a:ext cx="2760075" cy="12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590669" y="1299404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983"/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</a:t>
            </a:r>
            <a:endParaRPr lang="vi-VN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15032" y="1569977"/>
            <a:ext cx="63456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983"/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 defTabSz="685983"/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Úp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1500" dirty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15032" y="3015548"/>
            <a:ext cx="63456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983"/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Úp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bất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kì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1500" dirty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5032" y="4019566"/>
            <a:ext cx="6574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983"/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 defTabSz="685983"/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lượt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(VD: </a:t>
            </a:r>
            <a:r>
              <a:rPr lang="en-US" sz="1500" b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1 + 0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giữ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nếu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trả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 defTabSz="685983"/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thúc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lấy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cặp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tấm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thẻ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1500" dirty="0">
              <a:solidFill>
                <a:prstClr val="black">
                  <a:lumMod val="95000"/>
                  <a:lumOff val="5000"/>
                </a:prstClr>
              </a:solidFill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6883" y="2331960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+ 0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882" y="2717797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+ 2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15901" y="2335730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+ 3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15900" y="2721566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+ 1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35062" y="2331960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+ 1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335061" y="2717797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+ 2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64080" y="2335730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+ 4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64079" y="2721566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+ 4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60957" y="2325787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 + 3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460956" y="2711624"/>
            <a:ext cx="856678" cy="297753"/>
          </a:xfrm>
          <a:prstGeom prst="roundRect">
            <a:avLst/>
          </a:prstGeom>
          <a:solidFill>
            <a:srgbClr val="FF99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+ 2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296738" y="3321897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96738" y="3707734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325757" y="3325667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325756" y="3711504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344918" y="3321897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344917" y="3707734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73936" y="3325667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373935" y="3711504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470813" y="3315724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470812" y="3701561"/>
            <a:ext cx="856678" cy="297753"/>
          </a:xfrm>
          <a:prstGeom prst="roundRect">
            <a:avLst/>
          </a:prstGeom>
          <a:solidFill>
            <a:srgbClr val="66FF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983"/>
            <a:r>
              <a:rPr lang="en-US" sz="15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vi-VN" sz="15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40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45"/>
    </mc:Choice>
    <mc:Fallback xmlns="">
      <p:transition spd="slow" advTm="781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2" b="40823"/>
          <a:stretch/>
        </p:blipFill>
        <p:spPr>
          <a:xfrm>
            <a:off x="221381" y="101172"/>
            <a:ext cx="8595359" cy="4759586"/>
          </a:xfrm>
        </p:spPr>
      </p:pic>
    </p:spTree>
    <p:extLst>
      <p:ext uri="{BB962C8B-B14F-4D97-AF65-F5344CB8AC3E}">
        <p14:creationId xmlns:p14="http://schemas.microsoft.com/office/powerpoint/2010/main" val="222554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2278067" cy="683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228679" y="683394"/>
            <a:ext cx="919830" cy="217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35538" r="37473" b="27760"/>
          <a:stretch/>
        </p:blipFill>
        <p:spPr>
          <a:xfrm>
            <a:off x="228679" y="1943700"/>
            <a:ext cx="5945664" cy="2172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2229764" y="3449342"/>
            <a:ext cx="590615" cy="495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3" t="38962" r="6292" b="31185"/>
          <a:stretch/>
        </p:blipFill>
        <p:spPr>
          <a:xfrm>
            <a:off x="6326796" y="2099611"/>
            <a:ext cx="2494683" cy="1767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107173" y="3456384"/>
            <a:ext cx="590615" cy="4952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8003778" y="2648995"/>
            <a:ext cx="590615" cy="49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4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585" y="1029018"/>
            <a:ext cx="2176853" cy="5145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t="42231" r="6955" b="20847"/>
          <a:stretch/>
        </p:blipFill>
        <p:spPr>
          <a:xfrm>
            <a:off x="235854" y="1758747"/>
            <a:ext cx="8758868" cy="2071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1919114" y="3160362"/>
            <a:ext cx="443907" cy="384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4663266" y="3144221"/>
            <a:ext cx="443907" cy="384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8384911" y="2531518"/>
            <a:ext cx="443907" cy="3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4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585" y="1029018"/>
            <a:ext cx="2176853" cy="514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47014" r="38727" b="15821"/>
          <a:stretch/>
        </p:blipFill>
        <p:spPr>
          <a:xfrm>
            <a:off x="0" y="1543526"/>
            <a:ext cx="5945664" cy="226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2058115" y="3258556"/>
            <a:ext cx="565642" cy="330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7" t="47014" r="7164" b="15821"/>
          <a:stretch/>
        </p:blipFill>
        <p:spPr>
          <a:xfrm>
            <a:off x="6403022" y="1657862"/>
            <a:ext cx="2506372" cy="22611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5079867" y="3258556"/>
            <a:ext cx="565642" cy="330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8156231" y="2642511"/>
            <a:ext cx="565642" cy="33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3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_Trim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529" y="0"/>
            <a:ext cx="6910932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2326" r="66866" b="69710"/>
          <a:stretch/>
        </p:blipFill>
        <p:spPr>
          <a:xfrm>
            <a:off x="839701" y="1029018"/>
            <a:ext cx="2438037" cy="514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889" y="1788766"/>
            <a:ext cx="16769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+ 1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888" y="2417610"/>
            <a:ext cx="1829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9627" y="1731599"/>
            <a:ext cx="16769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+ 2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9626" y="2360443"/>
            <a:ext cx="1829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+ 6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1889" y="3471215"/>
            <a:ext cx="16769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888" y="4100059"/>
            <a:ext cx="1829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8870" y="1772197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24222" y="2401041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01960" y="1715029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1960" y="2401041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58870" y="3471215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24222" y="4100059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9627" y="3487226"/>
            <a:ext cx="16769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+ 4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9626" y="4116070"/>
            <a:ext cx="1829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8 + 0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36608" y="3487226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01960" y="4116070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96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67" r="72239" b="52987"/>
          <a:stretch/>
        </p:blipFill>
        <p:spPr>
          <a:xfrm>
            <a:off x="1004881" y="1029018"/>
            <a:ext cx="1510592" cy="759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5" t="46061" r="20313" b="26228"/>
          <a:stretch/>
        </p:blipFill>
        <p:spPr>
          <a:xfrm>
            <a:off x="381133" y="2058035"/>
            <a:ext cx="8506504" cy="1761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7893" y="3188197"/>
            <a:ext cx="568233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8693" y="3188197"/>
            <a:ext cx="568233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8204" y="3188197"/>
            <a:ext cx="568233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7049" y="3188197"/>
            <a:ext cx="568233" cy="6309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33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2" b="62261"/>
          <a:stretch/>
        </p:blipFill>
        <p:spPr>
          <a:xfrm>
            <a:off x="225778" y="349956"/>
            <a:ext cx="8816622" cy="43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11059</TotalTime>
  <Words>241</Words>
  <Application>Microsoft Office PowerPoint</Application>
  <PresentationFormat>Custom</PresentationFormat>
  <Paragraphs>57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 Light</vt:lpstr>
      <vt:lpstr>Calibri</vt:lpstr>
      <vt:lpstr>HP-168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335</cp:revision>
  <dcterms:created xsi:type="dcterms:W3CDTF">2020-02-21T03:04:01Z</dcterms:created>
  <dcterms:modified xsi:type="dcterms:W3CDTF">2024-11-18T05:23:08Z</dcterms:modified>
</cp:coreProperties>
</file>