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94" r:id="rId2"/>
    <p:sldId id="302" r:id="rId3"/>
    <p:sldId id="295" r:id="rId4"/>
    <p:sldId id="301" r:id="rId5"/>
    <p:sldId id="281" r:id="rId6"/>
    <p:sldId id="303" r:id="rId7"/>
    <p:sldId id="282" r:id="rId8"/>
    <p:sldId id="283" r:id="rId9"/>
    <p:sldId id="284" r:id="rId10"/>
    <p:sldId id="304" r:id="rId11"/>
    <p:sldId id="305" r:id="rId12"/>
    <p:sldId id="306" r:id="rId13"/>
    <p:sldId id="320" r:id="rId14"/>
    <p:sldId id="321" r:id="rId15"/>
    <p:sldId id="31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14400"/>
            <a:ext cx="10668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các con </a:t>
            </a:r>
          </a:p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 với tiết học </a:t>
            </a:r>
          </a:p>
          <a:p>
            <a:pPr algn="ctr"/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4114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6525" y="3464034"/>
            <a:ext cx="2470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rau củ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19842" y="3619478"/>
            <a:ext cx="1415584" cy="8602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3048" y="5624899"/>
            <a:ext cx="292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chú tễu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9340" y="3565262"/>
            <a:ext cx="3207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con trâu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448800" y="3619478"/>
            <a:ext cx="1748469" cy="961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t="58635" r="63014" b="31496"/>
          <a:stretch/>
        </p:blipFill>
        <p:spPr>
          <a:xfrm>
            <a:off x="845906" y="114302"/>
            <a:ext cx="3886200" cy="3268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58821" r="33858" b="31310"/>
          <a:stretch/>
        </p:blipFill>
        <p:spPr>
          <a:xfrm>
            <a:off x="6799157" y="216380"/>
            <a:ext cx="4998785" cy="3268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4" t="58777" r="13677" b="31354"/>
          <a:stretch/>
        </p:blipFill>
        <p:spPr>
          <a:xfrm>
            <a:off x="4732106" y="2416806"/>
            <a:ext cx="2362201" cy="326843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616750" y="5564842"/>
            <a:ext cx="1615594" cy="10480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60" y="156697"/>
            <a:ext cx="5811040" cy="249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2" y="2658662"/>
            <a:ext cx="11504616" cy="8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351164" cy="324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12222"/>
            <a:ext cx="3884289" cy="295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46" y="3712221"/>
            <a:ext cx="3339870" cy="295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3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585" y="-2561342"/>
            <a:ext cx="6886830" cy="11951854"/>
          </a:xfrm>
        </p:spPr>
      </p:pic>
    </p:spTree>
    <p:extLst>
      <p:ext uri="{BB962C8B-B14F-4D97-AF65-F5344CB8AC3E}">
        <p14:creationId xmlns:p14="http://schemas.microsoft.com/office/powerpoint/2010/main" val="218441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3105"/>
            <a:ext cx="11887200" cy="6871105"/>
          </a:xfrm>
        </p:spPr>
      </p:pic>
    </p:spTree>
    <p:extLst>
      <p:ext uri="{BB962C8B-B14F-4D97-AF65-F5344CB8AC3E}">
        <p14:creationId xmlns:p14="http://schemas.microsoft.com/office/powerpoint/2010/main" val="258067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60" y="156697"/>
            <a:ext cx="5811040" cy="249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2" y="2658662"/>
            <a:ext cx="11504616" cy="8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351164" cy="324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12222"/>
            <a:ext cx="3884289" cy="295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46" y="3712221"/>
            <a:ext cx="3339870" cy="295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97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2590800"/>
            <a:ext cx="11049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43 : </a:t>
            </a:r>
            <a:r>
              <a:rPr lang="en-US" sz="8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au - âu - êu</a:t>
            </a:r>
          </a:p>
        </p:txBody>
      </p:sp>
    </p:spTree>
    <p:extLst>
      <p:ext uri="{BB962C8B-B14F-4D97-AF65-F5344CB8AC3E}">
        <p14:creationId xmlns:p14="http://schemas.microsoft.com/office/powerpoint/2010/main" val="12380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4384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1368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5715000"/>
            <a:ext cx="11418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-SGK-TV" pitchFamily="2" charset="0"/>
                <a:cs typeface="Arial-SGK-TV" pitchFamily="2" charset="0"/>
              </a:rPr>
              <a:t>Đàn sẻ nâu kêu ríu rít ở sau nhà.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4445" y="571805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6265" y="571805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005" y="571805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6667"/>
          <a:stretch/>
        </p:blipFill>
        <p:spPr>
          <a:xfrm>
            <a:off x="0" y="34636"/>
            <a:ext cx="12192000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717038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0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-228600"/>
            <a:ext cx="28372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0960" y="2133600"/>
            <a:ext cx="2764773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sz="16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960" y="4349590"/>
            <a:ext cx="5626036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1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6515" y="2133599"/>
            <a:ext cx="2837237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2716" y="-207817"/>
            <a:ext cx="28455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0600" y="-207818"/>
            <a:ext cx="29013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4786" y="-222042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81549" y="-208187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3271" y="-207818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669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/>
      <p:bldP spid="15" grpId="0"/>
      <p:bldP spid="2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127" y="304800"/>
            <a:ext cx="2839832" cy="50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latin typeface="Arial-SGK-TV" pitchFamily="2" charset="0"/>
                <a:cs typeface="Arial-SGK-TV" pitchFamily="2" charset="0"/>
              </a:rPr>
              <a:t>cau     tàu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6252" y="304800"/>
            <a:ext cx="430769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latin typeface="Arial-SGK-TV" pitchFamily="2" charset="0"/>
                <a:cs typeface="Arial-SGK-TV" pitchFamily="2" charset="0"/>
              </a:rPr>
              <a:t>bậu     gấu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344" y="304800"/>
            <a:ext cx="202461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590" y="304800"/>
            <a:ext cx="21158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304800"/>
            <a:ext cx="3727133" cy="50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latin typeface="Arial-SGK-TV" pitchFamily="2" charset="0"/>
                <a:cs typeface="Arial-SGK-TV" pitchFamily="2" charset="0"/>
              </a:rPr>
              <a:t>khều      rêu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2473" y="304800"/>
            <a:ext cx="1962346" cy="241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876" y="2945085"/>
            <a:ext cx="202461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2878" y="2941782"/>
            <a:ext cx="21158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3775" y="2941783"/>
            <a:ext cx="1962346" cy="241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  <p:bldP spid="6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6525" y="3464034"/>
            <a:ext cx="2470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rau củ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19842" y="3619478"/>
            <a:ext cx="1415584" cy="8602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3048" y="5624899"/>
            <a:ext cx="292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chú tễu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9340" y="3565262"/>
            <a:ext cx="3207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con trâu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448800" y="3619478"/>
            <a:ext cx="1748469" cy="961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t="58635" r="63014" b="31496"/>
          <a:stretch/>
        </p:blipFill>
        <p:spPr>
          <a:xfrm>
            <a:off x="845906" y="114302"/>
            <a:ext cx="3886200" cy="32684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58821" r="33858" b="31310"/>
          <a:stretch/>
        </p:blipFill>
        <p:spPr>
          <a:xfrm>
            <a:off x="6799157" y="216380"/>
            <a:ext cx="4998785" cy="32684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4" t="58777" r="13677" b="31354"/>
          <a:stretch/>
        </p:blipFill>
        <p:spPr>
          <a:xfrm>
            <a:off x="4732106" y="2416806"/>
            <a:ext cx="2362201" cy="326843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616750" y="5564842"/>
            <a:ext cx="1615594" cy="10480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3" grpId="0"/>
      <p:bldP spid="15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70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Arial-SGK-TV</vt:lpstr>
      <vt:lpstr>Calibri</vt:lpstr>
      <vt:lpstr>Times New Roman</vt:lpstr>
      <vt:lpstr>Office Theme</vt:lpstr>
      <vt:lpstr>PowerPoint Presentation</vt:lpstr>
      <vt:lpstr>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58</cp:revision>
  <dcterms:created xsi:type="dcterms:W3CDTF">2020-08-12T07:49:48Z</dcterms:created>
  <dcterms:modified xsi:type="dcterms:W3CDTF">2024-11-18T05:19:44Z</dcterms:modified>
</cp:coreProperties>
</file>