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2" r:id="rId2"/>
  </p:sldMasterIdLst>
  <p:notesMasterIdLst>
    <p:notesMasterId r:id="rId12"/>
  </p:notesMasterIdLst>
  <p:sldIdLst>
    <p:sldId id="258" r:id="rId3"/>
    <p:sldId id="256" r:id="rId4"/>
    <p:sldId id="342" r:id="rId5"/>
    <p:sldId id="343" r:id="rId6"/>
    <p:sldId id="344" r:id="rId7"/>
    <p:sldId id="345" r:id="rId8"/>
    <p:sldId id="346" r:id="rId9"/>
    <p:sldId id="347" r:id="rId10"/>
    <p:sldId id="270" r:id="rId11"/>
  </p:sldIdLst>
  <p:sldSz cx="12161838" cy="6858000"/>
  <p:notesSz cx="6858000" cy="9144000"/>
  <p:embeddedFontLst>
    <p:embeddedFont>
      <p:font typeface="Quicksand" panose="020B0604020202020204" charset="0"/>
      <p:regular r:id="rId13"/>
      <p:bold r:id="rId14"/>
    </p:embeddedFont>
    <p:embeddedFont>
      <p:font typeface="Nunito Sans" panose="020B060402020202020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Quicksand Light" panose="020B0604020202020204" charset="0"/>
      <p:regular r:id="rId25"/>
      <p:bold r:id="rId26"/>
    </p:embeddedFont>
    <p:embeddedFont>
      <p:font typeface="Nunito" panose="020B0604020202020204" charset="0"/>
      <p:regular r:id="rId27"/>
      <p:bold r:id="rId28"/>
      <p:italic r:id="rId29"/>
      <p:boldItalic r:id="rId30"/>
    </p:embeddedFont>
    <p:embeddedFont>
      <p:font typeface="Arial-SGK-TV" pitchFamily="2" charset="0"/>
      <p:regular r:id="rId31"/>
      <p:bold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14" y="11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078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79fe8c46d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79fe8c46d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</a:t>
            </a:r>
            <a:r>
              <a:rPr lang="en-US" baseline="0"/>
              <a:t> dục an toàn khi vận tải đường thuỷ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6c653211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6c653211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-93236" y="761867"/>
            <a:ext cx="6447610" cy="4178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91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09414" y="5039184"/>
            <a:ext cx="3644960" cy="105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3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400351" y="-67"/>
            <a:ext cx="3761471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923586" y="3101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1506031">
            <a:off x="6412153" y="459567"/>
            <a:ext cx="418635" cy="366556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604208" y="4394200"/>
            <a:ext cx="418562" cy="172800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7641468">
            <a:off x="9704053" y="6792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291078" y="100600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17;p2"/>
          <p:cNvSpPr/>
          <p:nvPr/>
        </p:nvSpPr>
        <p:spPr>
          <a:xfrm>
            <a:off x="373640" y="761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" name="Google Shape;18;p2"/>
          <p:cNvSpPr/>
          <p:nvPr/>
        </p:nvSpPr>
        <p:spPr>
          <a:xfrm>
            <a:off x="11390302" y="53993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19;p2"/>
          <p:cNvSpPr/>
          <p:nvPr/>
        </p:nvSpPr>
        <p:spPr>
          <a:xfrm>
            <a:off x="10839850" y="57664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Google Shape;20;p2"/>
          <p:cNvSpPr/>
          <p:nvPr/>
        </p:nvSpPr>
        <p:spPr>
          <a:xfrm>
            <a:off x="992988" y="5468033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42476" y="6482851"/>
            <a:ext cx="1203748" cy="13596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22;p2"/>
          <p:cNvSpPr/>
          <p:nvPr/>
        </p:nvSpPr>
        <p:spPr>
          <a:xfrm rot="-2700000">
            <a:off x="8764517" y="6102806"/>
            <a:ext cx="344950" cy="302037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DE9EAA-4EFD-4203-8282-EA4C88EB6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2030A51-9406-45AF-B943-027D735F0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FE651CE-C3B9-43BB-BBD3-A4611BFC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00B4E5-7DAA-413A-B100-F7E68DA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39EAA3C-E8C9-45B5-9374-068C1026F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BC9796-C3F6-4499-8347-5FF7F03D5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A03C8D3-55B9-49F7-A052-AC0976E42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4C69A3-C2C0-4070-9852-3DA032C69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E66740D-A5D0-4F57-A79D-F55005AD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8F6F8F-E17F-43A5-BFF5-A975FC9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8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3B5259-E8B2-46EF-8CC6-E8F5A5B9E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81BA563-4B56-4F0F-A108-11C9447D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2D0E32-DA8A-4E61-AA01-2DB2FE9E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99C7AF8-D938-4853-9935-59BA474E9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62304F-C940-4EEC-BE6F-9B713E2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1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39F7DC-6CE4-4AA1-8FA5-0E5F7B48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1D0302-A0A0-49F1-9BDE-593516A2D3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A0D5ECB-03C5-4573-8BC9-03343252D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BA9FE27-62A1-47DF-86B3-7C7E0A6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F915E0-BA6C-4FAA-9430-0EFB3C23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838AC9-B97E-4868-BB74-62EBCE269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65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C3EF35-4559-4797-AFD6-274833E6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CFCBF4-7E14-4973-9C7C-FC620C76E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68DEEBD-5165-46D9-AE36-833763D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52D8E1C-A10F-475C-B42D-BBEF1D75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6214791-46BE-463D-98A6-EC3A20BCB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444A644-1E76-4261-A4EF-68F763356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E8AD4BB4-E2C6-4EB7-9264-B1C13AE1C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6D7C08B-43D3-400C-A6E4-06A98D41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6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02926B5-35EB-4E38-B1C0-33A2F93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FD04B92D-7677-48DD-8BBD-98F824DB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D86FD2-6281-48D1-8CFB-E51351D3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DD3E610-DF4F-4539-8AE0-F66F85195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4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BC94E2E1-7060-45B2-AECE-44B618A4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0ED0405-9807-447C-A320-AB4B51DF5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161A48D-484A-408F-B100-B0E77E0BC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52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499201-0FE1-44F4-9C88-08F6877D4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D11D673-C565-46CF-A960-FF9049141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728A2FE-9096-4979-AC13-BD90DC2D1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134E514-0647-4B5B-89EC-6E56AA6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41051D0-FEEE-4B86-89D6-707AB571B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0057251-0C71-45CD-9081-EC6EA6A36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93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E0E5C1-093B-4EA3-B17E-A7F828F8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198DF74-90BC-456C-9154-2A90832FC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FD8456A-2C5C-4206-A111-31B678C07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304D65-8215-430C-B86E-33565CA2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B9371D2-56B2-483E-809E-8F0FCA89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CA57E89-66B5-4779-BCE9-A1DC7942E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3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>
            <a:off x="1780069" y="219240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4"/>
          <p:cNvSpPr/>
          <p:nvPr/>
        </p:nvSpPr>
        <p:spPr>
          <a:xfrm>
            <a:off x="1229617" y="25594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" name="Google Shape;46;p4"/>
          <p:cNvSpPr/>
          <p:nvPr/>
        </p:nvSpPr>
        <p:spPr>
          <a:xfrm>
            <a:off x="-357314" y="1703200"/>
            <a:ext cx="12876466" cy="12908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 rot="2700000">
            <a:off x="11039370" y="497547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359874" y="30566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>
            <a:off x="11511069" y="25469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Google Shape;50;p4"/>
          <p:cNvSpPr/>
          <p:nvPr/>
        </p:nvSpPr>
        <p:spPr>
          <a:xfrm>
            <a:off x="10960617" y="29140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Google Shape;51;p4"/>
          <p:cNvSpPr/>
          <p:nvPr/>
        </p:nvSpPr>
        <p:spPr>
          <a:xfrm rot="7641468">
            <a:off x="964162" y="19379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9552792" y="-12533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Google Shape;53;p4"/>
          <p:cNvSpPr/>
          <p:nvPr/>
        </p:nvSpPr>
        <p:spPr>
          <a:xfrm>
            <a:off x="9002340" y="2417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Google Shape;54;p4"/>
          <p:cNvSpPr/>
          <p:nvPr/>
        </p:nvSpPr>
        <p:spPr>
          <a:xfrm>
            <a:off x="10775144" y="21923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-357330" y="7931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Google Shape;56;p4"/>
          <p:cNvSpPr/>
          <p:nvPr/>
        </p:nvSpPr>
        <p:spPr>
          <a:xfrm rot="5400000">
            <a:off x="662201" y="-103070"/>
            <a:ext cx="345821" cy="301303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 rot="2700000">
            <a:off x="-179772" y="2456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2444139" y="2950067"/>
            <a:ext cx="7273561" cy="148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45646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2700">
                <a:solidFill>
                  <a:schemeClr val="dk1"/>
                </a:solidFill>
              </a:defRPr>
            </a:lvl1pPr>
            <a:lvl2pPr marL="1217249" lvl="1" indent="-42265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5874" lvl="2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4499" lvl="3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3123" lvl="4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1748" lvl="5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0372" lvl="6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68997" lvl="7" indent="-422656" rtl="0">
              <a:spcBef>
                <a:spcPts val="213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77622" lvl="8" indent="-422656" rtl="0">
              <a:spcBef>
                <a:spcPts val="2130"/>
              </a:spcBef>
              <a:spcAft>
                <a:spcPts val="213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3DDB06-4796-4DFC-BC40-F41B3E36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74385BC-9ED2-42E8-8D5B-32685A246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3158A6-507C-446D-ADF8-09195B57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E327C-D65C-48F7-9C36-F3D49DB79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D89329-BF3F-465A-A19D-F283792A7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4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5CA7977-296A-4A8A-997A-0A4B8DB0B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D34182D-D44C-49DC-9D17-1DF90303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559BF8F-387D-4074-A1E2-F9FB4115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D395818-A487-41C5-B373-352A43729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76391A-D24A-41BF-B662-BE35922C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91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896875" y="1526200"/>
            <a:ext cx="9693958" cy="9679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3" name="Google Shape;193;p17"/>
          <p:cNvSpPr/>
          <p:nvPr/>
        </p:nvSpPr>
        <p:spPr>
          <a:xfrm>
            <a:off x="-161382" y="628987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711834" y="99608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11272611" y="80916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11537624" y="2861694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7" name="Google Shape;197;p17"/>
          <p:cNvSpPr/>
          <p:nvPr/>
        </p:nvSpPr>
        <p:spPr>
          <a:xfrm>
            <a:off x="1296469" y="149002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485982" y="1856261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199" name="Google Shape;199;p17"/>
          <p:cNvSpPr/>
          <p:nvPr/>
        </p:nvSpPr>
        <p:spPr>
          <a:xfrm>
            <a:off x="11340276" y="5871150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10873833" y="5305283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11556407" y="19843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9446211" y="6215361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03" name="Google Shape;203;p17"/>
          <p:cNvSpPr/>
          <p:nvPr/>
        </p:nvSpPr>
        <p:spPr>
          <a:xfrm>
            <a:off x="10931408" y="6595035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404" tIns="121404" rIns="121404" bIns="121404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788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4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41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4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"/>
          <p:cNvSpPr txBox="1">
            <a:spLocks noGrp="1"/>
          </p:cNvSpPr>
          <p:nvPr>
            <p:ph type="ctrTitle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15"/>
          <p:cNvSpPr/>
          <p:nvPr/>
        </p:nvSpPr>
        <p:spPr>
          <a:xfrm>
            <a:off x="187087" y="4443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Google Shape;178;p15"/>
          <p:cNvSpPr/>
          <p:nvPr/>
        </p:nvSpPr>
        <p:spPr>
          <a:xfrm rot="7641468">
            <a:off x="526082" y="-12222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5"/>
          <p:cNvSpPr/>
          <p:nvPr/>
        </p:nvSpPr>
        <p:spPr>
          <a:xfrm>
            <a:off x="11666234" y="58674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5"/>
          <p:cNvSpPr/>
          <p:nvPr/>
        </p:nvSpPr>
        <p:spPr>
          <a:xfrm>
            <a:off x="11172159" y="63662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15"/>
          <p:cNvSpPr/>
          <p:nvPr/>
        </p:nvSpPr>
        <p:spPr>
          <a:xfrm rot="2700000">
            <a:off x="10665763" y="6580764"/>
            <a:ext cx="419596" cy="172371"/>
          </a:xfrm>
          <a:custGeom>
            <a:avLst/>
            <a:gdLst/>
            <a:ahLst/>
            <a:cxnLst/>
            <a:rect l="l" t="t" r="r" b="b"/>
            <a:pathLst>
              <a:path w="12588" h="5184" fill="none" extrusionOk="0">
                <a:moveTo>
                  <a:pt x="12588" y="0"/>
                </a:moveTo>
                <a:lnTo>
                  <a:pt x="0" y="5183"/>
                </a:lnTo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1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71EA3604-0492-466C-923D-CD11D72D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E36A164-310E-4CC2-B3F7-CCE81658C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7209AD-6646-4D8B-B93E-3A1506F9E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7A1B1-0425-4CB7-A37A-8A61765E7858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74C9CC5-141D-467F-9059-50A08E88A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E36125-C0DE-489A-878F-380840DDC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28B-0690-473C-8D98-69F440000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47DAA0-327B-440D-ACB1-4EE2E19885B6}"/>
              </a:ext>
            </a:extLst>
          </p:cNvPr>
          <p:cNvSpPr txBox="1"/>
          <p:nvPr/>
        </p:nvSpPr>
        <p:spPr>
          <a:xfrm>
            <a:off x="1546359" y="1247640"/>
            <a:ext cx="9069121" cy="303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2114">
              <a:buClrTx/>
            </a:pPr>
            <a:r>
              <a:rPr lang="en-US" sz="9576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Aharoni" panose="02010803020104030203" pitchFamily="2" charset="-79"/>
              </a:rPr>
              <a:t>TOÁN 1</a:t>
            </a:r>
            <a:endParaRPr lang="en-US" sz="9576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912114">
              <a:buClrTx/>
            </a:pPr>
            <a:endParaRPr lang="en-US" sz="9576" b="1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3B6ADF-A6DD-4A0A-A4D9-9B8EE49432BD}"/>
              </a:ext>
            </a:extLst>
          </p:cNvPr>
          <p:cNvSpPr/>
          <p:nvPr/>
        </p:nvSpPr>
        <p:spPr>
          <a:xfrm>
            <a:off x="1259228" y="2930370"/>
            <a:ext cx="9799612" cy="17499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214" tIns="45607" rIns="91214" bIns="45607" numCol="1">
            <a:prstTxWarp prst="textInflate">
              <a:avLst/>
            </a:prstTxWarp>
            <a:spAutoFit/>
          </a:bodyPr>
          <a:lstStyle/>
          <a:p>
            <a:pPr algn="ctr" defTabSz="912114">
              <a:buClrTx/>
            </a:pPr>
            <a:r>
              <a:rPr lang="en-US" sz="5387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NHIỆT LIỆT CHÀO MỪNG</a:t>
            </a:r>
          </a:p>
          <a:p>
            <a:pPr algn="ctr" defTabSz="912114">
              <a:buClrTx/>
            </a:pPr>
            <a:r>
              <a:rPr lang="en-US" sz="5387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THẦY CÔ VÀ CÁC BẠN HỌC SINH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9662F5B-3A23-40B0-A6DB-0060AD639F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654" y="4917481"/>
            <a:ext cx="1029028" cy="102902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B95E9CC-B651-4560-8090-71705BA7C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60" y="4917482"/>
            <a:ext cx="994235" cy="99423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0ADF60B-42EF-4D9A-A94E-3794242E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44" y="4917481"/>
            <a:ext cx="1029028" cy="102902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BEB2E4-2538-4F11-BE0D-8D9A94ECE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622" y="4952275"/>
            <a:ext cx="994235" cy="99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marL="0" indent="0">
              <a:buNone/>
            </a:pPr>
            <a:r>
              <a:rPr lang="en" sz="6400" dirty="0">
                <a:latin typeface="Arial-SGK-TV" pitchFamily="2" charset="0"/>
                <a:cs typeface="Arial-SGK-TV" pitchFamily="2" charset="0"/>
              </a:rPr>
              <a:t>KHỞI</a:t>
            </a:r>
            <a:r>
              <a:rPr lang="en" sz="6400" dirty="0">
                <a:latin typeface="+mj-lt"/>
              </a:rPr>
              <a:t> ĐỘNG</a:t>
            </a:r>
            <a:endParaRPr sz="6400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1"/>
            <a:ext cx="12204870" cy="1581151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20" y="937040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3" y="2442287"/>
            <a:ext cx="7474815" cy="93372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55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 SÁNH SỐ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8"/>
            <a:ext cx="5105400" cy="933724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5500" b="1">
                <a:latin typeface="Arial" pitchFamily="34" charset="0"/>
                <a:cs typeface="Arial" pitchFamily="34" charset="0"/>
              </a:rPr>
              <a:t>Bài 4</a:t>
            </a:r>
          </a:p>
        </p:txBody>
      </p:sp>
    </p:spTree>
    <p:extLst>
      <p:ext uri="{BB962C8B-B14F-4D97-AF65-F5344CB8AC3E}">
        <p14:creationId xmlns:p14="http://schemas.microsoft.com/office/powerpoint/2010/main" val="194579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40696" y="6258594"/>
            <a:ext cx="3560023" cy="523206"/>
          </a:xfrm>
          <a:prstGeom prst="rect">
            <a:avLst/>
          </a:prstGeom>
          <a:solidFill>
            <a:srgbClr val="FFC000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Sách Toán_trang 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65" y="1295401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718719" y="4419600"/>
            <a:ext cx="1328624" cy="1328624"/>
          </a:xfrm>
          <a:prstGeom prst="roundRect">
            <a:avLst/>
          </a:prstGeom>
          <a:solidFill>
            <a:srgbClr val="ECF7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764592" y="3124200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5       5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85919" y="3135270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3       5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4592" y="5795395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1       0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85919" y="5806465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4      2</a:t>
            </a:r>
          </a:p>
        </p:txBody>
      </p:sp>
      <p:sp>
        <p:nvSpPr>
          <p:cNvPr id="31" name="Oval 30"/>
          <p:cNvSpPr/>
          <p:nvPr/>
        </p:nvSpPr>
        <p:spPr>
          <a:xfrm>
            <a:off x="2903266" y="3227976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Oval 31"/>
          <p:cNvSpPr/>
          <p:nvPr/>
        </p:nvSpPr>
        <p:spPr>
          <a:xfrm>
            <a:off x="9116134" y="5860075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3" name="Oval 32"/>
          <p:cNvSpPr/>
          <p:nvPr/>
        </p:nvSpPr>
        <p:spPr>
          <a:xfrm>
            <a:off x="9116134" y="3188880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4" name="Oval 33"/>
          <p:cNvSpPr/>
          <p:nvPr/>
        </p:nvSpPr>
        <p:spPr>
          <a:xfrm>
            <a:off x="2894807" y="5871145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Oval 34"/>
          <p:cNvSpPr/>
          <p:nvPr/>
        </p:nvSpPr>
        <p:spPr>
          <a:xfrm>
            <a:off x="2903266" y="3227976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6" name="Oval 35"/>
          <p:cNvSpPr/>
          <p:nvPr/>
        </p:nvSpPr>
        <p:spPr>
          <a:xfrm>
            <a:off x="9116134" y="3188880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37" name="Oval 36"/>
          <p:cNvSpPr/>
          <p:nvPr/>
        </p:nvSpPr>
        <p:spPr>
          <a:xfrm>
            <a:off x="2894807" y="586007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38" name="Oval 37"/>
          <p:cNvSpPr/>
          <p:nvPr/>
        </p:nvSpPr>
        <p:spPr>
          <a:xfrm>
            <a:off x="9116134" y="586007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56519" y="1600200"/>
            <a:ext cx="1328624" cy="1328624"/>
            <a:chOff x="1356519" y="1600200"/>
            <a:chExt cx="1328624" cy="1328624"/>
          </a:xfrm>
        </p:grpSpPr>
        <p:sp>
          <p:nvSpPr>
            <p:cNvPr id="5" name="Rounded Rectangle 4"/>
            <p:cNvSpPr/>
            <p:nvPr/>
          </p:nvSpPr>
          <p:spPr>
            <a:xfrm>
              <a:off x="1356519" y="1600200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23433" y="176711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223747" y="176711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523433" y="24688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2223747" y="24688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1883671" y="216000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718719" y="1589598"/>
            <a:ext cx="1328624" cy="1328624"/>
            <a:chOff x="3718719" y="1589598"/>
            <a:chExt cx="1328624" cy="1328624"/>
          </a:xfrm>
        </p:grpSpPr>
        <p:sp>
          <p:nvSpPr>
            <p:cNvPr id="20" name="Rounded Rectangle 19"/>
            <p:cNvSpPr/>
            <p:nvPr/>
          </p:nvSpPr>
          <p:spPr>
            <a:xfrm>
              <a:off x="3718719" y="1589598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906733" y="178235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4607047" y="178235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906733" y="248412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607047" y="248412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266971" y="217524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571695" y="1632857"/>
            <a:ext cx="1328624" cy="1328624"/>
            <a:chOff x="7571695" y="1632857"/>
            <a:chExt cx="1328624" cy="1328624"/>
          </a:xfrm>
        </p:grpSpPr>
        <p:sp>
          <p:nvSpPr>
            <p:cNvPr id="21" name="Rounded Rectangle 20"/>
            <p:cNvSpPr/>
            <p:nvPr/>
          </p:nvSpPr>
          <p:spPr>
            <a:xfrm>
              <a:off x="7571695" y="16328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8438923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738609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8098847" y="22098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926638" y="1632857"/>
            <a:ext cx="1328624" cy="1328624"/>
            <a:chOff x="9926638" y="1632857"/>
            <a:chExt cx="1328624" cy="1328624"/>
          </a:xfrm>
        </p:grpSpPr>
        <p:sp>
          <p:nvSpPr>
            <p:cNvPr id="22" name="Rounded Rectangle 21"/>
            <p:cNvSpPr/>
            <p:nvPr/>
          </p:nvSpPr>
          <p:spPr>
            <a:xfrm>
              <a:off x="9926638" y="16328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0092498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0792812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0092498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10792812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0452736" y="22098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356519" y="4419600"/>
            <a:ext cx="1328624" cy="1328624"/>
            <a:chOff x="1356519" y="4419600"/>
            <a:chExt cx="1328624" cy="1328624"/>
          </a:xfrm>
        </p:grpSpPr>
        <p:sp>
          <p:nvSpPr>
            <p:cNvPr id="23" name="Rounded Rectangle 22"/>
            <p:cNvSpPr/>
            <p:nvPr/>
          </p:nvSpPr>
          <p:spPr>
            <a:xfrm>
              <a:off x="1356519" y="4419600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893548" y="496489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571695" y="4452257"/>
            <a:ext cx="1328624" cy="1328624"/>
            <a:chOff x="7571695" y="4452257"/>
            <a:chExt cx="1328624" cy="1328624"/>
          </a:xfrm>
        </p:grpSpPr>
        <p:sp>
          <p:nvSpPr>
            <p:cNvPr id="25" name="Rounded Rectangle 24"/>
            <p:cNvSpPr/>
            <p:nvPr/>
          </p:nvSpPr>
          <p:spPr>
            <a:xfrm>
              <a:off x="7571695" y="44522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738609" y="463223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8438923" y="463223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7738609" y="53340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8438923" y="53340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926638" y="4452257"/>
            <a:ext cx="1328624" cy="1328624"/>
            <a:chOff x="9926638" y="4452257"/>
            <a:chExt cx="1328624" cy="1328624"/>
          </a:xfrm>
        </p:grpSpPr>
        <p:sp>
          <p:nvSpPr>
            <p:cNvPr id="26" name="Rounded Rectangle 25"/>
            <p:cNvSpPr/>
            <p:nvPr/>
          </p:nvSpPr>
          <p:spPr>
            <a:xfrm>
              <a:off x="9926638" y="44522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10727772" y="4778386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10178416" y="5296546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4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19" y="1004781"/>
            <a:ext cx="9573856" cy="55863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71233" y="1338942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4805" y="1317745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06851" y="1407884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14519" y="2514600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8005" y="2732888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2747" y="2674831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28805" y="2514599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2575" y="1436912"/>
            <a:ext cx="506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41311" y="1279058"/>
            <a:ext cx="937142" cy="704088"/>
            <a:chOff x="8855554" y="4282440"/>
            <a:chExt cx="937142" cy="704088"/>
          </a:xfrm>
        </p:grpSpPr>
        <p:sp>
          <p:nvSpPr>
            <p:cNvPr id="17" name="Oval 16"/>
            <p:cNvSpPr/>
            <p:nvPr/>
          </p:nvSpPr>
          <p:spPr>
            <a:xfrm>
              <a:off x="9095525" y="440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8855554" y="4282440"/>
              <a:ext cx="937142" cy="704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057167" y="1380003"/>
            <a:ext cx="937142" cy="704088"/>
            <a:chOff x="8855554" y="4282440"/>
            <a:chExt cx="937142" cy="704088"/>
          </a:xfrm>
        </p:grpSpPr>
        <p:sp>
          <p:nvSpPr>
            <p:cNvPr id="21" name="Oval 20"/>
            <p:cNvSpPr/>
            <p:nvPr/>
          </p:nvSpPr>
          <p:spPr>
            <a:xfrm>
              <a:off x="9095525" y="440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855554" y="4282440"/>
              <a:ext cx="937142" cy="704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27339" y="2617776"/>
            <a:ext cx="937142" cy="704088"/>
            <a:chOff x="8855554" y="4282440"/>
            <a:chExt cx="937142" cy="704088"/>
          </a:xfrm>
        </p:grpSpPr>
        <p:sp>
          <p:nvSpPr>
            <p:cNvPr id="24" name="Oval 23"/>
            <p:cNvSpPr/>
            <p:nvPr/>
          </p:nvSpPr>
          <p:spPr>
            <a:xfrm>
              <a:off x="9095525" y="440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855554" y="4282440"/>
              <a:ext cx="937142" cy="704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782061" y="2445180"/>
            <a:ext cx="937142" cy="704088"/>
            <a:chOff x="8855554" y="4282440"/>
            <a:chExt cx="937142" cy="704088"/>
          </a:xfrm>
        </p:grpSpPr>
        <p:sp>
          <p:nvSpPr>
            <p:cNvPr id="27" name="Oval 26"/>
            <p:cNvSpPr/>
            <p:nvPr/>
          </p:nvSpPr>
          <p:spPr>
            <a:xfrm>
              <a:off x="9095525" y="4405884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8855554" y="4282440"/>
              <a:ext cx="937142" cy="70408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Tàu nào chở nhiều thùng nhất?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19" y="937538"/>
            <a:ext cx="8896446" cy="543908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813891" y="1981200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F761FF8-9406-4494-9FE6-6D32BF3EA596}"/>
              </a:ext>
            </a:extLst>
          </p:cNvPr>
          <p:cNvSpPr txBox="1"/>
          <p:nvPr/>
        </p:nvSpPr>
        <p:spPr>
          <a:xfrm>
            <a:off x="3109119" y="327660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5</a:t>
            </a:r>
            <a:endParaRPr lang="en-US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71F2F12-99BD-4FD1-8410-DBDBD4412BFA}"/>
              </a:ext>
            </a:extLst>
          </p:cNvPr>
          <p:cNvSpPr txBox="1"/>
          <p:nvPr/>
        </p:nvSpPr>
        <p:spPr>
          <a:xfrm>
            <a:off x="8518439" y="31981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6</a:t>
            </a:r>
            <a:endParaRPr lang="en-US" b="1" dirty="0"/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58A28BB-1CFC-4F66-A9C6-D848E539B984}"/>
              </a:ext>
            </a:extLst>
          </p:cNvPr>
          <p:cNvSpPr txBox="1"/>
          <p:nvPr/>
        </p:nvSpPr>
        <p:spPr>
          <a:xfrm>
            <a:off x="5680965" y="6354855"/>
            <a:ext cx="35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28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5"/>
          <a:stretch/>
        </p:blipFill>
        <p:spPr>
          <a:xfrm>
            <a:off x="587027" y="685800"/>
            <a:ext cx="10358907" cy="409964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Số?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4321" y="4763869"/>
            <a:ext cx="1092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a) Có      quả màu đỏ và      quả màu xanh: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321" y="5562600"/>
            <a:ext cx="1092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b) Có      ớt và      quả táo: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585119" y="4808199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2461" y="480182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85119" y="559153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381261" y="559153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281319" y="4794563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866279" y="4785443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21366" y="5595471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513479" y="5593500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075977" y="4803684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719547" y="5591530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585119" y="4808199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62461" y="4801820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281319" y="4794563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0866279" y="4785443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585119" y="5591530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381261" y="5587901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921366" y="5595471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13479" y="5593500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687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5" grpId="0"/>
      <p:bldP spid="26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/>
          <p:nvPr/>
        </p:nvSpPr>
        <p:spPr>
          <a:xfrm>
            <a:off x="3285851" y="1835709"/>
            <a:ext cx="2795068" cy="43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800"/>
              <a:t>Xem lại bài đã học</a:t>
            </a:r>
            <a:endParaRPr sz="4800"/>
          </a:p>
        </p:txBody>
      </p:sp>
      <p:sp>
        <p:nvSpPr>
          <p:cNvPr id="524" name="Google Shape;524;p48"/>
          <p:cNvSpPr/>
          <p:nvPr/>
        </p:nvSpPr>
        <p:spPr>
          <a:xfrm>
            <a:off x="6842919" y="1835709"/>
            <a:ext cx="2601149" cy="43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800"/>
              <a:t>Chuẩn bị bài mới</a:t>
            </a:r>
            <a:endParaRPr sz="4800"/>
          </a:p>
        </p:txBody>
      </p:sp>
      <p:sp>
        <p:nvSpPr>
          <p:cNvPr id="526" name="Google Shape;526;p48"/>
          <p:cNvSpPr txBox="1">
            <a:spLocks noGrp="1"/>
          </p:cNvSpPr>
          <p:nvPr>
            <p:ph type="ctrTitle"/>
          </p:nvPr>
        </p:nvSpPr>
        <p:spPr>
          <a:xfrm>
            <a:off x="1988705" y="374285"/>
            <a:ext cx="8184429" cy="126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-US">
                <a:solidFill>
                  <a:srgbClr val="002060"/>
                </a:solidFill>
                <a:latin typeface="+mj-lt"/>
              </a:rPr>
              <a:t>DẶN DÒ</a:t>
            </a:r>
            <a:endParaRPr>
              <a:solidFill>
                <a:srgbClr val="002060"/>
              </a:solidFill>
              <a:latin typeface="+mj-lt"/>
            </a:endParaRPr>
          </a:p>
        </p:txBody>
      </p:sp>
      <p:sp>
        <p:nvSpPr>
          <p:cNvPr id="527" name="Google Shape;527;p48"/>
          <p:cNvSpPr/>
          <p:nvPr/>
        </p:nvSpPr>
        <p:spPr>
          <a:xfrm>
            <a:off x="974819" y="3811368"/>
            <a:ext cx="225570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8" name="Google Shape;528;p48"/>
          <p:cNvSpPr/>
          <p:nvPr/>
        </p:nvSpPr>
        <p:spPr>
          <a:xfrm>
            <a:off x="974819" y="4840501"/>
            <a:ext cx="225570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135</Words>
  <Application>Microsoft Office PowerPoint</Application>
  <PresentationFormat>Custom</PresentationFormat>
  <Paragraphs>70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Aharoni</vt:lpstr>
      <vt:lpstr>Quicksand</vt:lpstr>
      <vt:lpstr>Nunito Sans</vt:lpstr>
      <vt:lpstr>Calibri Light</vt:lpstr>
      <vt:lpstr>Calibri</vt:lpstr>
      <vt:lpstr>Quicksand Light</vt:lpstr>
      <vt:lpstr>Nunito</vt:lpstr>
      <vt:lpstr>Arial</vt:lpstr>
      <vt:lpstr>Times New Roman</vt:lpstr>
      <vt:lpstr>Arial-SGK-TV</vt:lpstr>
      <vt:lpstr>Early Childhood Center by Slidesgo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10</cp:revision>
  <dcterms:modified xsi:type="dcterms:W3CDTF">2024-10-09T05:17:37Z</dcterms:modified>
</cp:coreProperties>
</file>