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19" r:id="rId4"/>
    <p:sldMasterId id="2147483730" r:id="rId5"/>
    <p:sldMasterId id="2147483765" r:id="rId6"/>
  </p:sldMasterIdLst>
  <p:notesMasterIdLst>
    <p:notesMasterId r:id="rId17"/>
  </p:notesMasterIdLst>
  <p:handoutMasterIdLst>
    <p:handoutMasterId r:id="rId18"/>
  </p:handoutMasterIdLst>
  <p:sldIdLst>
    <p:sldId id="257" r:id="rId7"/>
    <p:sldId id="279" r:id="rId8"/>
    <p:sldId id="550" r:id="rId9"/>
    <p:sldId id="570" r:id="rId10"/>
    <p:sldId id="571" r:id="rId11"/>
    <p:sldId id="572" r:id="rId12"/>
    <p:sldId id="574" r:id="rId13"/>
    <p:sldId id="553" r:id="rId14"/>
    <p:sldId id="552" r:id="rId15"/>
    <p:sldId id="3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5CCDDC-BA27-274C-C86F-ECD57AD3C4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BB5F7-7CA7-2EB1-9461-F22E2670C5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01399-AE3D-44BF-ACA7-11EFAC980CE9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02171-802D-75F3-1357-E9A85FBEF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2B23B-B481-40FD-56F1-BEEDF9208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8AEA-1952-492A-B717-484A9CBF2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90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701BE-DD46-41FE-AED3-A61BDA3C7B1A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3ADC7-E543-4328-BAE5-4A205800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42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99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62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47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64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2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16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615768-9A3F-412B-860F-764228E402C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24FBB-1FC2-41FF-88C4-A4201917B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615768-9A3F-412B-860F-764228E402C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24FBB-1FC2-41FF-88C4-A4201917B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2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31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615768-9A3F-412B-860F-764228E402C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24FBB-1FC2-41FF-88C4-A4201917B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15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615768-9A3F-412B-860F-764228E402C6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24FBB-1FC2-41FF-88C4-A4201917B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5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95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535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891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329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409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849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947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34813" y="1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55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83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42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11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467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02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25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677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732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49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34813" y="1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22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62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66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63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2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34813" y="1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52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519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57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626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134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062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34813" y="1"/>
            <a:ext cx="123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MĂNG</a:t>
            </a:r>
            <a:r>
              <a:rPr lang="vi-VN" sz="1200" baseline="0" dirty="0">
                <a:solidFill>
                  <a:schemeClr val="bg1">
                    <a:lumMod val="75000"/>
                  </a:schemeClr>
                </a:solidFill>
                <a:latin typeface="#9Slide07 Altus" pitchFamily="2" charset="0"/>
              </a:rPr>
              <a:t> NON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#9Slide07 Al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217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632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51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6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67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98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0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776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86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91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3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10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50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67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3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576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9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418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6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1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6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126">
              <a:defRPr/>
            </a:pPr>
            <a:fld id="{9A00A2AD-B2CE-DC4F-8015-E18525983D45}" type="datetimeFigureOut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defTabSz="914126">
                <a:defRPr/>
              </a:pPr>
              <a:t>2024/10/11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126">
              <a:defRPr/>
            </a:pPr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126">
              <a:defRPr/>
            </a:pPr>
            <a:fld id="{3ECCDFA6-1E83-B64A-81A1-D9DB674537E5}" type="slidenum">
              <a:rPr kumimoji="1" lang="zh-CN" altLang="en-US" sz="1200" smtClean="0">
                <a:solidFill>
                  <a:prstClr val="black">
                    <a:tint val="75000"/>
                  </a:prstClr>
                </a:solidFill>
              </a:rPr>
              <a:pPr algn="r" defTabSz="914126">
                <a:defRPr/>
              </a:pPr>
              <a:t>‹#›</a:t>
            </a:fld>
            <a:endParaRPr kumimoji="1" lang="zh-CN" altLang="en-US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2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9Slide.vn - 2019">
            <a:extLst>
              <a:ext uri="{FF2B5EF4-FFF2-40B4-BE49-F238E27FC236}">
                <a16:creationId xmlns:a16="http://schemas.microsoft.com/office/drawing/2014/main" id="{A14B4163-A757-4FB2-A1CA-E98B1FE3B7DC}"/>
              </a:ext>
            </a:extLst>
          </p:cNvPr>
          <p:cNvSpPr txBox="1"/>
          <p:nvPr userDrawn="1"/>
        </p:nvSpPr>
        <p:spPr>
          <a:xfrm>
            <a:off x="1" y="-1604293"/>
            <a:ext cx="12192000" cy="4615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A01ED-91DE-4A52-8FA0-31123C6A1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365"/>
          <a:stretch/>
        </p:blipFill>
        <p:spPr>
          <a:xfrm>
            <a:off x="0" y="1"/>
            <a:ext cx="12192001" cy="70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9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9Slide.vn - 2019">
            <a:extLst>
              <a:ext uri="{FF2B5EF4-FFF2-40B4-BE49-F238E27FC236}">
                <a16:creationId xmlns:a16="http://schemas.microsoft.com/office/drawing/2014/main" id="{0EEBE310-943D-47F0-96BE-9AF7B695AD29}"/>
              </a:ext>
            </a:extLst>
          </p:cNvPr>
          <p:cNvSpPr txBox="1"/>
          <p:nvPr userDrawn="1"/>
        </p:nvSpPr>
        <p:spPr>
          <a:xfrm>
            <a:off x="1" y="-1604293"/>
            <a:ext cx="12192000" cy="4615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5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1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Slide.vn - 2019">
            <a:extLst>
              <a:ext uri="{FF2B5EF4-FFF2-40B4-BE49-F238E27FC236}">
                <a16:creationId xmlns:a16="http://schemas.microsoft.com/office/drawing/2014/main" id="{94722128-C36E-4C69-8D52-2584205648E6}"/>
              </a:ext>
            </a:extLst>
          </p:cNvPr>
          <p:cNvSpPr txBox="1"/>
          <p:nvPr userDrawn="1"/>
        </p:nvSpPr>
        <p:spPr>
          <a:xfrm>
            <a:off x="1" y="-1604293"/>
            <a:ext cx="12192000" cy="4615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5" name="图片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074640F8-6568-4BFB-B968-008492707786}"/>
              </a:ext>
            </a:extLst>
          </p:cNvPr>
          <p:cNvSpPr txBox="1"/>
          <p:nvPr userDrawn="1"/>
        </p:nvSpPr>
        <p:spPr>
          <a:xfrm>
            <a:off x="1" y="-1604293"/>
            <a:ext cx="12192000" cy="4615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5" name="图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D16174E-09E6-DBA4-ACB8-06017B6E94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8344" y="-642350"/>
            <a:ext cx="3174883" cy="317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6" descr="8ff02d20754c5ff1a50fb722d6517668">
            <a:extLst>
              <a:ext uri="{FF2B5EF4-FFF2-40B4-BE49-F238E27FC236}">
                <a16:creationId xmlns:a16="http://schemas.microsoft.com/office/drawing/2014/main" id="{E471E8D6-DF8E-45DF-A7C4-4D4E80DCFA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890" y="472313"/>
            <a:ext cx="2526558" cy="1060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1C0A88-BE35-73A5-AC90-B479EF76F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669" y="1817675"/>
            <a:ext cx="6828112" cy="175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76378-5772-A288-7A03-0BF41CA93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593" y="389344"/>
            <a:ext cx="45419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30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6F6067-3DE3-41D0-7DB3-4DE3B8BCD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5"/>
          <a:stretch/>
        </p:blipFill>
        <p:spPr>
          <a:xfrm>
            <a:off x="6327152" y="3212775"/>
            <a:ext cx="5842001" cy="446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A5221A-95B3-564E-5B84-425326A3DC3F}"/>
              </a:ext>
            </a:extLst>
          </p:cNvPr>
          <p:cNvSpPr txBox="1"/>
          <p:nvPr/>
        </p:nvSpPr>
        <p:spPr>
          <a:xfrm rot="21332271">
            <a:off x="1621020" y="3029121"/>
            <a:ext cx="584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huống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11DA5-9973-306E-6EBA-BB786AD4A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8763"/>
            <a:ext cx="8657070" cy="23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203F3E-15AC-4048-90C1-338A2D68E461}"/>
              </a:ext>
            </a:extLst>
          </p:cNvPr>
          <p:cNvSpPr/>
          <p:nvPr/>
        </p:nvSpPr>
        <p:spPr>
          <a:xfrm>
            <a:off x="6096001" y="1544662"/>
            <a:ext cx="5273930" cy="24746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E0DD7-0170-4831-9DB9-02CFB7245AD1}"/>
              </a:ext>
            </a:extLst>
          </p:cNvPr>
          <p:cNvSpPr txBox="1"/>
          <p:nvPr/>
        </p:nvSpPr>
        <p:spPr>
          <a:xfrm>
            <a:off x="6134100" y="1801934"/>
            <a:ext cx="5181599" cy="1938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/>
            <a:r>
              <a:rPr lang="vi-VN" sz="3999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những hành động thể hiện tình yêu thương</a:t>
            </a:r>
            <a:endParaRPr lang="zh-CN" altLang="en-US" sz="3999" b="1" dirty="0">
              <a:solidFill>
                <a:srgbClr val="99BC3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F0B4F-2387-4725-A6AD-CAAB8B9BEC85}"/>
              </a:ext>
            </a:extLst>
          </p:cNvPr>
          <p:cNvSpPr txBox="1"/>
          <p:nvPr/>
        </p:nvSpPr>
        <p:spPr>
          <a:xfrm>
            <a:off x="6517710" y="418947"/>
            <a:ext cx="4431021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/>
            <a:r>
              <a:rPr lang="en-US" sz="5399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5399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399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399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0171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7FEC93-7726-F57F-BE7B-7A6EB38E6433}"/>
              </a:ext>
            </a:extLst>
          </p:cNvPr>
          <p:cNvSpPr/>
          <p:nvPr/>
        </p:nvSpPr>
        <p:spPr>
          <a:xfrm>
            <a:off x="390525" y="495300"/>
            <a:ext cx="11649075" cy="609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C2A69C-854C-750E-77F9-B24688BF58B9}"/>
              </a:ext>
            </a:extLst>
          </p:cNvPr>
          <p:cNvSpPr/>
          <p:nvPr/>
        </p:nvSpPr>
        <p:spPr>
          <a:xfrm>
            <a:off x="419101" y="115912"/>
            <a:ext cx="11249024" cy="9508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các tranh các bạn đẽ thể hiện hành động yêu thương như thế nào?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C35A84-AADC-EF9B-3EC4-681D7555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252537"/>
            <a:ext cx="6562725" cy="46577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C6E7D5E-6D73-0F90-0379-9E0511A1DA47}"/>
              </a:ext>
            </a:extLst>
          </p:cNvPr>
          <p:cNvGrpSpPr/>
          <p:nvPr/>
        </p:nvGrpSpPr>
        <p:grpSpPr>
          <a:xfrm>
            <a:off x="7731304" y="3948939"/>
            <a:ext cx="4278451" cy="2175001"/>
            <a:chOff x="892354" y="3758439"/>
            <a:chExt cx="4278451" cy="2175001"/>
          </a:xfrm>
        </p:grpSpPr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A941D85B-1BA9-E453-DBB1-5462074F6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E871CCE-F02C-E9B3-0E35-EF54EE2777EF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842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7FEC93-7726-F57F-BE7B-7A6EB38E6433}"/>
              </a:ext>
            </a:extLst>
          </p:cNvPr>
          <p:cNvSpPr/>
          <p:nvPr/>
        </p:nvSpPr>
        <p:spPr>
          <a:xfrm>
            <a:off x="390525" y="495300"/>
            <a:ext cx="11649075" cy="609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1942A6-3CE3-E80D-5A54-39C681F5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60" y="1990725"/>
            <a:ext cx="4605975" cy="3495027"/>
          </a:xfrm>
          <a:prstGeom prst="rect">
            <a:avLst/>
          </a:prstGeom>
        </p:spPr>
      </p:pic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id="{C1802FDF-A9AB-FF2A-D905-4278B9F82256}"/>
              </a:ext>
            </a:extLst>
          </p:cNvPr>
          <p:cNvSpPr/>
          <p:nvPr/>
        </p:nvSpPr>
        <p:spPr>
          <a:xfrm flipH="1">
            <a:off x="5679439" y="2206735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ngã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A8A24-E387-8C5E-1169-10CCFFC14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546" y="79824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7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7FEC93-7726-F57F-BE7B-7A6EB38E6433}"/>
              </a:ext>
            </a:extLst>
          </p:cNvPr>
          <p:cNvSpPr/>
          <p:nvPr/>
        </p:nvSpPr>
        <p:spPr>
          <a:xfrm>
            <a:off x="390525" y="495300"/>
            <a:ext cx="11649075" cy="609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id="{C1802FDF-A9AB-FF2A-D905-4278B9F82256}"/>
              </a:ext>
            </a:extLst>
          </p:cNvPr>
          <p:cNvSpPr/>
          <p:nvPr/>
        </p:nvSpPr>
        <p:spPr>
          <a:xfrm flipH="1">
            <a:off x="5679438" y="2206735"/>
            <a:ext cx="5588636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nhỏ rót nước mời bà uống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A8A24-E387-8C5E-1169-10CCFFC14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46" y="798242"/>
            <a:ext cx="7010400" cy="943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EAF3C-3B07-4857-D74D-4FB8227B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2076450"/>
            <a:ext cx="4029297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318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7FEC93-7726-F57F-BE7B-7A6EB38E6433}"/>
              </a:ext>
            </a:extLst>
          </p:cNvPr>
          <p:cNvSpPr/>
          <p:nvPr/>
        </p:nvSpPr>
        <p:spPr>
          <a:xfrm>
            <a:off x="390525" y="495300"/>
            <a:ext cx="11649075" cy="609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id="{C1802FDF-A9AB-FF2A-D905-4278B9F82256}"/>
              </a:ext>
            </a:extLst>
          </p:cNvPr>
          <p:cNvSpPr/>
          <p:nvPr/>
        </p:nvSpPr>
        <p:spPr>
          <a:xfrm flipH="1">
            <a:off x="5679438" y="2206735"/>
            <a:ext cx="4912362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Cháu đấm lưng cho ông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A8A24-E387-8C5E-1169-10CCFFC14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46" y="798242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172F4-FA34-675F-4DC1-EF8E63AA9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2306854"/>
            <a:ext cx="3814763" cy="3155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674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203F3E-15AC-4048-90C1-338A2D68E461}"/>
              </a:ext>
            </a:extLst>
          </p:cNvPr>
          <p:cNvSpPr/>
          <p:nvPr/>
        </p:nvSpPr>
        <p:spPr>
          <a:xfrm>
            <a:off x="6096001" y="1544662"/>
            <a:ext cx="5273930" cy="19700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9" t="36994"/>
          <a:stretch/>
        </p:blipFill>
        <p:spPr>
          <a:xfrm>
            <a:off x="4105994" y="3266118"/>
            <a:ext cx="3037377" cy="3750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2E0DD7-0170-4831-9DB9-02CFB7245AD1}"/>
              </a:ext>
            </a:extLst>
          </p:cNvPr>
          <p:cNvSpPr txBox="1"/>
          <p:nvPr/>
        </p:nvSpPr>
        <p:spPr>
          <a:xfrm>
            <a:off x="6134100" y="1801934"/>
            <a:ext cx="5181599" cy="1323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sẻ về những hành vi yêu thương</a:t>
            </a:r>
            <a:endParaRPr kumimoji="0" lang="zh-CN" altLang="en-US" sz="3999" b="1" i="0" u="none" strike="noStrike" kern="1200" cap="none" spc="0" normalizeH="0" baseline="0" noProof="0" dirty="0">
              <a:ln>
                <a:noFill/>
              </a:ln>
              <a:solidFill>
                <a:srgbClr val="99BC3E"/>
              </a:solidFill>
              <a:effectLst/>
              <a:uLnTx/>
              <a:uFillTx/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F0B4F-2387-4725-A6AD-CAAB8B9BEC85}"/>
              </a:ext>
            </a:extLst>
          </p:cNvPr>
          <p:cNvSpPr txBox="1"/>
          <p:nvPr/>
        </p:nvSpPr>
        <p:spPr>
          <a:xfrm>
            <a:off x="6517710" y="418947"/>
            <a:ext cx="4431021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kumimoji="0" lang="en-US" sz="539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5399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kumimoji="0" lang="en-US" sz="539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218323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6C54E7-B804-B3EF-B2EA-E222A0477E1C}"/>
              </a:ext>
            </a:extLst>
          </p:cNvPr>
          <p:cNvSpPr/>
          <p:nvPr/>
        </p:nvSpPr>
        <p:spPr>
          <a:xfrm>
            <a:off x="453512" y="255915"/>
            <a:ext cx="11330152" cy="6463862"/>
          </a:xfrm>
          <a:prstGeom prst="round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BADCE89-2936-1D09-ECA1-33429921B1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22324" y="2375433"/>
            <a:ext cx="3759536" cy="3846073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01FCAF3-C0D6-BAE8-1D9C-660E6888517A}"/>
              </a:ext>
            </a:extLst>
          </p:cNvPr>
          <p:cNvSpPr/>
          <p:nvPr/>
        </p:nvSpPr>
        <p:spPr>
          <a:xfrm>
            <a:off x="1259374" y="564900"/>
            <a:ext cx="3079529" cy="1501548"/>
          </a:xfrm>
          <a:prstGeom prst="wedgeRoundRectCallout">
            <a:avLst>
              <a:gd name="adj1" fmla="val -7749"/>
              <a:gd name="adj2" fmla="val 80230"/>
              <a:gd name="adj3" fmla="val 16667"/>
            </a:avLst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B619D0-DA58-87A6-2072-B4D6FEB09E04}"/>
              </a:ext>
            </a:extLst>
          </p:cNvPr>
          <p:cNvGrpSpPr/>
          <p:nvPr/>
        </p:nvGrpSpPr>
        <p:grpSpPr>
          <a:xfrm>
            <a:off x="5950278" y="138223"/>
            <a:ext cx="5943599" cy="2541499"/>
            <a:chOff x="6248401" y="0"/>
            <a:chExt cx="5943599" cy="254149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F5B429-CFF1-262E-70EC-3ED7B94B0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6" t="38109" r="21602" b="29556"/>
            <a:stretch/>
          </p:blipFill>
          <p:spPr>
            <a:xfrm>
              <a:off x="6248401" y="0"/>
              <a:ext cx="5943599" cy="20574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3CDD3A-C7C5-4C5F-C629-A13937C00884}"/>
                </a:ext>
              </a:extLst>
            </p:cNvPr>
            <p:cNvSpPr/>
            <p:nvPr/>
          </p:nvSpPr>
          <p:spPr>
            <a:xfrm>
              <a:off x="6595887" y="783912"/>
              <a:ext cx="5187776" cy="17575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Sắm</a:t>
              </a:r>
              <a:r>
                <a:rPr lang="en-US" sz="4000" b="1" cap="none" spc="0" dirty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cap="none" spc="0" dirty="0" err="1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vai</a:t>
              </a:r>
              <a:r>
                <a:rPr lang="en-US" sz="4000" b="1" cap="none" spc="0" dirty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chia </a:t>
              </a:r>
              <a:r>
                <a:rPr lang="en-US" sz="4000" b="1" cap="none" spc="0" dirty="0" err="1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lang="en-US" sz="4000" b="1" cap="none" spc="0" dirty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cap="none" spc="0" dirty="0" err="1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4000" b="1" cap="none" spc="0" dirty="0">
                  <a:ln w="10160">
                    <a:solidFill>
                      <a:srgbClr val="FF000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DDBBCF-8A3F-7920-BF0B-931BF190888C}"/>
              </a:ext>
            </a:extLst>
          </p:cNvPr>
          <p:cNvSpPr/>
          <p:nvPr/>
        </p:nvSpPr>
        <p:spPr>
          <a:xfrm>
            <a:off x="5079191" y="2366820"/>
            <a:ext cx="6290485" cy="148956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07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C93CD-E6CE-A41E-84BA-B4B2A2D6E543}"/>
              </a:ext>
            </a:extLst>
          </p:cNvPr>
          <p:cNvSpPr txBox="1"/>
          <p:nvPr/>
        </p:nvSpPr>
        <p:spPr>
          <a:xfrm>
            <a:off x="5218043" y="2567837"/>
            <a:ext cx="5993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Những hành vi yêu thương m</a:t>
            </a:r>
            <a:r>
              <a:rPr lang="en-US" sz="3200" dirty="0"/>
              <a:t>à</a:t>
            </a:r>
            <a:r>
              <a:rPr lang="vi-VN" sz="3200" dirty="0"/>
              <a:t> em đã thể hiện với mọi người?</a:t>
            </a:r>
          </a:p>
        </p:txBody>
      </p:sp>
      <p:grpSp>
        <p:nvGrpSpPr>
          <p:cNvPr id="16" name="Google Shape;1502;p31">
            <a:extLst>
              <a:ext uri="{FF2B5EF4-FFF2-40B4-BE49-F238E27FC236}">
                <a16:creationId xmlns:a16="http://schemas.microsoft.com/office/drawing/2014/main" id="{554BDE23-18C8-A201-A8C7-0C32704A0D5B}"/>
              </a:ext>
            </a:extLst>
          </p:cNvPr>
          <p:cNvGrpSpPr/>
          <p:nvPr/>
        </p:nvGrpSpPr>
        <p:grpSpPr>
          <a:xfrm rot="4064433">
            <a:off x="4741549" y="1506593"/>
            <a:ext cx="821775" cy="987781"/>
            <a:chOff x="3437888" y="415495"/>
            <a:chExt cx="821775" cy="987781"/>
          </a:xfrm>
          <a:solidFill>
            <a:srgbClr val="F07A74"/>
          </a:solidFill>
        </p:grpSpPr>
        <p:sp>
          <p:nvSpPr>
            <p:cNvPr id="17" name="Google Shape;1503;p31">
              <a:extLst>
                <a:ext uri="{FF2B5EF4-FFF2-40B4-BE49-F238E27FC236}">
                  <a16:creationId xmlns:a16="http://schemas.microsoft.com/office/drawing/2014/main" id="{DC2C8CD2-6F42-6927-3870-02092B75ED3E}"/>
                </a:ext>
              </a:extLst>
            </p:cNvPr>
            <p:cNvSpPr/>
            <p:nvPr/>
          </p:nvSpPr>
          <p:spPr>
            <a:xfrm>
              <a:off x="4066595" y="1106194"/>
              <a:ext cx="193068" cy="297082"/>
            </a:xfrm>
            <a:custGeom>
              <a:avLst/>
              <a:gdLst/>
              <a:ahLst/>
              <a:cxnLst/>
              <a:rect l="l" t="t" r="r" b="b"/>
              <a:pathLst>
                <a:path w="1708" h="2628" extrusionOk="0">
                  <a:moveTo>
                    <a:pt x="1535" y="1"/>
                  </a:moveTo>
                  <a:cubicBezTo>
                    <a:pt x="1413" y="1"/>
                    <a:pt x="1292" y="33"/>
                    <a:pt x="1189" y="89"/>
                  </a:cubicBezTo>
                  <a:cubicBezTo>
                    <a:pt x="713" y="305"/>
                    <a:pt x="346" y="694"/>
                    <a:pt x="152" y="1169"/>
                  </a:cubicBezTo>
                  <a:cubicBezTo>
                    <a:pt x="44" y="1396"/>
                    <a:pt x="1" y="1655"/>
                    <a:pt x="44" y="1904"/>
                  </a:cubicBezTo>
                  <a:cubicBezTo>
                    <a:pt x="87" y="2228"/>
                    <a:pt x="249" y="2487"/>
                    <a:pt x="584" y="2595"/>
                  </a:cubicBezTo>
                  <a:cubicBezTo>
                    <a:pt x="638" y="2606"/>
                    <a:pt x="692" y="2617"/>
                    <a:pt x="746" y="2628"/>
                  </a:cubicBezTo>
                  <a:lnTo>
                    <a:pt x="811" y="2628"/>
                  </a:lnTo>
                  <a:cubicBezTo>
                    <a:pt x="1102" y="2552"/>
                    <a:pt x="1178" y="2466"/>
                    <a:pt x="1199" y="2163"/>
                  </a:cubicBezTo>
                  <a:cubicBezTo>
                    <a:pt x="1210" y="2012"/>
                    <a:pt x="1210" y="1850"/>
                    <a:pt x="1199" y="1699"/>
                  </a:cubicBezTo>
                  <a:cubicBezTo>
                    <a:pt x="1156" y="1169"/>
                    <a:pt x="1307" y="640"/>
                    <a:pt x="1610" y="197"/>
                  </a:cubicBezTo>
                  <a:cubicBezTo>
                    <a:pt x="1621" y="176"/>
                    <a:pt x="1642" y="143"/>
                    <a:pt x="1653" y="111"/>
                  </a:cubicBezTo>
                  <a:cubicBezTo>
                    <a:pt x="1707" y="35"/>
                    <a:pt x="1696" y="3"/>
                    <a:pt x="1588" y="3"/>
                  </a:cubicBezTo>
                  <a:cubicBezTo>
                    <a:pt x="1570" y="2"/>
                    <a:pt x="1553" y="1"/>
                    <a:pt x="1535" y="1"/>
                  </a:cubicBezTo>
                  <a:close/>
                </a:path>
              </a:pathLst>
            </a:custGeom>
            <a:grpFill/>
            <a:ln>
              <a:solidFill>
                <a:srgbClr val="F07A7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07A74"/>
                </a:solidFill>
              </a:endParaRPr>
            </a:p>
          </p:txBody>
        </p:sp>
        <p:sp>
          <p:nvSpPr>
            <p:cNvPr id="18" name="Google Shape;1504;p31">
              <a:extLst>
                <a:ext uri="{FF2B5EF4-FFF2-40B4-BE49-F238E27FC236}">
                  <a16:creationId xmlns:a16="http://schemas.microsoft.com/office/drawing/2014/main" id="{A0E2C28C-B6FA-6FB4-58B3-722B5011D680}"/>
                </a:ext>
              </a:extLst>
            </p:cNvPr>
            <p:cNvSpPr/>
            <p:nvPr/>
          </p:nvSpPr>
          <p:spPr>
            <a:xfrm>
              <a:off x="3437888" y="415495"/>
              <a:ext cx="766846" cy="466650"/>
            </a:xfrm>
            <a:custGeom>
              <a:avLst/>
              <a:gdLst/>
              <a:ahLst/>
              <a:cxnLst/>
              <a:rect l="l" t="t" r="r" b="b"/>
              <a:pathLst>
                <a:path w="6784" h="4128" extrusionOk="0">
                  <a:moveTo>
                    <a:pt x="1313" y="1"/>
                  </a:moveTo>
                  <a:cubicBezTo>
                    <a:pt x="1019" y="1"/>
                    <a:pt x="728" y="101"/>
                    <a:pt x="497" y="291"/>
                  </a:cubicBezTo>
                  <a:cubicBezTo>
                    <a:pt x="108" y="594"/>
                    <a:pt x="0" y="1026"/>
                    <a:pt x="76" y="1490"/>
                  </a:cubicBezTo>
                  <a:cubicBezTo>
                    <a:pt x="173" y="2041"/>
                    <a:pt x="454" y="2549"/>
                    <a:pt x="886" y="2905"/>
                  </a:cubicBezTo>
                  <a:cubicBezTo>
                    <a:pt x="1210" y="3175"/>
                    <a:pt x="1566" y="3402"/>
                    <a:pt x="1955" y="3564"/>
                  </a:cubicBezTo>
                  <a:cubicBezTo>
                    <a:pt x="2827" y="3933"/>
                    <a:pt x="3767" y="4127"/>
                    <a:pt x="4720" y="4127"/>
                  </a:cubicBezTo>
                  <a:cubicBezTo>
                    <a:pt x="4771" y="4127"/>
                    <a:pt x="4821" y="4127"/>
                    <a:pt x="4871" y="4126"/>
                  </a:cubicBezTo>
                  <a:cubicBezTo>
                    <a:pt x="4911" y="4126"/>
                    <a:pt x="4951" y="4127"/>
                    <a:pt x="4991" y="4127"/>
                  </a:cubicBezTo>
                  <a:cubicBezTo>
                    <a:pt x="5428" y="4127"/>
                    <a:pt x="5872" y="4073"/>
                    <a:pt x="6297" y="3974"/>
                  </a:cubicBezTo>
                  <a:cubicBezTo>
                    <a:pt x="6448" y="3942"/>
                    <a:pt x="6589" y="3888"/>
                    <a:pt x="6707" y="3802"/>
                  </a:cubicBezTo>
                  <a:cubicBezTo>
                    <a:pt x="6772" y="3769"/>
                    <a:pt x="6783" y="3737"/>
                    <a:pt x="6751" y="3694"/>
                  </a:cubicBezTo>
                  <a:cubicBezTo>
                    <a:pt x="6707" y="3640"/>
                    <a:pt x="6643" y="3618"/>
                    <a:pt x="6578" y="3618"/>
                  </a:cubicBezTo>
                  <a:cubicBezTo>
                    <a:pt x="6448" y="3618"/>
                    <a:pt x="6319" y="3607"/>
                    <a:pt x="6200" y="3586"/>
                  </a:cubicBezTo>
                  <a:cubicBezTo>
                    <a:pt x="5703" y="3478"/>
                    <a:pt x="5249" y="3272"/>
                    <a:pt x="4850" y="2959"/>
                  </a:cubicBezTo>
                  <a:cubicBezTo>
                    <a:pt x="4407" y="2613"/>
                    <a:pt x="3996" y="2225"/>
                    <a:pt x="3640" y="1793"/>
                  </a:cubicBezTo>
                  <a:cubicBezTo>
                    <a:pt x="3316" y="1436"/>
                    <a:pt x="3003" y="1069"/>
                    <a:pt x="2668" y="712"/>
                  </a:cubicBezTo>
                  <a:cubicBezTo>
                    <a:pt x="2430" y="453"/>
                    <a:pt x="2149" y="248"/>
                    <a:pt x="1825" y="108"/>
                  </a:cubicBezTo>
                  <a:cubicBezTo>
                    <a:pt x="1661" y="35"/>
                    <a:pt x="1486" y="1"/>
                    <a:pt x="1313" y="1"/>
                  </a:cubicBezTo>
                  <a:close/>
                </a:path>
              </a:pathLst>
            </a:custGeom>
            <a:grpFill/>
            <a:ln>
              <a:solidFill>
                <a:srgbClr val="F07A7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07A74"/>
                </a:solidFill>
              </a:endParaRPr>
            </a:p>
          </p:txBody>
        </p:sp>
        <p:sp>
          <p:nvSpPr>
            <p:cNvPr id="19" name="Google Shape;1505;p31">
              <a:extLst>
                <a:ext uri="{FF2B5EF4-FFF2-40B4-BE49-F238E27FC236}">
                  <a16:creationId xmlns:a16="http://schemas.microsoft.com/office/drawing/2014/main" id="{E88BDC91-48F1-74FA-0128-903DF26B1CE8}"/>
                </a:ext>
              </a:extLst>
            </p:cNvPr>
            <p:cNvSpPr/>
            <p:nvPr/>
          </p:nvSpPr>
          <p:spPr>
            <a:xfrm>
              <a:off x="3653900" y="969072"/>
              <a:ext cx="515338" cy="392153"/>
            </a:xfrm>
            <a:custGeom>
              <a:avLst/>
              <a:gdLst/>
              <a:ahLst/>
              <a:cxnLst/>
              <a:rect l="l" t="t" r="r" b="b"/>
              <a:pathLst>
                <a:path w="4559" h="3469" extrusionOk="0">
                  <a:moveTo>
                    <a:pt x="3796" y="1"/>
                  </a:moveTo>
                  <a:cubicBezTo>
                    <a:pt x="2987" y="1"/>
                    <a:pt x="2195" y="216"/>
                    <a:pt x="1502" y="622"/>
                  </a:cubicBezTo>
                  <a:cubicBezTo>
                    <a:pt x="919" y="946"/>
                    <a:pt x="454" y="1443"/>
                    <a:pt x="174" y="2037"/>
                  </a:cubicBezTo>
                  <a:cubicBezTo>
                    <a:pt x="66" y="2253"/>
                    <a:pt x="12" y="2480"/>
                    <a:pt x="1" y="2706"/>
                  </a:cubicBezTo>
                  <a:cubicBezTo>
                    <a:pt x="12" y="2782"/>
                    <a:pt x="12" y="2847"/>
                    <a:pt x="22" y="2912"/>
                  </a:cubicBezTo>
                  <a:cubicBezTo>
                    <a:pt x="51" y="3231"/>
                    <a:pt x="323" y="3468"/>
                    <a:pt x="628" y="3468"/>
                  </a:cubicBezTo>
                  <a:cubicBezTo>
                    <a:pt x="674" y="3468"/>
                    <a:pt x="721" y="3463"/>
                    <a:pt x="768" y="3452"/>
                  </a:cubicBezTo>
                  <a:cubicBezTo>
                    <a:pt x="1048" y="3409"/>
                    <a:pt x="1297" y="3279"/>
                    <a:pt x="1491" y="3085"/>
                  </a:cubicBezTo>
                  <a:cubicBezTo>
                    <a:pt x="1740" y="2825"/>
                    <a:pt x="1988" y="2555"/>
                    <a:pt x="2226" y="2274"/>
                  </a:cubicBezTo>
                  <a:cubicBezTo>
                    <a:pt x="2582" y="1799"/>
                    <a:pt x="2982" y="1346"/>
                    <a:pt x="3403" y="924"/>
                  </a:cubicBezTo>
                  <a:cubicBezTo>
                    <a:pt x="3695" y="633"/>
                    <a:pt x="4040" y="406"/>
                    <a:pt x="4418" y="265"/>
                  </a:cubicBezTo>
                  <a:cubicBezTo>
                    <a:pt x="4451" y="255"/>
                    <a:pt x="4472" y="244"/>
                    <a:pt x="4505" y="233"/>
                  </a:cubicBezTo>
                  <a:cubicBezTo>
                    <a:pt x="4548" y="201"/>
                    <a:pt x="4559" y="157"/>
                    <a:pt x="4516" y="125"/>
                  </a:cubicBezTo>
                  <a:cubicBezTo>
                    <a:pt x="4472" y="93"/>
                    <a:pt x="4418" y="71"/>
                    <a:pt x="4364" y="60"/>
                  </a:cubicBezTo>
                  <a:cubicBezTo>
                    <a:pt x="4246" y="39"/>
                    <a:pt x="4138" y="17"/>
                    <a:pt x="4019" y="6"/>
                  </a:cubicBezTo>
                  <a:cubicBezTo>
                    <a:pt x="3945" y="3"/>
                    <a:pt x="3870" y="1"/>
                    <a:pt x="3796" y="1"/>
                  </a:cubicBezTo>
                  <a:close/>
                </a:path>
              </a:pathLst>
            </a:custGeom>
            <a:grpFill/>
            <a:ln>
              <a:solidFill>
                <a:srgbClr val="F07A7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07A74"/>
                </a:solidFill>
              </a:endParaRPr>
            </a:p>
          </p:txBody>
        </p:sp>
      </p:grpSp>
      <p:sp>
        <p:nvSpPr>
          <p:cNvPr id="20" name="Google Shape;1500;p31">
            <a:extLst>
              <a:ext uri="{FF2B5EF4-FFF2-40B4-BE49-F238E27FC236}">
                <a16:creationId xmlns:a16="http://schemas.microsoft.com/office/drawing/2014/main" id="{07BFCCB5-8C3A-9AC5-6B71-5E0F03590DEC}"/>
              </a:ext>
            </a:extLst>
          </p:cNvPr>
          <p:cNvSpPr/>
          <p:nvPr/>
        </p:nvSpPr>
        <p:spPr>
          <a:xfrm rot="1564350">
            <a:off x="11093912" y="2448733"/>
            <a:ext cx="783257" cy="410071"/>
          </a:xfrm>
          <a:custGeom>
            <a:avLst/>
            <a:gdLst/>
            <a:ahLst/>
            <a:cxnLst/>
            <a:rect l="l" t="t" r="r" b="b"/>
            <a:pathLst>
              <a:path w="4840" h="2534" extrusionOk="0">
                <a:moveTo>
                  <a:pt x="3773" y="1"/>
                </a:moveTo>
                <a:cubicBezTo>
                  <a:pt x="3558" y="1"/>
                  <a:pt x="3342" y="62"/>
                  <a:pt x="3154" y="179"/>
                </a:cubicBezTo>
                <a:cubicBezTo>
                  <a:pt x="2916" y="319"/>
                  <a:pt x="2690" y="481"/>
                  <a:pt x="2463" y="643"/>
                </a:cubicBezTo>
                <a:cubicBezTo>
                  <a:pt x="2182" y="859"/>
                  <a:pt x="1923" y="1097"/>
                  <a:pt x="1653" y="1302"/>
                </a:cubicBezTo>
                <a:cubicBezTo>
                  <a:pt x="1286" y="1605"/>
                  <a:pt x="864" y="1821"/>
                  <a:pt x="400" y="1950"/>
                </a:cubicBezTo>
                <a:cubicBezTo>
                  <a:pt x="313" y="1972"/>
                  <a:pt x="227" y="1993"/>
                  <a:pt x="130" y="1993"/>
                </a:cubicBezTo>
                <a:cubicBezTo>
                  <a:pt x="76" y="1993"/>
                  <a:pt x="43" y="2004"/>
                  <a:pt x="22" y="2058"/>
                </a:cubicBezTo>
                <a:cubicBezTo>
                  <a:pt x="0" y="2112"/>
                  <a:pt x="33" y="2145"/>
                  <a:pt x="76" y="2166"/>
                </a:cubicBezTo>
                <a:cubicBezTo>
                  <a:pt x="162" y="2220"/>
                  <a:pt x="249" y="2263"/>
                  <a:pt x="335" y="2296"/>
                </a:cubicBezTo>
                <a:cubicBezTo>
                  <a:pt x="789" y="2447"/>
                  <a:pt x="1264" y="2523"/>
                  <a:pt x="1739" y="2534"/>
                </a:cubicBezTo>
                <a:cubicBezTo>
                  <a:pt x="2139" y="2534"/>
                  <a:pt x="2549" y="2490"/>
                  <a:pt x="2938" y="2404"/>
                </a:cubicBezTo>
                <a:cubicBezTo>
                  <a:pt x="3327" y="2328"/>
                  <a:pt x="3705" y="2177"/>
                  <a:pt x="4040" y="1961"/>
                </a:cubicBezTo>
                <a:cubicBezTo>
                  <a:pt x="4342" y="1745"/>
                  <a:pt x="4601" y="1497"/>
                  <a:pt x="4699" y="1119"/>
                </a:cubicBezTo>
                <a:cubicBezTo>
                  <a:pt x="4839" y="633"/>
                  <a:pt x="4526" y="125"/>
                  <a:pt x="4018" y="28"/>
                </a:cubicBezTo>
                <a:cubicBezTo>
                  <a:pt x="3938" y="10"/>
                  <a:pt x="3855" y="1"/>
                  <a:pt x="3773" y="1"/>
                </a:cubicBezTo>
                <a:close/>
              </a:path>
            </a:pathLst>
          </a:custGeom>
          <a:solidFill>
            <a:srgbClr val="F07A74"/>
          </a:solidFill>
          <a:ln>
            <a:solidFill>
              <a:srgbClr val="F07A7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501;p31">
            <a:extLst>
              <a:ext uri="{FF2B5EF4-FFF2-40B4-BE49-F238E27FC236}">
                <a16:creationId xmlns:a16="http://schemas.microsoft.com/office/drawing/2014/main" id="{10A12F73-3976-C20D-E5C3-54611B7CAD7D}"/>
              </a:ext>
            </a:extLst>
          </p:cNvPr>
          <p:cNvSpPr/>
          <p:nvPr/>
        </p:nvSpPr>
        <p:spPr>
          <a:xfrm rot="1564350">
            <a:off x="11055396" y="2922565"/>
            <a:ext cx="541969" cy="317829"/>
          </a:xfrm>
          <a:custGeom>
            <a:avLst/>
            <a:gdLst/>
            <a:ahLst/>
            <a:cxnLst/>
            <a:rect l="l" t="t" r="r" b="b"/>
            <a:pathLst>
              <a:path w="3349" h="1964" extrusionOk="0">
                <a:moveTo>
                  <a:pt x="990" y="0"/>
                </a:moveTo>
                <a:cubicBezTo>
                  <a:pt x="779" y="0"/>
                  <a:pt x="568" y="20"/>
                  <a:pt x="357" y="59"/>
                </a:cubicBezTo>
                <a:cubicBezTo>
                  <a:pt x="271" y="59"/>
                  <a:pt x="195" y="81"/>
                  <a:pt x="109" y="113"/>
                </a:cubicBezTo>
                <a:cubicBezTo>
                  <a:pt x="55" y="146"/>
                  <a:pt x="22" y="200"/>
                  <a:pt x="1" y="254"/>
                </a:cubicBezTo>
                <a:cubicBezTo>
                  <a:pt x="1" y="264"/>
                  <a:pt x="65" y="318"/>
                  <a:pt x="98" y="340"/>
                </a:cubicBezTo>
                <a:cubicBezTo>
                  <a:pt x="519" y="491"/>
                  <a:pt x="908" y="707"/>
                  <a:pt x="1264" y="966"/>
                </a:cubicBezTo>
                <a:cubicBezTo>
                  <a:pt x="1578" y="1226"/>
                  <a:pt x="1891" y="1463"/>
                  <a:pt x="2215" y="1712"/>
                </a:cubicBezTo>
                <a:cubicBezTo>
                  <a:pt x="2355" y="1820"/>
                  <a:pt x="2528" y="1906"/>
                  <a:pt x="2712" y="1949"/>
                </a:cubicBezTo>
                <a:cubicBezTo>
                  <a:pt x="2757" y="1959"/>
                  <a:pt x="2802" y="1964"/>
                  <a:pt x="2844" y="1964"/>
                </a:cubicBezTo>
                <a:cubicBezTo>
                  <a:pt x="3135" y="1964"/>
                  <a:pt x="3349" y="1744"/>
                  <a:pt x="3349" y="1377"/>
                </a:cubicBezTo>
                <a:cubicBezTo>
                  <a:pt x="3338" y="1236"/>
                  <a:pt x="3284" y="1096"/>
                  <a:pt x="3198" y="966"/>
                </a:cubicBezTo>
                <a:cubicBezTo>
                  <a:pt x="3003" y="675"/>
                  <a:pt x="2712" y="437"/>
                  <a:pt x="2388" y="297"/>
                </a:cubicBezTo>
                <a:cubicBezTo>
                  <a:pt x="1945" y="101"/>
                  <a:pt x="1470" y="0"/>
                  <a:pt x="990" y="0"/>
                </a:cubicBezTo>
                <a:close/>
              </a:path>
            </a:pathLst>
          </a:custGeom>
          <a:solidFill>
            <a:srgbClr val="F07A74"/>
          </a:solidFill>
          <a:ln>
            <a:solidFill>
              <a:srgbClr val="F07A7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D5F8FB7-140B-94A3-7738-B7435A0E9294}"/>
              </a:ext>
            </a:extLst>
          </p:cNvPr>
          <p:cNvSpPr/>
          <p:nvPr/>
        </p:nvSpPr>
        <p:spPr>
          <a:xfrm>
            <a:off x="5065659" y="4286768"/>
            <a:ext cx="6290485" cy="14895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E9E034-C8A8-9D9C-1ABD-E11999763399}"/>
              </a:ext>
            </a:extLst>
          </p:cNvPr>
          <p:cNvSpPr txBox="1"/>
          <p:nvPr/>
        </p:nvSpPr>
        <p:spPr>
          <a:xfrm>
            <a:off x="5227785" y="4467393"/>
            <a:ext cx="5993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/>
              <a:t>Những hành vi của gia đình, người khác dành cho em?</a:t>
            </a:r>
            <a:endParaRPr lang="vi-VN" sz="3200" dirty="0"/>
          </a:p>
        </p:txBody>
      </p:sp>
      <p:grpSp>
        <p:nvGrpSpPr>
          <p:cNvPr id="24" name="Google Shape;6106;p36">
            <a:extLst>
              <a:ext uri="{FF2B5EF4-FFF2-40B4-BE49-F238E27FC236}">
                <a16:creationId xmlns:a16="http://schemas.microsoft.com/office/drawing/2014/main" id="{EDAE4459-D50D-043D-BF7B-3875693645FE}"/>
              </a:ext>
            </a:extLst>
          </p:cNvPr>
          <p:cNvGrpSpPr/>
          <p:nvPr/>
        </p:nvGrpSpPr>
        <p:grpSpPr>
          <a:xfrm>
            <a:off x="5002978" y="4213533"/>
            <a:ext cx="390063" cy="390029"/>
            <a:chOff x="6793725" y="-1219900"/>
            <a:chExt cx="288850" cy="288825"/>
          </a:xfrm>
        </p:grpSpPr>
        <p:sp>
          <p:nvSpPr>
            <p:cNvPr id="25" name="Google Shape;6107;p36">
              <a:extLst>
                <a:ext uri="{FF2B5EF4-FFF2-40B4-BE49-F238E27FC236}">
                  <a16:creationId xmlns:a16="http://schemas.microsoft.com/office/drawing/2014/main" id="{463F29D5-1300-3DF5-BF72-17DA45B99CC2}"/>
                </a:ext>
              </a:extLst>
            </p:cNvPr>
            <p:cNvSpPr/>
            <p:nvPr/>
          </p:nvSpPr>
          <p:spPr>
            <a:xfrm>
              <a:off x="6793725" y="-1145600"/>
              <a:ext cx="288850" cy="140200"/>
            </a:xfrm>
            <a:custGeom>
              <a:avLst/>
              <a:gdLst/>
              <a:ahLst/>
              <a:cxnLst/>
              <a:rect l="l" t="t" r="r" b="b"/>
              <a:pathLst>
                <a:path w="11554" h="5608" extrusionOk="0">
                  <a:moveTo>
                    <a:pt x="10612" y="1"/>
                  </a:moveTo>
                  <a:lnTo>
                    <a:pt x="10424" y="20"/>
                  </a:lnTo>
                  <a:lnTo>
                    <a:pt x="10236" y="76"/>
                  </a:lnTo>
                  <a:lnTo>
                    <a:pt x="5495" y="2503"/>
                  </a:lnTo>
                  <a:lnTo>
                    <a:pt x="621" y="3726"/>
                  </a:lnTo>
                  <a:lnTo>
                    <a:pt x="433" y="3820"/>
                  </a:lnTo>
                  <a:lnTo>
                    <a:pt x="283" y="3933"/>
                  </a:lnTo>
                  <a:lnTo>
                    <a:pt x="170" y="4084"/>
                  </a:lnTo>
                  <a:lnTo>
                    <a:pt x="76" y="4234"/>
                  </a:lnTo>
                  <a:lnTo>
                    <a:pt x="19" y="4423"/>
                  </a:lnTo>
                  <a:lnTo>
                    <a:pt x="0" y="4592"/>
                  </a:lnTo>
                  <a:lnTo>
                    <a:pt x="0" y="4780"/>
                  </a:lnTo>
                  <a:lnTo>
                    <a:pt x="57" y="4987"/>
                  </a:lnTo>
                  <a:lnTo>
                    <a:pt x="151" y="5156"/>
                  </a:lnTo>
                  <a:lnTo>
                    <a:pt x="264" y="5307"/>
                  </a:lnTo>
                  <a:lnTo>
                    <a:pt x="396" y="5420"/>
                  </a:lnTo>
                  <a:lnTo>
                    <a:pt x="565" y="5514"/>
                  </a:lnTo>
                  <a:lnTo>
                    <a:pt x="734" y="5570"/>
                  </a:lnTo>
                  <a:lnTo>
                    <a:pt x="922" y="5608"/>
                  </a:lnTo>
                  <a:lnTo>
                    <a:pt x="1111" y="5589"/>
                  </a:lnTo>
                  <a:lnTo>
                    <a:pt x="1299" y="5533"/>
                  </a:lnTo>
                  <a:lnTo>
                    <a:pt x="5909" y="3162"/>
                  </a:lnTo>
                  <a:lnTo>
                    <a:pt x="10932" y="1882"/>
                  </a:lnTo>
                  <a:lnTo>
                    <a:pt x="11102" y="1788"/>
                  </a:lnTo>
                  <a:lnTo>
                    <a:pt x="11252" y="1675"/>
                  </a:lnTo>
                  <a:lnTo>
                    <a:pt x="11384" y="1525"/>
                  </a:lnTo>
                  <a:lnTo>
                    <a:pt x="11459" y="1374"/>
                  </a:lnTo>
                  <a:lnTo>
                    <a:pt x="11534" y="1186"/>
                  </a:lnTo>
                  <a:lnTo>
                    <a:pt x="11553" y="1017"/>
                  </a:lnTo>
                  <a:lnTo>
                    <a:pt x="11534" y="810"/>
                  </a:lnTo>
                  <a:lnTo>
                    <a:pt x="11497" y="622"/>
                  </a:lnTo>
                  <a:lnTo>
                    <a:pt x="11403" y="452"/>
                  </a:lnTo>
                  <a:lnTo>
                    <a:pt x="11290" y="302"/>
                  </a:lnTo>
                  <a:lnTo>
                    <a:pt x="11139" y="189"/>
                  </a:lnTo>
                  <a:lnTo>
                    <a:pt x="10989" y="95"/>
                  </a:lnTo>
                  <a:lnTo>
                    <a:pt x="10801" y="39"/>
                  </a:lnTo>
                  <a:lnTo>
                    <a:pt x="106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08;p36">
              <a:extLst>
                <a:ext uri="{FF2B5EF4-FFF2-40B4-BE49-F238E27FC236}">
                  <a16:creationId xmlns:a16="http://schemas.microsoft.com/office/drawing/2014/main" id="{0F26065B-50DC-BEDB-8ED7-0CC27F2EA193}"/>
                </a:ext>
              </a:extLst>
            </p:cNvPr>
            <p:cNvSpPr/>
            <p:nvPr/>
          </p:nvSpPr>
          <p:spPr>
            <a:xfrm>
              <a:off x="6796550" y="-1152650"/>
              <a:ext cx="283200" cy="153850"/>
            </a:xfrm>
            <a:custGeom>
              <a:avLst/>
              <a:gdLst/>
              <a:ahLst/>
              <a:cxnLst/>
              <a:rect l="l" t="t" r="r" b="b"/>
              <a:pathLst>
                <a:path w="11328" h="6154" extrusionOk="0">
                  <a:moveTo>
                    <a:pt x="979" y="1"/>
                  </a:moveTo>
                  <a:lnTo>
                    <a:pt x="791" y="19"/>
                  </a:lnTo>
                  <a:lnTo>
                    <a:pt x="621" y="76"/>
                  </a:lnTo>
                  <a:lnTo>
                    <a:pt x="452" y="151"/>
                  </a:lnTo>
                  <a:lnTo>
                    <a:pt x="301" y="264"/>
                  </a:lnTo>
                  <a:lnTo>
                    <a:pt x="170" y="415"/>
                  </a:lnTo>
                  <a:lnTo>
                    <a:pt x="76" y="584"/>
                  </a:lnTo>
                  <a:lnTo>
                    <a:pt x="19" y="772"/>
                  </a:lnTo>
                  <a:lnTo>
                    <a:pt x="0" y="960"/>
                  </a:lnTo>
                  <a:lnTo>
                    <a:pt x="0" y="1148"/>
                  </a:lnTo>
                  <a:lnTo>
                    <a:pt x="57" y="1318"/>
                  </a:lnTo>
                  <a:lnTo>
                    <a:pt x="132" y="1487"/>
                  </a:lnTo>
                  <a:lnTo>
                    <a:pt x="245" y="1638"/>
                  </a:lnTo>
                  <a:lnTo>
                    <a:pt x="396" y="1769"/>
                  </a:lnTo>
                  <a:lnTo>
                    <a:pt x="565" y="1863"/>
                  </a:lnTo>
                  <a:lnTo>
                    <a:pt x="5513" y="3425"/>
                  </a:lnTo>
                  <a:lnTo>
                    <a:pt x="9954" y="6078"/>
                  </a:lnTo>
                  <a:lnTo>
                    <a:pt x="10142" y="6135"/>
                  </a:lnTo>
                  <a:lnTo>
                    <a:pt x="10330" y="6153"/>
                  </a:lnTo>
                  <a:lnTo>
                    <a:pt x="10518" y="6153"/>
                  </a:lnTo>
                  <a:lnTo>
                    <a:pt x="10706" y="6097"/>
                  </a:lnTo>
                  <a:lnTo>
                    <a:pt x="10876" y="6022"/>
                  </a:lnTo>
                  <a:lnTo>
                    <a:pt x="11007" y="5909"/>
                  </a:lnTo>
                  <a:lnTo>
                    <a:pt x="11139" y="5758"/>
                  </a:lnTo>
                  <a:lnTo>
                    <a:pt x="11233" y="5589"/>
                  </a:lnTo>
                  <a:lnTo>
                    <a:pt x="11309" y="5401"/>
                  </a:lnTo>
                  <a:lnTo>
                    <a:pt x="11327" y="5213"/>
                  </a:lnTo>
                  <a:lnTo>
                    <a:pt x="11309" y="5024"/>
                  </a:lnTo>
                  <a:lnTo>
                    <a:pt x="11252" y="4855"/>
                  </a:lnTo>
                  <a:lnTo>
                    <a:pt x="11177" y="4686"/>
                  </a:lnTo>
                  <a:lnTo>
                    <a:pt x="11064" y="4535"/>
                  </a:lnTo>
                  <a:lnTo>
                    <a:pt x="10913" y="4404"/>
                  </a:lnTo>
                  <a:lnTo>
                    <a:pt x="10744" y="4309"/>
                  </a:lnTo>
                  <a:lnTo>
                    <a:pt x="5683" y="2691"/>
                  </a:lnTo>
                  <a:lnTo>
                    <a:pt x="1355" y="95"/>
                  </a:lnTo>
                  <a:lnTo>
                    <a:pt x="1167" y="3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09;p36">
              <a:extLst>
                <a:ext uri="{FF2B5EF4-FFF2-40B4-BE49-F238E27FC236}">
                  <a16:creationId xmlns:a16="http://schemas.microsoft.com/office/drawing/2014/main" id="{604A0C8B-18E6-F8BB-873B-8A11F8A133C9}"/>
                </a:ext>
              </a:extLst>
            </p:cNvPr>
            <p:cNvSpPr/>
            <p:nvPr/>
          </p:nvSpPr>
          <p:spPr>
            <a:xfrm>
              <a:off x="6868050" y="-1219900"/>
              <a:ext cx="139725" cy="288825"/>
            </a:xfrm>
            <a:custGeom>
              <a:avLst/>
              <a:gdLst/>
              <a:ahLst/>
              <a:cxnLst/>
              <a:rect l="l" t="t" r="r" b="b"/>
              <a:pathLst>
                <a:path w="5589" h="11553" extrusionOk="0">
                  <a:moveTo>
                    <a:pt x="809" y="0"/>
                  </a:moveTo>
                  <a:lnTo>
                    <a:pt x="621" y="56"/>
                  </a:lnTo>
                  <a:lnTo>
                    <a:pt x="452" y="151"/>
                  </a:lnTo>
                  <a:lnTo>
                    <a:pt x="301" y="263"/>
                  </a:lnTo>
                  <a:lnTo>
                    <a:pt x="170" y="414"/>
                  </a:lnTo>
                  <a:lnTo>
                    <a:pt x="94" y="564"/>
                  </a:lnTo>
                  <a:lnTo>
                    <a:pt x="19" y="734"/>
                  </a:lnTo>
                  <a:lnTo>
                    <a:pt x="0" y="922"/>
                  </a:lnTo>
                  <a:lnTo>
                    <a:pt x="19" y="1110"/>
                  </a:lnTo>
                  <a:lnTo>
                    <a:pt x="57" y="1298"/>
                  </a:lnTo>
                  <a:lnTo>
                    <a:pt x="2446" y="5908"/>
                  </a:lnTo>
                  <a:lnTo>
                    <a:pt x="3726" y="10932"/>
                  </a:lnTo>
                  <a:lnTo>
                    <a:pt x="3820" y="11101"/>
                  </a:lnTo>
                  <a:lnTo>
                    <a:pt x="3933" y="11252"/>
                  </a:lnTo>
                  <a:lnTo>
                    <a:pt x="4065" y="11383"/>
                  </a:lnTo>
                  <a:lnTo>
                    <a:pt x="4234" y="11478"/>
                  </a:lnTo>
                  <a:lnTo>
                    <a:pt x="4403" y="11534"/>
                  </a:lnTo>
                  <a:lnTo>
                    <a:pt x="4591" y="11553"/>
                  </a:lnTo>
                  <a:lnTo>
                    <a:pt x="4780" y="11553"/>
                  </a:lnTo>
                  <a:lnTo>
                    <a:pt x="4968" y="11496"/>
                  </a:lnTo>
                  <a:lnTo>
                    <a:pt x="5156" y="11402"/>
                  </a:lnTo>
                  <a:lnTo>
                    <a:pt x="5306" y="11289"/>
                  </a:lnTo>
                  <a:lnTo>
                    <a:pt x="5419" y="11139"/>
                  </a:lnTo>
                  <a:lnTo>
                    <a:pt x="5513" y="10988"/>
                  </a:lnTo>
                  <a:lnTo>
                    <a:pt x="5570" y="10800"/>
                  </a:lnTo>
                  <a:lnTo>
                    <a:pt x="5589" y="10631"/>
                  </a:lnTo>
                  <a:lnTo>
                    <a:pt x="5589" y="10424"/>
                  </a:lnTo>
                  <a:lnTo>
                    <a:pt x="5532" y="10236"/>
                  </a:lnTo>
                  <a:lnTo>
                    <a:pt x="3105" y="5513"/>
                  </a:lnTo>
                  <a:lnTo>
                    <a:pt x="1882" y="621"/>
                  </a:lnTo>
                  <a:lnTo>
                    <a:pt x="1788" y="452"/>
                  </a:lnTo>
                  <a:lnTo>
                    <a:pt x="1675" y="301"/>
                  </a:lnTo>
                  <a:lnTo>
                    <a:pt x="1524" y="169"/>
                  </a:lnTo>
                  <a:lnTo>
                    <a:pt x="1374" y="75"/>
                  </a:lnTo>
                  <a:lnTo>
                    <a:pt x="1186" y="1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10;p36">
              <a:extLst>
                <a:ext uri="{FF2B5EF4-FFF2-40B4-BE49-F238E27FC236}">
                  <a16:creationId xmlns:a16="http://schemas.microsoft.com/office/drawing/2014/main" id="{8611BD07-5CA6-9137-8135-F02CBCF51CD0}"/>
                </a:ext>
              </a:extLst>
            </p:cNvPr>
            <p:cNvSpPr/>
            <p:nvPr/>
          </p:nvSpPr>
          <p:spPr>
            <a:xfrm>
              <a:off x="6861000" y="-1217100"/>
              <a:ext cx="153825" cy="283200"/>
            </a:xfrm>
            <a:custGeom>
              <a:avLst/>
              <a:gdLst/>
              <a:ahLst/>
              <a:cxnLst/>
              <a:rect l="l" t="t" r="r" b="b"/>
              <a:pathLst>
                <a:path w="6153" h="11328" extrusionOk="0">
                  <a:moveTo>
                    <a:pt x="5212" y="1"/>
                  </a:moveTo>
                  <a:lnTo>
                    <a:pt x="5024" y="20"/>
                  </a:lnTo>
                  <a:lnTo>
                    <a:pt x="4855" y="57"/>
                  </a:lnTo>
                  <a:lnTo>
                    <a:pt x="4685" y="151"/>
                  </a:lnTo>
                  <a:lnTo>
                    <a:pt x="4535" y="264"/>
                  </a:lnTo>
                  <a:lnTo>
                    <a:pt x="4403" y="396"/>
                  </a:lnTo>
                  <a:lnTo>
                    <a:pt x="4309" y="565"/>
                  </a:lnTo>
                  <a:lnTo>
                    <a:pt x="2747" y="5514"/>
                  </a:lnTo>
                  <a:lnTo>
                    <a:pt x="94" y="9954"/>
                  </a:lnTo>
                  <a:lnTo>
                    <a:pt x="19" y="10143"/>
                  </a:lnTo>
                  <a:lnTo>
                    <a:pt x="0" y="10331"/>
                  </a:lnTo>
                  <a:lnTo>
                    <a:pt x="19" y="10519"/>
                  </a:lnTo>
                  <a:lnTo>
                    <a:pt x="75" y="10707"/>
                  </a:lnTo>
                  <a:lnTo>
                    <a:pt x="151" y="10876"/>
                  </a:lnTo>
                  <a:lnTo>
                    <a:pt x="264" y="11027"/>
                  </a:lnTo>
                  <a:lnTo>
                    <a:pt x="414" y="11140"/>
                  </a:lnTo>
                  <a:lnTo>
                    <a:pt x="583" y="11253"/>
                  </a:lnTo>
                  <a:lnTo>
                    <a:pt x="753" y="11309"/>
                  </a:lnTo>
                  <a:lnTo>
                    <a:pt x="941" y="11328"/>
                  </a:lnTo>
                  <a:lnTo>
                    <a:pt x="1129" y="11309"/>
                  </a:lnTo>
                  <a:lnTo>
                    <a:pt x="1317" y="11271"/>
                  </a:lnTo>
                  <a:lnTo>
                    <a:pt x="1487" y="11177"/>
                  </a:lnTo>
                  <a:lnTo>
                    <a:pt x="1637" y="11065"/>
                  </a:lnTo>
                  <a:lnTo>
                    <a:pt x="1750" y="10933"/>
                  </a:lnTo>
                  <a:lnTo>
                    <a:pt x="1863" y="10763"/>
                  </a:lnTo>
                  <a:lnTo>
                    <a:pt x="3481" y="5683"/>
                  </a:lnTo>
                  <a:lnTo>
                    <a:pt x="6078" y="1356"/>
                  </a:lnTo>
                  <a:lnTo>
                    <a:pt x="6134" y="1186"/>
                  </a:lnTo>
                  <a:lnTo>
                    <a:pt x="6153" y="979"/>
                  </a:lnTo>
                  <a:lnTo>
                    <a:pt x="6153" y="810"/>
                  </a:lnTo>
                  <a:lnTo>
                    <a:pt x="6096" y="622"/>
                  </a:lnTo>
                  <a:lnTo>
                    <a:pt x="6021" y="452"/>
                  </a:lnTo>
                  <a:lnTo>
                    <a:pt x="5889" y="302"/>
                  </a:lnTo>
                  <a:lnTo>
                    <a:pt x="5758" y="189"/>
                  </a:lnTo>
                  <a:lnTo>
                    <a:pt x="5588" y="76"/>
                  </a:lnTo>
                  <a:lnTo>
                    <a:pt x="5400" y="20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11;p36">
              <a:extLst>
                <a:ext uri="{FF2B5EF4-FFF2-40B4-BE49-F238E27FC236}">
                  <a16:creationId xmlns:a16="http://schemas.microsoft.com/office/drawing/2014/main" id="{0F6441EA-6D87-2862-A6AD-15AE7C1D3144}"/>
                </a:ext>
              </a:extLst>
            </p:cNvPr>
            <p:cNvSpPr/>
            <p:nvPr/>
          </p:nvSpPr>
          <p:spPr>
            <a:xfrm>
              <a:off x="6889225" y="-1124425"/>
              <a:ext cx="97375" cy="97400"/>
            </a:xfrm>
            <a:custGeom>
              <a:avLst/>
              <a:gdLst/>
              <a:ahLst/>
              <a:cxnLst/>
              <a:rect l="l" t="t" r="r" b="b"/>
              <a:pathLst>
                <a:path w="3895" h="3896" extrusionOk="0">
                  <a:moveTo>
                    <a:pt x="2032" y="1"/>
                  </a:moveTo>
                  <a:lnTo>
                    <a:pt x="1825" y="19"/>
                  </a:lnTo>
                  <a:lnTo>
                    <a:pt x="1637" y="38"/>
                  </a:lnTo>
                  <a:lnTo>
                    <a:pt x="1449" y="76"/>
                  </a:lnTo>
                  <a:lnTo>
                    <a:pt x="1261" y="132"/>
                  </a:lnTo>
                  <a:lnTo>
                    <a:pt x="1073" y="208"/>
                  </a:lnTo>
                  <a:lnTo>
                    <a:pt x="903" y="320"/>
                  </a:lnTo>
                  <a:lnTo>
                    <a:pt x="753" y="415"/>
                  </a:lnTo>
                  <a:lnTo>
                    <a:pt x="602" y="546"/>
                  </a:lnTo>
                  <a:lnTo>
                    <a:pt x="470" y="678"/>
                  </a:lnTo>
                  <a:lnTo>
                    <a:pt x="358" y="828"/>
                  </a:lnTo>
                  <a:lnTo>
                    <a:pt x="263" y="998"/>
                  </a:lnTo>
                  <a:lnTo>
                    <a:pt x="169" y="1167"/>
                  </a:lnTo>
                  <a:lnTo>
                    <a:pt x="113" y="1336"/>
                  </a:lnTo>
                  <a:lnTo>
                    <a:pt x="56" y="1506"/>
                  </a:lnTo>
                  <a:lnTo>
                    <a:pt x="19" y="1694"/>
                  </a:lnTo>
                  <a:lnTo>
                    <a:pt x="0" y="1882"/>
                  </a:lnTo>
                  <a:lnTo>
                    <a:pt x="0" y="2070"/>
                  </a:lnTo>
                  <a:lnTo>
                    <a:pt x="38" y="2258"/>
                  </a:lnTo>
                  <a:lnTo>
                    <a:pt x="75" y="2465"/>
                  </a:lnTo>
                  <a:lnTo>
                    <a:pt x="132" y="2654"/>
                  </a:lnTo>
                  <a:lnTo>
                    <a:pt x="207" y="2823"/>
                  </a:lnTo>
                  <a:lnTo>
                    <a:pt x="301" y="2992"/>
                  </a:lnTo>
                  <a:lnTo>
                    <a:pt x="414" y="3162"/>
                  </a:lnTo>
                  <a:lnTo>
                    <a:pt x="546" y="3312"/>
                  </a:lnTo>
                  <a:lnTo>
                    <a:pt x="677" y="3425"/>
                  </a:lnTo>
                  <a:lnTo>
                    <a:pt x="828" y="3557"/>
                  </a:lnTo>
                  <a:lnTo>
                    <a:pt x="978" y="3651"/>
                  </a:lnTo>
                  <a:lnTo>
                    <a:pt x="1148" y="3726"/>
                  </a:lnTo>
                  <a:lnTo>
                    <a:pt x="1336" y="3801"/>
                  </a:lnTo>
                  <a:lnTo>
                    <a:pt x="1505" y="3858"/>
                  </a:lnTo>
                  <a:lnTo>
                    <a:pt x="1693" y="3895"/>
                  </a:lnTo>
                  <a:lnTo>
                    <a:pt x="2070" y="3895"/>
                  </a:lnTo>
                  <a:lnTo>
                    <a:pt x="2258" y="3877"/>
                  </a:lnTo>
                  <a:lnTo>
                    <a:pt x="2446" y="3839"/>
                  </a:lnTo>
                  <a:lnTo>
                    <a:pt x="2653" y="3783"/>
                  </a:lnTo>
                  <a:lnTo>
                    <a:pt x="2822" y="3688"/>
                  </a:lnTo>
                  <a:lnTo>
                    <a:pt x="2992" y="3594"/>
                  </a:lnTo>
                  <a:lnTo>
                    <a:pt x="3161" y="3481"/>
                  </a:lnTo>
                  <a:lnTo>
                    <a:pt x="3293" y="3369"/>
                  </a:lnTo>
                  <a:lnTo>
                    <a:pt x="3424" y="3218"/>
                  </a:lnTo>
                  <a:lnTo>
                    <a:pt x="3537" y="3086"/>
                  </a:lnTo>
                  <a:lnTo>
                    <a:pt x="3650" y="2917"/>
                  </a:lnTo>
                  <a:lnTo>
                    <a:pt x="3726" y="2748"/>
                  </a:lnTo>
                  <a:lnTo>
                    <a:pt x="3801" y="2578"/>
                  </a:lnTo>
                  <a:lnTo>
                    <a:pt x="3857" y="2409"/>
                  </a:lnTo>
                  <a:lnTo>
                    <a:pt x="3876" y="2221"/>
                  </a:lnTo>
                  <a:lnTo>
                    <a:pt x="3895" y="2033"/>
                  </a:lnTo>
                  <a:lnTo>
                    <a:pt x="3895" y="1845"/>
                  </a:lnTo>
                  <a:lnTo>
                    <a:pt x="3876" y="1638"/>
                  </a:lnTo>
                  <a:lnTo>
                    <a:pt x="3838" y="1449"/>
                  </a:lnTo>
                  <a:lnTo>
                    <a:pt x="3782" y="1261"/>
                  </a:lnTo>
                  <a:lnTo>
                    <a:pt x="3688" y="1073"/>
                  </a:lnTo>
                  <a:lnTo>
                    <a:pt x="3594" y="904"/>
                  </a:lnTo>
                  <a:lnTo>
                    <a:pt x="3481" y="753"/>
                  </a:lnTo>
                  <a:lnTo>
                    <a:pt x="3368" y="603"/>
                  </a:lnTo>
                  <a:lnTo>
                    <a:pt x="3218" y="471"/>
                  </a:lnTo>
                  <a:lnTo>
                    <a:pt x="3067" y="358"/>
                  </a:lnTo>
                  <a:lnTo>
                    <a:pt x="2916" y="264"/>
                  </a:lnTo>
                  <a:lnTo>
                    <a:pt x="2747" y="170"/>
                  </a:lnTo>
                  <a:lnTo>
                    <a:pt x="2578" y="113"/>
                  </a:lnTo>
                  <a:lnTo>
                    <a:pt x="2390" y="57"/>
                  </a:lnTo>
                  <a:lnTo>
                    <a:pt x="2220" y="19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106;p36">
            <a:extLst>
              <a:ext uri="{FF2B5EF4-FFF2-40B4-BE49-F238E27FC236}">
                <a16:creationId xmlns:a16="http://schemas.microsoft.com/office/drawing/2014/main" id="{01A4A41D-A1D5-130D-5980-E0D21A7CD9A5}"/>
              </a:ext>
            </a:extLst>
          </p:cNvPr>
          <p:cNvGrpSpPr/>
          <p:nvPr/>
        </p:nvGrpSpPr>
        <p:grpSpPr>
          <a:xfrm>
            <a:off x="11043649" y="5363985"/>
            <a:ext cx="390063" cy="390029"/>
            <a:chOff x="6793725" y="-1219900"/>
            <a:chExt cx="288850" cy="288825"/>
          </a:xfrm>
        </p:grpSpPr>
        <p:sp>
          <p:nvSpPr>
            <p:cNvPr id="31" name="Google Shape;6107;p36">
              <a:extLst>
                <a:ext uri="{FF2B5EF4-FFF2-40B4-BE49-F238E27FC236}">
                  <a16:creationId xmlns:a16="http://schemas.microsoft.com/office/drawing/2014/main" id="{7A107C67-689F-5635-B620-37495989C69E}"/>
                </a:ext>
              </a:extLst>
            </p:cNvPr>
            <p:cNvSpPr/>
            <p:nvPr/>
          </p:nvSpPr>
          <p:spPr>
            <a:xfrm>
              <a:off x="6793725" y="-1145600"/>
              <a:ext cx="288850" cy="140200"/>
            </a:xfrm>
            <a:custGeom>
              <a:avLst/>
              <a:gdLst/>
              <a:ahLst/>
              <a:cxnLst/>
              <a:rect l="l" t="t" r="r" b="b"/>
              <a:pathLst>
                <a:path w="11554" h="5608" extrusionOk="0">
                  <a:moveTo>
                    <a:pt x="10612" y="1"/>
                  </a:moveTo>
                  <a:lnTo>
                    <a:pt x="10424" y="20"/>
                  </a:lnTo>
                  <a:lnTo>
                    <a:pt x="10236" y="76"/>
                  </a:lnTo>
                  <a:lnTo>
                    <a:pt x="5495" y="2503"/>
                  </a:lnTo>
                  <a:lnTo>
                    <a:pt x="621" y="3726"/>
                  </a:lnTo>
                  <a:lnTo>
                    <a:pt x="433" y="3820"/>
                  </a:lnTo>
                  <a:lnTo>
                    <a:pt x="283" y="3933"/>
                  </a:lnTo>
                  <a:lnTo>
                    <a:pt x="170" y="4084"/>
                  </a:lnTo>
                  <a:lnTo>
                    <a:pt x="76" y="4234"/>
                  </a:lnTo>
                  <a:lnTo>
                    <a:pt x="19" y="4423"/>
                  </a:lnTo>
                  <a:lnTo>
                    <a:pt x="0" y="4592"/>
                  </a:lnTo>
                  <a:lnTo>
                    <a:pt x="0" y="4780"/>
                  </a:lnTo>
                  <a:lnTo>
                    <a:pt x="57" y="4987"/>
                  </a:lnTo>
                  <a:lnTo>
                    <a:pt x="151" y="5156"/>
                  </a:lnTo>
                  <a:lnTo>
                    <a:pt x="264" y="5307"/>
                  </a:lnTo>
                  <a:lnTo>
                    <a:pt x="396" y="5420"/>
                  </a:lnTo>
                  <a:lnTo>
                    <a:pt x="565" y="5514"/>
                  </a:lnTo>
                  <a:lnTo>
                    <a:pt x="734" y="5570"/>
                  </a:lnTo>
                  <a:lnTo>
                    <a:pt x="922" y="5608"/>
                  </a:lnTo>
                  <a:lnTo>
                    <a:pt x="1111" y="5589"/>
                  </a:lnTo>
                  <a:lnTo>
                    <a:pt x="1299" y="5533"/>
                  </a:lnTo>
                  <a:lnTo>
                    <a:pt x="5909" y="3162"/>
                  </a:lnTo>
                  <a:lnTo>
                    <a:pt x="10932" y="1882"/>
                  </a:lnTo>
                  <a:lnTo>
                    <a:pt x="11102" y="1788"/>
                  </a:lnTo>
                  <a:lnTo>
                    <a:pt x="11252" y="1675"/>
                  </a:lnTo>
                  <a:lnTo>
                    <a:pt x="11384" y="1525"/>
                  </a:lnTo>
                  <a:lnTo>
                    <a:pt x="11459" y="1374"/>
                  </a:lnTo>
                  <a:lnTo>
                    <a:pt x="11534" y="1186"/>
                  </a:lnTo>
                  <a:lnTo>
                    <a:pt x="11553" y="1017"/>
                  </a:lnTo>
                  <a:lnTo>
                    <a:pt x="11534" y="810"/>
                  </a:lnTo>
                  <a:lnTo>
                    <a:pt x="11497" y="622"/>
                  </a:lnTo>
                  <a:lnTo>
                    <a:pt x="11403" y="452"/>
                  </a:lnTo>
                  <a:lnTo>
                    <a:pt x="11290" y="302"/>
                  </a:lnTo>
                  <a:lnTo>
                    <a:pt x="11139" y="189"/>
                  </a:lnTo>
                  <a:lnTo>
                    <a:pt x="10989" y="95"/>
                  </a:lnTo>
                  <a:lnTo>
                    <a:pt x="10801" y="39"/>
                  </a:lnTo>
                  <a:lnTo>
                    <a:pt x="106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08;p36">
              <a:extLst>
                <a:ext uri="{FF2B5EF4-FFF2-40B4-BE49-F238E27FC236}">
                  <a16:creationId xmlns:a16="http://schemas.microsoft.com/office/drawing/2014/main" id="{47136943-8B83-2425-2D64-B7030184F280}"/>
                </a:ext>
              </a:extLst>
            </p:cNvPr>
            <p:cNvSpPr/>
            <p:nvPr/>
          </p:nvSpPr>
          <p:spPr>
            <a:xfrm>
              <a:off x="6796550" y="-1152650"/>
              <a:ext cx="283200" cy="153850"/>
            </a:xfrm>
            <a:custGeom>
              <a:avLst/>
              <a:gdLst/>
              <a:ahLst/>
              <a:cxnLst/>
              <a:rect l="l" t="t" r="r" b="b"/>
              <a:pathLst>
                <a:path w="11328" h="6154" extrusionOk="0">
                  <a:moveTo>
                    <a:pt x="979" y="1"/>
                  </a:moveTo>
                  <a:lnTo>
                    <a:pt x="791" y="19"/>
                  </a:lnTo>
                  <a:lnTo>
                    <a:pt x="621" y="76"/>
                  </a:lnTo>
                  <a:lnTo>
                    <a:pt x="452" y="151"/>
                  </a:lnTo>
                  <a:lnTo>
                    <a:pt x="301" y="264"/>
                  </a:lnTo>
                  <a:lnTo>
                    <a:pt x="170" y="415"/>
                  </a:lnTo>
                  <a:lnTo>
                    <a:pt x="76" y="584"/>
                  </a:lnTo>
                  <a:lnTo>
                    <a:pt x="19" y="772"/>
                  </a:lnTo>
                  <a:lnTo>
                    <a:pt x="0" y="960"/>
                  </a:lnTo>
                  <a:lnTo>
                    <a:pt x="0" y="1148"/>
                  </a:lnTo>
                  <a:lnTo>
                    <a:pt x="57" y="1318"/>
                  </a:lnTo>
                  <a:lnTo>
                    <a:pt x="132" y="1487"/>
                  </a:lnTo>
                  <a:lnTo>
                    <a:pt x="245" y="1638"/>
                  </a:lnTo>
                  <a:lnTo>
                    <a:pt x="396" y="1769"/>
                  </a:lnTo>
                  <a:lnTo>
                    <a:pt x="565" y="1863"/>
                  </a:lnTo>
                  <a:lnTo>
                    <a:pt x="5513" y="3425"/>
                  </a:lnTo>
                  <a:lnTo>
                    <a:pt x="9954" y="6078"/>
                  </a:lnTo>
                  <a:lnTo>
                    <a:pt x="10142" y="6135"/>
                  </a:lnTo>
                  <a:lnTo>
                    <a:pt x="10330" y="6153"/>
                  </a:lnTo>
                  <a:lnTo>
                    <a:pt x="10518" y="6153"/>
                  </a:lnTo>
                  <a:lnTo>
                    <a:pt x="10706" y="6097"/>
                  </a:lnTo>
                  <a:lnTo>
                    <a:pt x="10876" y="6022"/>
                  </a:lnTo>
                  <a:lnTo>
                    <a:pt x="11007" y="5909"/>
                  </a:lnTo>
                  <a:lnTo>
                    <a:pt x="11139" y="5758"/>
                  </a:lnTo>
                  <a:lnTo>
                    <a:pt x="11233" y="5589"/>
                  </a:lnTo>
                  <a:lnTo>
                    <a:pt x="11309" y="5401"/>
                  </a:lnTo>
                  <a:lnTo>
                    <a:pt x="11327" y="5213"/>
                  </a:lnTo>
                  <a:lnTo>
                    <a:pt x="11309" y="5024"/>
                  </a:lnTo>
                  <a:lnTo>
                    <a:pt x="11252" y="4855"/>
                  </a:lnTo>
                  <a:lnTo>
                    <a:pt x="11177" y="4686"/>
                  </a:lnTo>
                  <a:lnTo>
                    <a:pt x="11064" y="4535"/>
                  </a:lnTo>
                  <a:lnTo>
                    <a:pt x="10913" y="4404"/>
                  </a:lnTo>
                  <a:lnTo>
                    <a:pt x="10744" y="4309"/>
                  </a:lnTo>
                  <a:lnTo>
                    <a:pt x="5683" y="2691"/>
                  </a:lnTo>
                  <a:lnTo>
                    <a:pt x="1355" y="95"/>
                  </a:lnTo>
                  <a:lnTo>
                    <a:pt x="1167" y="3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09;p36">
              <a:extLst>
                <a:ext uri="{FF2B5EF4-FFF2-40B4-BE49-F238E27FC236}">
                  <a16:creationId xmlns:a16="http://schemas.microsoft.com/office/drawing/2014/main" id="{D9883729-7D55-8AE4-2C3B-1B0047E6BDF2}"/>
                </a:ext>
              </a:extLst>
            </p:cNvPr>
            <p:cNvSpPr/>
            <p:nvPr/>
          </p:nvSpPr>
          <p:spPr>
            <a:xfrm>
              <a:off x="6868050" y="-1219900"/>
              <a:ext cx="139725" cy="288825"/>
            </a:xfrm>
            <a:custGeom>
              <a:avLst/>
              <a:gdLst/>
              <a:ahLst/>
              <a:cxnLst/>
              <a:rect l="l" t="t" r="r" b="b"/>
              <a:pathLst>
                <a:path w="5589" h="11553" extrusionOk="0">
                  <a:moveTo>
                    <a:pt x="809" y="0"/>
                  </a:moveTo>
                  <a:lnTo>
                    <a:pt x="621" y="56"/>
                  </a:lnTo>
                  <a:lnTo>
                    <a:pt x="452" y="151"/>
                  </a:lnTo>
                  <a:lnTo>
                    <a:pt x="301" y="263"/>
                  </a:lnTo>
                  <a:lnTo>
                    <a:pt x="170" y="414"/>
                  </a:lnTo>
                  <a:lnTo>
                    <a:pt x="94" y="564"/>
                  </a:lnTo>
                  <a:lnTo>
                    <a:pt x="19" y="734"/>
                  </a:lnTo>
                  <a:lnTo>
                    <a:pt x="0" y="922"/>
                  </a:lnTo>
                  <a:lnTo>
                    <a:pt x="19" y="1110"/>
                  </a:lnTo>
                  <a:lnTo>
                    <a:pt x="57" y="1298"/>
                  </a:lnTo>
                  <a:lnTo>
                    <a:pt x="2446" y="5908"/>
                  </a:lnTo>
                  <a:lnTo>
                    <a:pt x="3726" y="10932"/>
                  </a:lnTo>
                  <a:lnTo>
                    <a:pt x="3820" y="11101"/>
                  </a:lnTo>
                  <a:lnTo>
                    <a:pt x="3933" y="11252"/>
                  </a:lnTo>
                  <a:lnTo>
                    <a:pt x="4065" y="11383"/>
                  </a:lnTo>
                  <a:lnTo>
                    <a:pt x="4234" y="11478"/>
                  </a:lnTo>
                  <a:lnTo>
                    <a:pt x="4403" y="11534"/>
                  </a:lnTo>
                  <a:lnTo>
                    <a:pt x="4591" y="11553"/>
                  </a:lnTo>
                  <a:lnTo>
                    <a:pt x="4780" y="11553"/>
                  </a:lnTo>
                  <a:lnTo>
                    <a:pt x="4968" y="11496"/>
                  </a:lnTo>
                  <a:lnTo>
                    <a:pt x="5156" y="11402"/>
                  </a:lnTo>
                  <a:lnTo>
                    <a:pt x="5306" y="11289"/>
                  </a:lnTo>
                  <a:lnTo>
                    <a:pt x="5419" y="11139"/>
                  </a:lnTo>
                  <a:lnTo>
                    <a:pt x="5513" y="10988"/>
                  </a:lnTo>
                  <a:lnTo>
                    <a:pt x="5570" y="10800"/>
                  </a:lnTo>
                  <a:lnTo>
                    <a:pt x="5589" y="10631"/>
                  </a:lnTo>
                  <a:lnTo>
                    <a:pt x="5589" y="10424"/>
                  </a:lnTo>
                  <a:lnTo>
                    <a:pt x="5532" y="10236"/>
                  </a:lnTo>
                  <a:lnTo>
                    <a:pt x="3105" y="5513"/>
                  </a:lnTo>
                  <a:lnTo>
                    <a:pt x="1882" y="621"/>
                  </a:lnTo>
                  <a:lnTo>
                    <a:pt x="1788" y="452"/>
                  </a:lnTo>
                  <a:lnTo>
                    <a:pt x="1675" y="301"/>
                  </a:lnTo>
                  <a:lnTo>
                    <a:pt x="1524" y="169"/>
                  </a:lnTo>
                  <a:lnTo>
                    <a:pt x="1374" y="75"/>
                  </a:lnTo>
                  <a:lnTo>
                    <a:pt x="1186" y="19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10;p36">
              <a:extLst>
                <a:ext uri="{FF2B5EF4-FFF2-40B4-BE49-F238E27FC236}">
                  <a16:creationId xmlns:a16="http://schemas.microsoft.com/office/drawing/2014/main" id="{20569EC3-FEF7-2EBC-E62E-7E4C1F9FE520}"/>
                </a:ext>
              </a:extLst>
            </p:cNvPr>
            <p:cNvSpPr/>
            <p:nvPr/>
          </p:nvSpPr>
          <p:spPr>
            <a:xfrm>
              <a:off x="6861000" y="-1217100"/>
              <a:ext cx="153825" cy="283200"/>
            </a:xfrm>
            <a:custGeom>
              <a:avLst/>
              <a:gdLst/>
              <a:ahLst/>
              <a:cxnLst/>
              <a:rect l="l" t="t" r="r" b="b"/>
              <a:pathLst>
                <a:path w="6153" h="11328" extrusionOk="0">
                  <a:moveTo>
                    <a:pt x="5212" y="1"/>
                  </a:moveTo>
                  <a:lnTo>
                    <a:pt x="5024" y="20"/>
                  </a:lnTo>
                  <a:lnTo>
                    <a:pt x="4855" y="57"/>
                  </a:lnTo>
                  <a:lnTo>
                    <a:pt x="4685" y="151"/>
                  </a:lnTo>
                  <a:lnTo>
                    <a:pt x="4535" y="264"/>
                  </a:lnTo>
                  <a:lnTo>
                    <a:pt x="4403" y="396"/>
                  </a:lnTo>
                  <a:lnTo>
                    <a:pt x="4309" y="565"/>
                  </a:lnTo>
                  <a:lnTo>
                    <a:pt x="2747" y="5514"/>
                  </a:lnTo>
                  <a:lnTo>
                    <a:pt x="94" y="9954"/>
                  </a:lnTo>
                  <a:lnTo>
                    <a:pt x="19" y="10143"/>
                  </a:lnTo>
                  <a:lnTo>
                    <a:pt x="0" y="10331"/>
                  </a:lnTo>
                  <a:lnTo>
                    <a:pt x="19" y="10519"/>
                  </a:lnTo>
                  <a:lnTo>
                    <a:pt x="75" y="10707"/>
                  </a:lnTo>
                  <a:lnTo>
                    <a:pt x="151" y="10876"/>
                  </a:lnTo>
                  <a:lnTo>
                    <a:pt x="264" y="11027"/>
                  </a:lnTo>
                  <a:lnTo>
                    <a:pt x="414" y="11140"/>
                  </a:lnTo>
                  <a:lnTo>
                    <a:pt x="583" y="11253"/>
                  </a:lnTo>
                  <a:lnTo>
                    <a:pt x="753" y="11309"/>
                  </a:lnTo>
                  <a:lnTo>
                    <a:pt x="941" y="11328"/>
                  </a:lnTo>
                  <a:lnTo>
                    <a:pt x="1129" y="11309"/>
                  </a:lnTo>
                  <a:lnTo>
                    <a:pt x="1317" y="11271"/>
                  </a:lnTo>
                  <a:lnTo>
                    <a:pt x="1487" y="11177"/>
                  </a:lnTo>
                  <a:lnTo>
                    <a:pt x="1637" y="11065"/>
                  </a:lnTo>
                  <a:lnTo>
                    <a:pt x="1750" y="10933"/>
                  </a:lnTo>
                  <a:lnTo>
                    <a:pt x="1863" y="10763"/>
                  </a:lnTo>
                  <a:lnTo>
                    <a:pt x="3481" y="5683"/>
                  </a:lnTo>
                  <a:lnTo>
                    <a:pt x="6078" y="1356"/>
                  </a:lnTo>
                  <a:lnTo>
                    <a:pt x="6134" y="1186"/>
                  </a:lnTo>
                  <a:lnTo>
                    <a:pt x="6153" y="979"/>
                  </a:lnTo>
                  <a:lnTo>
                    <a:pt x="6153" y="810"/>
                  </a:lnTo>
                  <a:lnTo>
                    <a:pt x="6096" y="622"/>
                  </a:lnTo>
                  <a:lnTo>
                    <a:pt x="6021" y="452"/>
                  </a:lnTo>
                  <a:lnTo>
                    <a:pt x="5889" y="302"/>
                  </a:lnTo>
                  <a:lnTo>
                    <a:pt x="5758" y="189"/>
                  </a:lnTo>
                  <a:lnTo>
                    <a:pt x="5588" y="76"/>
                  </a:lnTo>
                  <a:lnTo>
                    <a:pt x="5400" y="20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11;p36">
              <a:extLst>
                <a:ext uri="{FF2B5EF4-FFF2-40B4-BE49-F238E27FC236}">
                  <a16:creationId xmlns:a16="http://schemas.microsoft.com/office/drawing/2014/main" id="{2C35FEC9-0BD0-E5AD-CD23-96C8C6B2CF45}"/>
                </a:ext>
              </a:extLst>
            </p:cNvPr>
            <p:cNvSpPr/>
            <p:nvPr/>
          </p:nvSpPr>
          <p:spPr>
            <a:xfrm>
              <a:off x="6889225" y="-1124425"/>
              <a:ext cx="97375" cy="97400"/>
            </a:xfrm>
            <a:custGeom>
              <a:avLst/>
              <a:gdLst/>
              <a:ahLst/>
              <a:cxnLst/>
              <a:rect l="l" t="t" r="r" b="b"/>
              <a:pathLst>
                <a:path w="3895" h="3896" extrusionOk="0">
                  <a:moveTo>
                    <a:pt x="2032" y="1"/>
                  </a:moveTo>
                  <a:lnTo>
                    <a:pt x="1825" y="19"/>
                  </a:lnTo>
                  <a:lnTo>
                    <a:pt x="1637" y="38"/>
                  </a:lnTo>
                  <a:lnTo>
                    <a:pt x="1449" y="76"/>
                  </a:lnTo>
                  <a:lnTo>
                    <a:pt x="1261" y="132"/>
                  </a:lnTo>
                  <a:lnTo>
                    <a:pt x="1073" y="208"/>
                  </a:lnTo>
                  <a:lnTo>
                    <a:pt x="903" y="320"/>
                  </a:lnTo>
                  <a:lnTo>
                    <a:pt x="753" y="415"/>
                  </a:lnTo>
                  <a:lnTo>
                    <a:pt x="602" y="546"/>
                  </a:lnTo>
                  <a:lnTo>
                    <a:pt x="470" y="678"/>
                  </a:lnTo>
                  <a:lnTo>
                    <a:pt x="358" y="828"/>
                  </a:lnTo>
                  <a:lnTo>
                    <a:pt x="263" y="998"/>
                  </a:lnTo>
                  <a:lnTo>
                    <a:pt x="169" y="1167"/>
                  </a:lnTo>
                  <a:lnTo>
                    <a:pt x="113" y="1336"/>
                  </a:lnTo>
                  <a:lnTo>
                    <a:pt x="56" y="1506"/>
                  </a:lnTo>
                  <a:lnTo>
                    <a:pt x="19" y="1694"/>
                  </a:lnTo>
                  <a:lnTo>
                    <a:pt x="0" y="1882"/>
                  </a:lnTo>
                  <a:lnTo>
                    <a:pt x="0" y="2070"/>
                  </a:lnTo>
                  <a:lnTo>
                    <a:pt x="38" y="2258"/>
                  </a:lnTo>
                  <a:lnTo>
                    <a:pt x="75" y="2465"/>
                  </a:lnTo>
                  <a:lnTo>
                    <a:pt x="132" y="2654"/>
                  </a:lnTo>
                  <a:lnTo>
                    <a:pt x="207" y="2823"/>
                  </a:lnTo>
                  <a:lnTo>
                    <a:pt x="301" y="2992"/>
                  </a:lnTo>
                  <a:lnTo>
                    <a:pt x="414" y="3162"/>
                  </a:lnTo>
                  <a:lnTo>
                    <a:pt x="546" y="3312"/>
                  </a:lnTo>
                  <a:lnTo>
                    <a:pt x="677" y="3425"/>
                  </a:lnTo>
                  <a:lnTo>
                    <a:pt x="828" y="3557"/>
                  </a:lnTo>
                  <a:lnTo>
                    <a:pt x="978" y="3651"/>
                  </a:lnTo>
                  <a:lnTo>
                    <a:pt x="1148" y="3726"/>
                  </a:lnTo>
                  <a:lnTo>
                    <a:pt x="1336" y="3801"/>
                  </a:lnTo>
                  <a:lnTo>
                    <a:pt x="1505" y="3858"/>
                  </a:lnTo>
                  <a:lnTo>
                    <a:pt x="1693" y="3895"/>
                  </a:lnTo>
                  <a:lnTo>
                    <a:pt x="2070" y="3895"/>
                  </a:lnTo>
                  <a:lnTo>
                    <a:pt x="2258" y="3877"/>
                  </a:lnTo>
                  <a:lnTo>
                    <a:pt x="2446" y="3839"/>
                  </a:lnTo>
                  <a:lnTo>
                    <a:pt x="2653" y="3783"/>
                  </a:lnTo>
                  <a:lnTo>
                    <a:pt x="2822" y="3688"/>
                  </a:lnTo>
                  <a:lnTo>
                    <a:pt x="2992" y="3594"/>
                  </a:lnTo>
                  <a:lnTo>
                    <a:pt x="3161" y="3481"/>
                  </a:lnTo>
                  <a:lnTo>
                    <a:pt x="3293" y="3369"/>
                  </a:lnTo>
                  <a:lnTo>
                    <a:pt x="3424" y="3218"/>
                  </a:lnTo>
                  <a:lnTo>
                    <a:pt x="3537" y="3086"/>
                  </a:lnTo>
                  <a:lnTo>
                    <a:pt x="3650" y="2917"/>
                  </a:lnTo>
                  <a:lnTo>
                    <a:pt x="3726" y="2748"/>
                  </a:lnTo>
                  <a:lnTo>
                    <a:pt x="3801" y="2578"/>
                  </a:lnTo>
                  <a:lnTo>
                    <a:pt x="3857" y="2409"/>
                  </a:lnTo>
                  <a:lnTo>
                    <a:pt x="3876" y="2221"/>
                  </a:lnTo>
                  <a:lnTo>
                    <a:pt x="3895" y="2033"/>
                  </a:lnTo>
                  <a:lnTo>
                    <a:pt x="3895" y="1845"/>
                  </a:lnTo>
                  <a:lnTo>
                    <a:pt x="3876" y="1638"/>
                  </a:lnTo>
                  <a:lnTo>
                    <a:pt x="3838" y="1449"/>
                  </a:lnTo>
                  <a:lnTo>
                    <a:pt x="3782" y="1261"/>
                  </a:lnTo>
                  <a:lnTo>
                    <a:pt x="3688" y="1073"/>
                  </a:lnTo>
                  <a:lnTo>
                    <a:pt x="3594" y="904"/>
                  </a:lnTo>
                  <a:lnTo>
                    <a:pt x="3481" y="753"/>
                  </a:lnTo>
                  <a:lnTo>
                    <a:pt x="3368" y="603"/>
                  </a:lnTo>
                  <a:lnTo>
                    <a:pt x="3218" y="471"/>
                  </a:lnTo>
                  <a:lnTo>
                    <a:pt x="3067" y="358"/>
                  </a:lnTo>
                  <a:lnTo>
                    <a:pt x="2916" y="264"/>
                  </a:lnTo>
                  <a:lnTo>
                    <a:pt x="2747" y="170"/>
                  </a:lnTo>
                  <a:lnTo>
                    <a:pt x="2578" y="113"/>
                  </a:lnTo>
                  <a:lnTo>
                    <a:pt x="2390" y="57"/>
                  </a:lnTo>
                  <a:lnTo>
                    <a:pt x="2220" y="19"/>
                  </a:lnTo>
                  <a:lnTo>
                    <a:pt x="2032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6493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5" grpId="0"/>
      <p:bldP spid="20" grpId="0" animBg="1"/>
      <p:bldP spid="21" grpId="0" animBg="1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203F3E-15AC-4048-90C1-338A2D68E461}"/>
              </a:ext>
            </a:extLst>
          </p:cNvPr>
          <p:cNvSpPr/>
          <p:nvPr/>
        </p:nvSpPr>
        <p:spPr>
          <a:xfrm>
            <a:off x="5859572" y="1544662"/>
            <a:ext cx="5774891" cy="24746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9" t="36994"/>
          <a:stretch/>
        </p:blipFill>
        <p:spPr>
          <a:xfrm>
            <a:off x="4105994" y="3266118"/>
            <a:ext cx="3037377" cy="3750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2E0DD7-0170-4831-9DB9-02CFB7245AD1}"/>
              </a:ext>
            </a:extLst>
          </p:cNvPr>
          <p:cNvSpPr txBox="1"/>
          <p:nvPr/>
        </p:nvSpPr>
        <p:spPr>
          <a:xfrm>
            <a:off x="6009309" y="1667920"/>
            <a:ext cx="54044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sẻ với các bạn về việc thể hiện tình yêu thương</a:t>
            </a:r>
            <a:endParaRPr lang="zh-CN" altLang="en-US" sz="4400" b="1" dirty="0">
              <a:solidFill>
                <a:srgbClr val="99BC3E"/>
              </a:solidFill>
              <a:latin typeface="Cambria" panose="020405030504060302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F0B4F-2387-4725-A6AD-CAAB8B9BEC85}"/>
              </a:ext>
            </a:extLst>
          </p:cNvPr>
          <p:cNvSpPr txBox="1"/>
          <p:nvPr/>
        </p:nvSpPr>
        <p:spPr>
          <a:xfrm>
            <a:off x="6730910" y="418947"/>
            <a:ext cx="4004621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>
              <a:defRPr/>
            </a:pPr>
            <a:r>
              <a:rPr lang="en-US" sz="5399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3</a:t>
            </a:r>
            <a:endParaRPr lang="en-US" sz="5399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9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2px5lq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2px5lq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2px5lq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2px5lq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136</Words>
  <Application>Microsoft Office PowerPoint</Application>
  <PresentationFormat>Widescreen</PresentationFormat>
  <Paragraphs>21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微软雅黑</vt:lpstr>
      <vt:lpstr>#9Slide07 Altus</vt:lpstr>
      <vt:lpstr>Arial</vt:lpstr>
      <vt:lpstr>Calibri</vt:lpstr>
      <vt:lpstr>Calibri Light</vt:lpstr>
      <vt:lpstr>Cambria</vt:lpstr>
      <vt:lpstr>DengXian</vt:lpstr>
      <vt:lpstr>DengXian</vt:lpstr>
      <vt:lpstr>Tahoma</vt:lpstr>
      <vt:lpstr>Times New Roman</vt:lpstr>
      <vt:lpstr>字魂27号-布丁体</vt:lpstr>
      <vt:lpstr>Office 主题</vt:lpstr>
      <vt:lpstr>Custom Design</vt:lpstr>
      <vt:lpstr>3_Office 主题</vt:lpstr>
      <vt:lpstr>4_Office 主题</vt:lpstr>
      <vt:lpstr>5_Office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2023-07-31T00:46:51Z</dcterms:created>
  <dcterms:modified xsi:type="dcterms:W3CDTF">2024-10-11T05:44:33Z</dcterms:modified>
</cp:coreProperties>
</file>