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63" r:id="rId3"/>
    <p:sldMasterId id="2147483677" r:id="rId4"/>
    <p:sldMasterId id="2147483691" r:id="rId5"/>
  </p:sldMasterIdLst>
  <p:notesMasterIdLst>
    <p:notesMasterId r:id="rId25"/>
  </p:notesMasterIdLst>
  <p:sldIdLst>
    <p:sldId id="313" r:id="rId6"/>
    <p:sldId id="256" r:id="rId7"/>
    <p:sldId id="314" r:id="rId8"/>
    <p:sldId id="257" r:id="rId9"/>
    <p:sldId id="304" r:id="rId10"/>
    <p:sldId id="315" r:id="rId11"/>
    <p:sldId id="305" r:id="rId12"/>
    <p:sldId id="306" r:id="rId13"/>
    <p:sldId id="308" r:id="rId14"/>
    <p:sldId id="307" r:id="rId15"/>
    <p:sldId id="309" r:id="rId16"/>
    <p:sldId id="310" r:id="rId17"/>
    <p:sldId id="317" r:id="rId18"/>
    <p:sldId id="318" r:id="rId19"/>
    <p:sldId id="319" r:id="rId20"/>
    <p:sldId id="311" r:id="rId21"/>
    <p:sldId id="312" r:id="rId22"/>
    <p:sldId id="316" r:id="rId23"/>
    <p:sldId id="320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9" d="100"/>
          <a:sy n="89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8144B-9E3C-4920-B95B-072F7AD42E6C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19C0B-9DF2-499E-9359-14D55FE113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64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6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020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241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40DDF-39F4-4D6A-8421-9EAB2C2383B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3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67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19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24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743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44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604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072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92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6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6FCE-089C-4EDC-8F0D-8DFAE6AD8145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11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E999-6238-4CA2-9B28-A7C8FE912F4B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4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2A7E-5843-4C01-B38D-48D5E8B501E1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70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B6C2-DFBC-4B56-BCD0-466BE7062736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82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C93-D6BE-4B0D-A441-59D5428719A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0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9456-DA9F-4131-97DF-0F66D29304B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3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4052" y="193773"/>
            <a:ext cx="728170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932222" y="510653"/>
            <a:ext cx="7545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407490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0F98-41CF-4EFD-ADBA-3491E09658D0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693" y="1700808"/>
            <a:ext cx="1440000" cy="10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2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E30-61D0-4F5B-8F7A-CA887D1A6179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63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3D01-0549-4E5B-93BF-C5345C6DAD33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36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BA40-D224-4D10-BBA9-2F802557508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86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607D-5BE6-416C-88CD-1D4F988A46C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93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41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40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6FCE-089C-4EDC-8F0D-8DFAE6AD8145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3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E999-6238-4CA2-9B28-A7C8FE912F4B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55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2A7E-5843-4C01-B38D-48D5E8B501E1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6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B6C2-DFBC-4B56-BCD0-466BE7062736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23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C93-D6BE-4B0D-A441-59D5428719A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05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9456-DA9F-4131-97DF-0F66D29304B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26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0F98-41CF-4EFD-ADBA-3491E09658D0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693" y="1700808"/>
            <a:ext cx="1440000" cy="10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24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E30-61D0-4F5B-8F7A-CA887D1A6179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69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3D01-0549-4E5B-93BF-C5345C6DAD33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50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BA40-D224-4D10-BBA9-2F802557508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96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607D-5BE6-416C-88CD-1D4F988A46C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06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81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8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0" y="6900862"/>
            <a:ext cx="1827580" cy="14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6FCE-089C-4EDC-8F0D-8DFAE6AD8145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87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E999-6238-4CA2-9B28-A7C8FE912F4B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08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2A7E-5843-4C01-B38D-48D5E8B501E1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68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B6C2-DFBC-4B56-BCD0-466BE7062736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63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94C93-D6BE-4B0D-A441-59D5428719A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63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19456-DA9F-4131-97DF-0F66D29304B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19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0F98-41CF-4EFD-ADBA-3491E09658D0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693" y="1700808"/>
            <a:ext cx="1440000" cy="10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64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E30-61D0-4F5B-8F7A-CA887D1A6179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16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3D01-0549-4E5B-93BF-C5345C6DAD33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17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BA40-D224-4D10-BBA9-2F802557508F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2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607D-5BE6-416C-88CD-1D4F988A46CA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86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73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0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91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83A96-0B12-4A2A-BB8B-3D4FF5CB1B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0B91D-17E8-4340-B44A-02FD12437F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4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6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8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0AC5A3-0134-4CC2-9EFD-67A64813F30E}" type="slidenum">
              <a:rPr lang="es-E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2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4a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84013">
            <a:off x="2224780" y="612357"/>
            <a:ext cx="671263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Chào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mừng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các</a:t>
            </a:r>
            <a:r>
              <a:rPr lang="en-US" sz="7200" dirty="0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con </a:t>
            </a:r>
            <a:endParaRPr lang="en-US" sz="7200" dirty="0">
              <a:ln w="0"/>
              <a:solidFill>
                <a:srgbClr val="44208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Silk Script" panose="02040603050506020204" pitchFamily="18" charset="0"/>
            </a:endParaRPr>
          </a:p>
          <a:p>
            <a:pPr algn="ctr"/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đến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với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tiết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học</a:t>
            </a:r>
            <a:r>
              <a:rPr lang="en-US" sz="7200" dirty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</a:p>
          <a:p>
            <a:pPr algn="ctr"/>
            <a:r>
              <a:rPr lang="en-US" sz="7200" dirty="0" err="1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Đạo</a:t>
            </a:r>
            <a:r>
              <a:rPr lang="en-US" sz="7200" dirty="0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 </a:t>
            </a:r>
            <a:r>
              <a:rPr lang="en-US" sz="7200" dirty="0" err="1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đức</a:t>
            </a:r>
            <a:r>
              <a:rPr lang="en-US" sz="7200" dirty="0" smtClean="0">
                <a:ln w="0"/>
                <a:solidFill>
                  <a:srgbClr val="44208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rPr>
              <a:t>!</a:t>
            </a:r>
            <a:endParaRPr lang="en-US" sz="7200" dirty="0">
              <a:ln w="0"/>
              <a:solidFill>
                <a:srgbClr val="44208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Silk Scrip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4081478"/>
            <a:ext cx="2915478" cy="2776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2E39C-2028-438D-9D2E-8AE0A383A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6" y="68605"/>
            <a:ext cx="1731805" cy="1146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8C28D7-3C27-4ECC-81E8-A4350CDE4387}"/>
              </a:ext>
            </a:extLst>
          </p:cNvPr>
          <p:cNvSpPr txBox="1"/>
          <p:nvPr/>
        </p:nvSpPr>
        <p:spPr>
          <a:xfrm>
            <a:off x="3002203" y="507182"/>
            <a:ext cx="7513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CFCC7-E766-4CB0-AB2D-761FB4FE403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525078" y="1616766"/>
            <a:ext cx="6078432" cy="4804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922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25657">
        <p:comb/>
      </p:transition>
    </mc:Choice>
    <mc:Fallback xmlns="">
      <p:transition spd="slow" advTm="25657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9CDE3D-C2AC-44CF-9BA1-803630247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" y="297144"/>
            <a:ext cx="1739631" cy="1151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732EBC-719F-42E5-81F9-BFC9B361DF84}"/>
              </a:ext>
            </a:extLst>
          </p:cNvPr>
          <p:cNvSpPr txBox="1"/>
          <p:nvPr/>
        </p:nvSpPr>
        <p:spPr>
          <a:xfrm>
            <a:off x="1772688" y="300663"/>
            <a:ext cx="10286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C4DF4-3258-496F-A3E6-EAA6CB8FF7B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537025" y="1965624"/>
            <a:ext cx="6282835" cy="4492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57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63385">
        <p:comb/>
      </p:transition>
    </mc:Choice>
    <mc:Fallback xmlns="">
      <p:transition spd="slow" advTm="63385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FE6961-6BE7-481A-A145-FA3622469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4" y="219975"/>
            <a:ext cx="1656156" cy="1096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3DF32-35F7-4005-BFEB-ABA4DC9B1CC9}"/>
              </a:ext>
            </a:extLst>
          </p:cNvPr>
          <p:cNvSpPr txBox="1"/>
          <p:nvPr/>
        </p:nvSpPr>
        <p:spPr>
          <a:xfrm>
            <a:off x="2241546" y="219975"/>
            <a:ext cx="8769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68FEAE-76DD-4DAB-80D2-5B3083E476F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033800" y="1857754"/>
            <a:ext cx="5184575" cy="4418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3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79715">
        <p:comb/>
      </p:transition>
    </mc:Choice>
    <mc:Fallback xmlns="">
      <p:transition spd="slow" advTm="79715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FE6961-6BE7-481A-A145-FA3622469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4" y="219975"/>
            <a:ext cx="1656156" cy="1096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3DF32-35F7-4005-BFEB-ABA4DC9B1CC9}"/>
              </a:ext>
            </a:extLst>
          </p:cNvPr>
          <p:cNvSpPr txBox="1"/>
          <p:nvPr/>
        </p:nvSpPr>
        <p:spPr>
          <a:xfrm>
            <a:off x="2241546" y="219975"/>
            <a:ext cx="8769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68FEAE-76DD-4DAB-80D2-5B3083E476F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033800" y="1857754"/>
            <a:ext cx="5184575" cy="4418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1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9459">
        <p:comb/>
      </p:transition>
    </mc:Choice>
    <mc:Fallback xmlns="">
      <p:transition spd="slow" advTm="39459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E5B96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rt 11"/>
          <p:cNvSpPr/>
          <p:nvPr/>
        </p:nvSpPr>
        <p:spPr>
          <a:xfrm>
            <a:off x="1280160" y="181783"/>
            <a:ext cx="10576895" cy="6823927"/>
          </a:xfrm>
          <a:custGeom>
            <a:avLst/>
            <a:gdLst>
              <a:gd name="connsiteX0" fmla="*/ 3078573 w 6157146"/>
              <a:gd name="connsiteY0" fmla="*/ 1322968 h 5291870"/>
              <a:gd name="connsiteX1" fmla="*/ 3078573 w 6157146"/>
              <a:gd name="connsiteY1" fmla="*/ 5291870 h 5291870"/>
              <a:gd name="connsiteX2" fmla="*/ 3078573 w 6157146"/>
              <a:gd name="connsiteY2" fmla="*/ 1322968 h 5291870"/>
              <a:gd name="connsiteX0" fmla="*/ 3091433 w 6202046"/>
              <a:gd name="connsiteY0" fmla="*/ 1197229 h 5484786"/>
              <a:gd name="connsiteX1" fmla="*/ 3105287 w 6202046"/>
              <a:gd name="connsiteY1" fmla="*/ 5484786 h 5484786"/>
              <a:gd name="connsiteX2" fmla="*/ 3091433 w 6202046"/>
              <a:gd name="connsiteY2" fmla="*/ 1197229 h 5484786"/>
              <a:gd name="connsiteX0" fmla="*/ 2493816 w 6249453"/>
              <a:gd name="connsiteY0" fmla="*/ 1165555 h 5632355"/>
              <a:gd name="connsiteX1" fmla="*/ 3407783 w 6249453"/>
              <a:gd name="connsiteY1" fmla="*/ 5632355 h 5632355"/>
              <a:gd name="connsiteX2" fmla="*/ 2493816 w 6249453"/>
              <a:gd name="connsiteY2" fmla="*/ 1165555 h 5632355"/>
              <a:gd name="connsiteX0" fmla="*/ 2682617 w 6223879"/>
              <a:gd name="connsiteY0" fmla="*/ 1168598 h 5617813"/>
              <a:gd name="connsiteX1" fmla="*/ 3303630 w 6223879"/>
              <a:gd name="connsiteY1" fmla="*/ 5617813 h 5617813"/>
              <a:gd name="connsiteX2" fmla="*/ 2682617 w 6223879"/>
              <a:gd name="connsiteY2" fmla="*/ 1168598 h 5617813"/>
              <a:gd name="connsiteX0" fmla="*/ 2796335 w 6213427"/>
              <a:gd name="connsiteY0" fmla="*/ 1121562 h 5852149"/>
              <a:gd name="connsiteX1" fmla="*/ 3245022 w 6213427"/>
              <a:gd name="connsiteY1" fmla="*/ 5852148 h 5852149"/>
              <a:gd name="connsiteX2" fmla="*/ 2796335 w 6213427"/>
              <a:gd name="connsiteY2" fmla="*/ 1121562 h 5852149"/>
              <a:gd name="connsiteX0" fmla="*/ 2482894 w 6251267"/>
              <a:gd name="connsiteY0" fmla="*/ 1124402 h 5837402"/>
              <a:gd name="connsiteX1" fmla="*/ 3414095 w 6251267"/>
              <a:gd name="connsiteY1" fmla="*/ 5837403 h 5837402"/>
              <a:gd name="connsiteX2" fmla="*/ 2482894 w 6251267"/>
              <a:gd name="connsiteY2" fmla="*/ 1124402 h 5837402"/>
              <a:gd name="connsiteX0" fmla="*/ 2569980 w 6237848"/>
              <a:gd name="connsiteY0" fmla="*/ 1093380 h 6002894"/>
              <a:gd name="connsiteX1" fmla="*/ 3364669 w 6237848"/>
              <a:gd name="connsiteY1" fmla="*/ 6002894 h 6002894"/>
              <a:gd name="connsiteX2" fmla="*/ 2569980 w 6237848"/>
              <a:gd name="connsiteY2" fmla="*/ 1093380 h 600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7848" h="6002894">
                <a:moveTo>
                  <a:pt x="2569980" y="1093380"/>
                </a:moveTo>
                <a:cubicBezTo>
                  <a:pt x="3852719" y="-1993545"/>
                  <a:pt x="9650089" y="2033992"/>
                  <a:pt x="3364669" y="6002894"/>
                </a:cubicBezTo>
                <a:cubicBezTo>
                  <a:pt x="-2920751" y="2033992"/>
                  <a:pt x="1287241" y="-1993545"/>
                  <a:pt x="2569980" y="1093380"/>
                </a:cubicBezTo>
                <a:close/>
              </a:path>
            </a:pathLst>
          </a:custGeom>
          <a:solidFill>
            <a:srgbClr val="E5B96F">
              <a:alpha val="87000"/>
            </a:srgbClr>
          </a:solidFill>
          <a:ln w="28575">
            <a:solidFill>
              <a:schemeClr val="bg1"/>
            </a:solidFill>
            <a:prstDash val="sys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195" y="1167011"/>
            <a:ext cx="7806710" cy="423126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tâm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chăm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sóc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người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thân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cầu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nối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tạo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liên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kết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giữa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viên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gia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đình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9330" y="4039736"/>
            <a:ext cx="1763734" cy="2687404"/>
          </a:xfrm>
          <a:prstGeom prst="rect">
            <a:avLst/>
          </a:prstGeom>
        </p:spPr>
      </p:pic>
      <p:pic>
        <p:nvPicPr>
          <p:cNvPr id="13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75" y="4766631"/>
            <a:ext cx="608813" cy="631644"/>
          </a:xfrm>
          <a:prstGeom prst="rect">
            <a:avLst/>
          </a:prstGeom>
        </p:spPr>
      </p:pic>
      <p:pic>
        <p:nvPicPr>
          <p:cNvPr id="14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9903" flipH="1">
            <a:off x="9795503" y="6150238"/>
            <a:ext cx="301418" cy="312722"/>
          </a:xfrm>
          <a:prstGeom prst="rect">
            <a:avLst/>
          </a:prstGeom>
        </p:spPr>
      </p:pic>
      <p:pic>
        <p:nvPicPr>
          <p:cNvPr id="15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09862" y="5482764"/>
            <a:ext cx="499238" cy="51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570328"/>
      </p:ext>
    </p:extLst>
  </p:cSld>
  <p:clrMapOvr>
    <a:masterClrMapping/>
  </p:clrMapOvr>
  <p:transition spd="med" advTm="211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4"/>
          <a:stretch/>
        </p:blipFill>
        <p:spPr>
          <a:xfrm>
            <a:off x="-112542" y="-337625"/>
            <a:ext cx="5176911" cy="3976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07" y="186496"/>
            <a:ext cx="5990976" cy="6905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7"/>
          <a:stretch/>
        </p:blipFill>
        <p:spPr>
          <a:xfrm>
            <a:off x="919308" y="3350088"/>
            <a:ext cx="4899773" cy="350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43480">
        <p:comb/>
      </p:transition>
    </mc:Choice>
    <mc:Fallback xmlns="">
      <p:transition spd="slow" advClick="0" advTm="143480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249C79-0AF4-43C2-9B6D-346F54983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4" y="271753"/>
            <a:ext cx="1259660" cy="833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87FE4-B929-47E9-A53D-5BFF95BA5C15}"/>
              </a:ext>
            </a:extLst>
          </p:cNvPr>
          <p:cNvSpPr txBox="1"/>
          <p:nvPr/>
        </p:nvSpPr>
        <p:spPr>
          <a:xfrm>
            <a:off x="2226366" y="271753"/>
            <a:ext cx="9780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72943C-3DBA-461F-AFD7-3EA22A946D2B}"/>
              </a:ext>
            </a:extLst>
          </p:cNvPr>
          <p:cNvGrpSpPr/>
          <p:nvPr/>
        </p:nvGrpSpPr>
        <p:grpSpPr>
          <a:xfrm>
            <a:off x="3684104" y="1613624"/>
            <a:ext cx="7086096" cy="4972623"/>
            <a:chOff x="825837" y="1555263"/>
            <a:chExt cx="7304451" cy="52619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6A7CC2-8AEF-4F8A-A605-8FFC99B7C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37" y="1555263"/>
              <a:ext cx="7304451" cy="5261979"/>
            </a:xfrm>
            <a:prstGeom prst="roundRect">
              <a:avLst>
                <a:gd name="adj" fmla="val 16667"/>
              </a:avLst>
            </a:prstGeom>
            <a:ln w="28575">
              <a:solidFill>
                <a:srgbClr val="F79646"/>
              </a:solidFill>
            </a:ln>
            <a:effectLst/>
          </p:spPr>
        </p:pic>
        <p:sp>
          <p:nvSpPr>
            <p:cNvPr id="7" name="Cloud Callout 4">
              <a:extLst>
                <a:ext uri="{FF2B5EF4-FFF2-40B4-BE49-F238E27FC236}">
                  <a16:creationId xmlns:a16="http://schemas.microsoft.com/office/drawing/2014/main" id="{A1EB30BE-A783-4F82-9E34-001DFAA0E279}"/>
                </a:ext>
              </a:extLst>
            </p:cNvPr>
            <p:cNvSpPr/>
            <p:nvPr/>
          </p:nvSpPr>
          <p:spPr>
            <a:xfrm>
              <a:off x="2667000" y="2819400"/>
              <a:ext cx="2286000" cy="685800"/>
            </a:xfrm>
            <a:prstGeom prst="cloud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A!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9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9954">
        <p:comb/>
      </p:transition>
    </mc:Choice>
    <mc:Fallback xmlns="">
      <p:transition spd="slow" advTm="19954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27E98E-E30B-4E3A-9665-0FAE78340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244956"/>
            <a:ext cx="1925582" cy="1274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EC7FB-A20B-4CE1-843F-AA118DFD3714}"/>
              </a:ext>
            </a:extLst>
          </p:cNvPr>
          <p:cNvSpPr txBox="1"/>
          <p:nvPr/>
        </p:nvSpPr>
        <p:spPr>
          <a:xfrm>
            <a:off x="5277873" y="430281"/>
            <a:ext cx="250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GB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5AA6C-7513-427B-85F9-B6C92F96A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38167"/>
            <a:ext cx="5284304" cy="5719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60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7944">
        <p:comb/>
      </p:transition>
    </mc:Choice>
    <mc:Fallback xmlns="">
      <p:transition spd="slow" advTm="7944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E5B96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rt 11"/>
          <p:cNvSpPr/>
          <p:nvPr/>
        </p:nvSpPr>
        <p:spPr>
          <a:xfrm>
            <a:off x="1280160" y="181783"/>
            <a:ext cx="10576895" cy="6823927"/>
          </a:xfrm>
          <a:custGeom>
            <a:avLst/>
            <a:gdLst>
              <a:gd name="connsiteX0" fmla="*/ 3078573 w 6157146"/>
              <a:gd name="connsiteY0" fmla="*/ 1322968 h 5291870"/>
              <a:gd name="connsiteX1" fmla="*/ 3078573 w 6157146"/>
              <a:gd name="connsiteY1" fmla="*/ 5291870 h 5291870"/>
              <a:gd name="connsiteX2" fmla="*/ 3078573 w 6157146"/>
              <a:gd name="connsiteY2" fmla="*/ 1322968 h 5291870"/>
              <a:gd name="connsiteX0" fmla="*/ 3091433 w 6202046"/>
              <a:gd name="connsiteY0" fmla="*/ 1197229 h 5484786"/>
              <a:gd name="connsiteX1" fmla="*/ 3105287 w 6202046"/>
              <a:gd name="connsiteY1" fmla="*/ 5484786 h 5484786"/>
              <a:gd name="connsiteX2" fmla="*/ 3091433 w 6202046"/>
              <a:gd name="connsiteY2" fmla="*/ 1197229 h 5484786"/>
              <a:gd name="connsiteX0" fmla="*/ 2493816 w 6249453"/>
              <a:gd name="connsiteY0" fmla="*/ 1165555 h 5632355"/>
              <a:gd name="connsiteX1" fmla="*/ 3407783 w 6249453"/>
              <a:gd name="connsiteY1" fmla="*/ 5632355 h 5632355"/>
              <a:gd name="connsiteX2" fmla="*/ 2493816 w 6249453"/>
              <a:gd name="connsiteY2" fmla="*/ 1165555 h 5632355"/>
              <a:gd name="connsiteX0" fmla="*/ 2682617 w 6223879"/>
              <a:gd name="connsiteY0" fmla="*/ 1168598 h 5617813"/>
              <a:gd name="connsiteX1" fmla="*/ 3303630 w 6223879"/>
              <a:gd name="connsiteY1" fmla="*/ 5617813 h 5617813"/>
              <a:gd name="connsiteX2" fmla="*/ 2682617 w 6223879"/>
              <a:gd name="connsiteY2" fmla="*/ 1168598 h 5617813"/>
              <a:gd name="connsiteX0" fmla="*/ 2796335 w 6213427"/>
              <a:gd name="connsiteY0" fmla="*/ 1121562 h 5852149"/>
              <a:gd name="connsiteX1" fmla="*/ 3245022 w 6213427"/>
              <a:gd name="connsiteY1" fmla="*/ 5852148 h 5852149"/>
              <a:gd name="connsiteX2" fmla="*/ 2796335 w 6213427"/>
              <a:gd name="connsiteY2" fmla="*/ 1121562 h 5852149"/>
              <a:gd name="connsiteX0" fmla="*/ 2482894 w 6251267"/>
              <a:gd name="connsiteY0" fmla="*/ 1124402 h 5837402"/>
              <a:gd name="connsiteX1" fmla="*/ 3414095 w 6251267"/>
              <a:gd name="connsiteY1" fmla="*/ 5837403 h 5837402"/>
              <a:gd name="connsiteX2" fmla="*/ 2482894 w 6251267"/>
              <a:gd name="connsiteY2" fmla="*/ 1124402 h 5837402"/>
              <a:gd name="connsiteX0" fmla="*/ 2569980 w 6237848"/>
              <a:gd name="connsiteY0" fmla="*/ 1093380 h 6002894"/>
              <a:gd name="connsiteX1" fmla="*/ 3364669 w 6237848"/>
              <a:gd name="connsiteY1" fmla="*/ 6002894 h 6002894"/>
              <a:gd name="connsiteX2" fmla="*/ 2569980 w 6237848"/>
              <a:gd name="connsiteY2" fmla="*/ 1093380 h 600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7848" h="6002894">
                <a:moveTo>
                  <a:pt x="2569980" y="1093380"/>
                </a:moveTo>
                <a:cubicBezTo>
                  <a:pt x="3852719" y="-1993545"/>
                  <a:pt x="9650089" y="2033992"/>
                  <a:pt x="3364669" y="6002894"/>
                </a:cubicBezTo>
                <a:cubicBezTo>
                  <a:pt x="-2920751" y="2033992"/>
                  <a:pt x="1287241" y="-1993545"/>
                  <a:pt x="2569980" y="1093380"/>
                </a:cubicBezTo>
                <a:close/>
              </a:path>
            </a:pathLst>
          </a:custGeom>
          <a:solidFill>
            <a:srgbClr val="E5B96F">
              <a:alpha val="87000"/>
            </a:srgbClr>
          </a:solidFill>
          <a:ln w="28575">
            <a:solidFill>
              <a:schemeClr val="bg1"/>
            </a:solidFill>
            <a:prstDash val="sys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195" y="1167011"/>
            <a:ext cx="7806710" cy="423126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Chúng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ta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nên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hành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động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việc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làm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đúng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để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bày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tỏ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ơn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tâm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mình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mọi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người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9330" y="4039736"/>
            <a:ext cx="1763734" cy="2687404"/>
          </a:xfrm>
          <a:prstGeom prst="rect">
            <a:avLst/>
          </a:prstGeom>
        </p:spPr>
      </p:pic>
      <p:pic>
        <p:nvPicPr>
          <p:cNvPr id="13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75" y="4766631"/>
            <a:ext cx="608813" cy="631644"/>
          </a:xfrm>
          <a:prstGeom prst="rect">
            <a:avLst/>
          </a:prstGeom>
        </p:spPr>
      </p:pic>
      <p:pic>
        <p:nvPicPr>
          <p:cNvPr id="14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9903" flipH="1">
            <a:off x="9795503" y="6150238"/>
            <a:ext cx="301418" cy="312722"/>
          </a:xfrm>
          <a:prstGeom prst="rect">
            <a:avLst/>
          </a:prstGeom>
        </p:spPr>
      </p:pic>
      <p:pic>
        <p:nvPicPr>
          <p:cNvPr id="15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09862" y="5482764"/>
            <a:ext cx="499238" cy="51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168704"/>
      </p:ext>
    </p:extLst>
  </p:cSld>
  <p:clrMapOvr>
    <a:masterClrMapping/>
  </p:clrMapOvr>
  <p:transition spd="med" advTm="252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36455" y="20216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8991" y="-21462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74627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08758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58538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20884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6675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40496" y="0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53" b="93511" l="15245" r="81596">
                        <a14:foregroundMark x1="29463" y1="73924" x2="29226" y2="80230"/>
                        <a14:foregroundMark x1="29779" y1="81625" x2="29463" y2="88053"/>
                        <a14:foregroundMark x1="66588" y1="63008" x2="65008" y2="66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24801" r="18547" b="6951"/>
          <a:stretch/>
        </p:blipFill>
        <p:spPr>
          <a:xfrm>
            <a:off x="522599" y="2941931"/>
            <a:ext cx="2569300" cy="3976298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501459" y="614338"/>
            <a:ext cx="8892480" cy="1163464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8800" dirty="0" err="1">
                <a:solidFill>
                  <a:srgbClr val="6F482B"/>
                </a:solidFill>
                <a:latin typeface="UTM Fleur" panose="02040403050506020204" pitchFamily="18" charset="0"/>
              </a:rPr>
              <a:t>Tạm</a:t>
            </a:r>
            <a:r>
              <a:rPr lang="en-US" sz="8800" dirty="0">
                <a:solidFill>
                  <a:srgbClr val="6F482B"/>
                </a:solidFill>
                <a:latin typeface="UTM Fleur" panose="02040403050506020204" pitchFamily="18" charset="0"/>
              </a:rPr>
              <a:t> </a:t>
            </a:r>
            <a:r>
              <a:rPr lang="en-US" sz="8800" dirty="0" err="1">
                <a:solidFill>
                  <a:srgbClr val="6F482B"/>
                </a:solidFill>
                <a:latin typeface="UTM Fleur" panose="02040403050506020204" pitchFamily="18" charset="0"/>
              </a:rPr>
              <a:t>biệt</a:t>
            </a:r>
            <a:r>
              <a:rPr lang="en-US" sz="8800" dirty="0">
                <a:solidFill>
                  <a:srgbClr val="6F482B"/>
                </a:solidFill>
                <a:latin typeface="UTM Fleur" panose="02040403050506020204" pitchFamily="18" charset="0"/>
              </a:rPr>
              <a:t> </a:t>
            </a:r>
            <a:r>
              <a:rPr lang="en-US" sz="8800" dirty="0" err="1" smtClean="0">
                <a:solidFill>
                  <a:srgbClr val="6F482B"/>
                </a:solidFill>
                <a:latin typeface="UTM Fleur" panose="02040403050506020204" pitchFamily="18" charset="0"/>
              </a:rPr>
              <a:t>các</a:t>
            </a:r>
            <a:r>
              <a:rPr lang="en-US" sz="8800" dirty="0">
                <a:solidFill>
                  <a:srgbClr val="6F482B"/>
                </a:solidFill>
                <a:latin typeface="UTM Fleur" panose="02040403050506020204" pitchFamily="18" charset="0"/>
              </a:rPr>
              <a:t> </a:t>
            </a:r>
            <a:r>
              <a:rPr lang="en-US" sz="8800" dirty="0" smtClean="0">
                <a:solidFill>
                  <a:srgbClr val="6F482B"/>
                </a:solidFill>
                <a:latin typeface="UTM Fleur" panose="02040403050506020204" pitchFamily="18" charset="0"/>
              </a:rPr>
              <a:t>con!</a:t>
            </a:r>
            <a:endParaRPr lang="en-US" sz="6000" dirty="0">
              <a:solidFill>
                <a:srgbClr val="6F482B"/>
              </a:solidFill>
              <a:latin typeface="UTM Fleur" panose="02040403050506020204" pitchFamily="18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4236854" y="2420889"/>
            <a:ext cx="5603643" cy="2509191"/>
          </a:xfrm>
          <a:prstGeom prst="roundRect">
            <a:avLst/>
          </a:prstGeom>
          <a:solidFill>
            <a:schemeClr val="lt1">
              <a:alpha val="70000"/>
            </a:schemeClr>
          </a:solidFill>
          <a:ln w="28575">
            <a:solidFill>
              <a:srgbClr val="6A0B58"/>
            </a:solidFill>
            <a:prstDash val="lgDashDot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Chúc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 </a:t>
            </a:r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các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 </a:t>
            </a:r>
            <a:r>
              <a:rPr lang="en-US" sz="7200" dirty="0" smtClean="0">
                <a:solidFill>
                  <a:srgbClr val="6A0B58"/>
                </a:solidFill>
                <a:latin typeface="UTM Gradoo" panose="02040603050506020204" pitchFamily="18" charset="0"/>
              </a:rPr>
              <a:t>con </a:t>
            </a:r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học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 </a:t>
            </a:r>
            <a:r>
              <a:rPr lang="en-US" sz="7200" dirty="0" err="1">
                <a:solidFill>
                  <a:srgbClr val="6A0B58"/>
                </a:solidFill>
                <a:latin typeface="UTM Gradoo" panose="02040603050506020204" pitchFamily="18" charset="0"/>
              </a:rPr>
              <a:t>tốt</a:t>
            </a:r>
            <a:r>
              <a:rPr lang="en-US" sz="7200" dirty="0">
                <a:solidFill>
                  <a:srgbClr val="6A0B58"/>
                </a:solidFill>
                <a:latin typeface="UTM Gradoo" panose="02040603050506020204" pitchFamily="18" charset="0"/>
              </a:rPr>
              <a:t>!</a:t>
            </a:r>
          </a:p>
        </p:txBody>
      </p:sp>
      <p:pic>
        <p:nvPicPr>
          <p:cNvPr id="27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2415251" y="6143166"/>
            <a:ext cx="652765" cy="720000"/>
          </a:xfrm>
          <a:prstGeom prst="rect">
            <a:avLst/>
          </a:prstGeom>
        </p:spPr>
      </p:pic>
      <p:pic>
        <p:nvPicPr>
          <p:cNvPr id="28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3051722" y="6167592"/>
            <a:ext cx="652765" cy="720000"/>
          </a:xfrm>
          <a:prstGeom prst="rect">
            <a:avLst/>
          </a:prstGeom>
        </p:spPr>
      </p:pic>
      <p:pic>
        <p:nvPicPr>
          <p:cNvPr id="29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3672690" y="6152796"/>
            <a:ext cx="652765" cy="720000"/>
          </a:xfrm>
          <a:prstGeom prst="rect">
            <a:avLst/>
          </a:prstGeom>
        </p:spPr>
      </p:pic>
      <p:pic>
        <p:nvPicPr>
          <p:cNvPr id="30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4294934" y="6116538"/>
            <a:ext cx="652765" cy="720000"/>
          </a:xfrm>
          <a:prstGeom prst="rect">
            <a:avLst/>
          </a:prstGeom>
        </p:spPr>
      </p:pic>
      <p:pic>
        <p:nvPicPr>
          <p:cNvPr id="31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5051375" y="6103845"/>
            <a:ext cx="652765" cy="720000"/>
          </a:xfrm>
          <a:prstGeom prst="rect">
            <a:avLst/>
          </a:prstGeom>
        </p:spPr>
      </p:pic>
      <p:pic>
        <p:nvPicPr>
          <p:cNvPr id="32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5794310" y="6116538"/>
            <a:ext cx="652765" cy="720000"/>
          </a:xfrm>
          <a:prstGeom prst="rect">
            <a:avLst/>
          </a:prstGeom>
        </p:spPr>
      </p:pic>
      <p:pic>
        <p:nvPicPr>
          <p:cNvPr id="43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6469707" y="6130473"/>
            <a:ext cx="652765" cy="720000"/>
          </a:xfrm>
          <a:prstGeom prst="rect">
            <a:avLst/>
          </a:prstGeom>
        </p:spPr>
      </p:pic>
      <p:pic>
        <p:nvPicPr>
          <p:cNvPr id="44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106178" y="6154899"/>
            <a:ext cx="652765" cy="720000"/>
          </a:xfrm>
          <a:prstGeom prst="rect">
            <a:avLst/>
          </a:prstGeom>
        </p:spPr>
      </p:pic>
      <p:pic>
        <p:nvPicPr>
          <p:cNvPr id="45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727146" y="6140103"/>
            <a:ext cx="652765" cy="720000"/>
          </a:xfrm>
          <a:prstGeom prst="rect">
            <a:avLst/>
          </a:prstGeom>
        </p:spPr>
      </p:pic>
      <p:pic>
        <p:nvPicPr>
          <p:cNvPr id="46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8349390" y="6103845"/>
            <a:ext cx="652765" cy="720000"/>
          </a:xfrm>
          <a:prstGeom prst="rect">
            <a:avLst/>
          </a:prstGeom>
        </p:spPr>
      </p:pic>
      <p:pic>
        <p:nvPicPr>
          <p:cNvPr id="47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9105831" y="6091152"/>
            <a:ext cx="652765" cy="720000"/>
          </a:xfrm>
          <a:prstGeom prst="rect">
            <a:avLst/>
          </a:prstGeom>
        </p:spPr>
      </p:pic>
      <p:pic>
        <p:nvPicPr>
          <p:cNvPr id="48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9848766" y="6103845"/>
            <a:ext cx="652765" cy="720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084068" y="-21462"/>
            <a:ext cx="720000" cy="6858000"/>
          </a:xfrm>
          <a:prstGeom prst="rect">
            <a:avLst/>
          </a:prstGeom>
          <a:solidFill>
            <a:srgbClr val="E1B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0582169" y="6067488"/>
            <a:ext cx="652765" cy="720000"/>
          </a:xfrm>
          <a:prstGeom prst="rect">
            <a:avLst/>
          </a:prstGeom>
        </p:spPr>
      </p:pic>
      <p:pic>
        <p:nvPicPr>
          <p:cNvPr id="34" name="9Slide.vn 131">
            <a:extLst>
              <a:ext uri="{FF2B5EF4-FFF2-40B4-BE49-F238E27FC236}">
                <a16:creationId xmlns:a16="http://schemas.microsoft.com/office/drawing/2014/main" id="{B2FB9818-922C-48C9-8BCD-15309B3F5D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8E621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1320941" y="6067488"/>
            <a:ext cx="65276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9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1250">
        <p15:prstTrans prst="fallOver"/>
      </p:transition>
    </mc:Choice>
    <mc:Fallback xmlns="">
      <p:transition spd="med" advTm="11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6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750"/>
                            </p:stCondLst>
                            <p:childTnLst>
                              <p:par>
                                <p:cTn id="14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/>
      <p:bldP spid="7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099553" y="499694"/>
            <a:ext cx="8792614" cy="4381188"/>
          </a:xfrm>
          <a:prstGeom prst="rect">
            <a:avLst/>
          </a:prstGeom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495" y="-1488744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F43E16-1DE4-484B-A560-D4070C2EA25D}"/>
              </a:ext>
            </a:extLst>
          </p:cNvPr>
          <p:cNvSpPr txBox="1"/>
          <p:nvPr/>
        </p:nvSpPr>
        <p:spPr>
          <a:xfrm>
            <a:off x="3273286" y="1322705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spc="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7645EF-5D84-4626-B193-BDFE73ADF2BB}"/>
              </a:ext>
            </a:extLst>
          </p:cNvPr>
          <p:cNvSpPr txBox="1"/>
          <p:nvPr/>
        </p:nvSpPr>
        <p:spPr>
          <a:xfrm>
            <a:off x="3273286" y="2690288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Gia </a:t>
            </a:r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spc="8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8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spc="8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5851">
        <p:comb/>
      </p:transition>
    </mc:Choice>
    <mc:Fallback xmlns="">
      <p:transition spd="slow" advTm="15851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2122370" y="2204033"/>
            <a:ext cx="7373215" cy="134632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spc="600">
                <a:ln w="28575">
                  <a:solidFill>
                    <a:prstClr val="white"/>
                  </a:solidFill>
                </a:ln>
                <a:solidFill>
                  <a:srgbClr val="41669C"/>
                </a:solidFill>
                <a:latin typeface="UTM Cool Blue" panose="02040603050506020204" pitchFamily="18" charset="0"/>
              </a:rPr>
              <a:t>K</a:t>
            </a:r>
            <a:r>
              <a:rPr lang="en-US" sz="9600" b="1" spc="600">
                <a:ln w="28575">
                  <a:solidFill>
                    <a:prstClr val="white"/>
                  </a:solidFill>
                </a:ln>
                <a:solidFill>
                  <a:srgbClr val="CD8F4A"/>
                </a:solidFill>
                <a:latin typeface="UTM Cool Blue" panose="02040603050506020204" pitchFamily="18" charset="0"/>
              </a:rPr>
              <a:t>H</a:t>
            </a:r>
            <a:r>
              <a:rPr lang="en-US" sz="9600" b="1" spc="600">
                <a:ln w="28575">
                  <a:solidFill>
                    <a:prstClr val="white"/>
                  </a:solidFill>
                </a:ln>
                <a:solidFill>
                  <a:srgbClr val="428B86"/>
                </a:solidFill>
                <a:latin typeface="UTM Cool Blue" panose="02040603050506020204" pitchFamily="18" charset="0"/>
              </a:rPr>
              <a:t>Ở</a:t>
            </a:r>
            <a:r>
              <a:rPr lang="en-US" sz="9600" b="1" spc="600">
                <a:ln w="28575">
                  <a:solidFill>
                    <a:prstClr val="white"/>
                  </a:solidFill>
                </a:ln>
                <a:solidFill>
                  <a:srgbClr val="F28E9A"/>
                </a:solidFill>
                <a:latin typeface="UTM Cool Blue" panose="02040603050506020204" pitchFamily="18" charset="0"/>
              </a:rPr>
              <a:t>I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F3866F"/>
                </a:solidFill>
                <a:latin typeface="UTM Cool Blue" panose="02040603050506020204" pitchFamily="18" charset="0"/>
              </a:rPr>
              <a:t> 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9DB962"/>
                </a:solidFill>
                <a:latin typeface="UTM Cool Blue" panose="02040603050506020204" pitchFamily="18" charset="0"/>
              </a:rPr>
              <a:t>Đ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293076"/>
                </a:solidFill>
                <a:latin typeface="UTM Cool Blue" panose="02040603050506020204" pitchFamily="18" charset="0"/>
              </a:rPr>
              <a:t>Ộ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FB7B7A"/>
                </a:solidFill>
                <a:latin typeface="UTM Cool Blue" panose="02040603050506020204" pitchFamily="18" charset="0"/>
              </a:rPr>
              <a:t>N</a:t>
            </a:r>
            <a:r>
              <a:rPr lang="en-US" sz="9600" b="1" spc="600">
                <a:ln w="38100">
                  <a:solidFill>
                    <a:prstClr val="white"/>
                  </a:solidFill>
                </a:ln>
                <a:solidFill>
                  <a:srgbClr val="51976E"/>
                </a:solidFill>
                <a:latin typeface="UTM Cool Blue" panose="02040603050506020204" pitchFamily="18" charset="0"/>
              </a:rPr>
              <a:t>G</a:t>
            </a:r>
          </a:p>
        </p:txBody>
      </p:sp>
      <p:pic>
        <p:nvPicPr>
          <p:cNvPr id="3" name="图片 30">
            <a:extLst>
              <a:ext uri="{FF2B5EF4-FFF2-40B4-BE49-F238E27FC236}">
                <a16:creationId xmlns:a16="http://schemas.microsoft.com/office/drawing/2014/main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42" y="1148098"/>
            <a:ext cx="918046" cy="9000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43" y="2284000"/>
            <a:ext cx="1101655" cy="1080000"/>
          </a:xfrm>
          <a:prstGeom prst="rect">
            <a:avLst/>
          </a:prstGeom>
        </p:spPr>
      </p:pic>
      <p:pic>
        <p:nvPicPr>
          <p:cNvPr id="5" name="图片 30">
            <a:extLst>
              <a:ext uri="{FF2B5EF4-FFF2-40B4-BE49-F238E27FC236}">
                <a16:creationId xmlns:a16="http://schemas.microsoft.com/office/drawing/2014/main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70" y="799799"/>
            <a:ext cx="734436" cy="720000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23" y="3776023"/>
            <a:ext cx="918046" cy="900000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4361691"/>
            <a:ext cx="1101655" cy="1080000"/>
          </a:xfrm>
          <a:prstGeom prst="rect">
            <a:avLst/>
          </a:prstGeom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7508D405-7592-44E4-AA58-010E50FF1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33" y="2597161"/>
            <a:ext cx="73443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20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1517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"/>
                            </p:stCondLst>
                            <p:childTnLst>
                              <p:par>
                                <p:cTn id="4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85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85"/>
                            </p:stCondLst>
                            <p:childTnLst>
                              <p:par>
                                <p:cTn id="5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85"/>
                            </p:stCondLst>
                            <p:childTnLst>
                              <p:par>
                                <p:cTn id="6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85"/>
                            </p:stCondLst>
                            <p:childTnLst>
                              <p:par>
                                <p:cTn id="6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685"/>
                            </p:stCondLst>
                            <p:childTnLst>
                              <p:par>
                                <p:cTn id="6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85"/>
                            </p:stCondLst>
                            <p:childTnLst>
                              <p:par>
                                <p:cTn id="6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3" r="10938" b="47493"/>
          <a:stretch/>
        </p:blipFill>
        <p:spPr>
          <a:xfrm>
            <a:off x="7914871" y="0"/>
            <a:ext cx="4277129" cy="30237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CAC7AE-F563-4EDF-BCB2-A2AAD27F614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61391" y="967410"/>
            <a:ext cx="7248939" cy="5406886"/>
          </a:xfrm>
          <a:prstGeom prst="rect">
            <a:avLst/>
          </a:prstGeom>
        </p:spPr>
      </p:pic>
      <p:pic>
        <p:nvPicPr>
          <p:cNvPr id="26" name="CaNhaThuongNhau-XuanMai_rc8r (mp3cut.net)">
            <a:hlinkClick r:id="" action="ppaction://media"/>
            <a:extLst>
              <a:ext uri="{FF2B5EF4-FFF2-40B4-BE49-F238E27FC236}">
                <a16:creationId xmlns:a16="http://schemas.microsoft.com/office/drawing/2014/main" id="{A7D14813-CEA1-49E9-99BC-6D6D674D1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16488" y="5150784"/>
            <a:ext cx="406400" cy="5418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65973">
        <p:comb/>
      </p:transition>
    </mc:Choice>
    <mc:Fallback xmlns="">
      <p:transition spd="slow" advTm="65973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26"/>
        <p14:stopEvt time="63007" objId="2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4220304"/>
            <a:ext cx="2769704" cy="2637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4D5BB-0E55-4BF1-BC55-2188B9825F71}"/>
              </a:ext>
            </a:extLst>
          </p:cNvPr>
          <p:cNvSpPr txBox="1"/>
          <p:nvPr/>
        </p:nvSpPr>
        <p:spPr>
          <a:xfrm>
            <a:off x="1822444" y="94109"/>
            <a:ext cx="9945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B7E1A-24D4-4C1A-98E6-AEE20D83053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44822" y="1508200"/>
            <a:ext cx="6442518" cy="45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91437">
        <p:comb/>
      </p:transition>
    </mc:Choice>
    <mc:Fallback xmlns="">
      <p:transition spd="slow" advTm="91437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E5B96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rt 11"/>
          <p:cNvSpPr/>
          <p:nvPr/>
        </p:nvSpPr>
        <p:spPr>
          <a:xfrm>
            <a:off x="1280160" y="181783"/>
            <a:ext cx="10576895" cy="6823927"/>
          </a:xfrm>
          <a:custGeom>
            <a:avLst/>
            <a:gdLst>
              <a:gd name="connsiteX0" fmla="*/ 3078573 w 6157146"/>
              <a:gd name="connsiteY0" fmla="*/ 1322968 h 5291870"/>
              <a:gd name="connsiteX1" fmla="*/ 3078573 w 6157146"/>
              <a:gd name="connsiteY1" fmla="*/ 5291870 h 5291870"/>
              <a:gd name="connsiteX2" fmla="*/ 3078573 w 6157146"/>
              <a:gd name="connsiteY2" fmla="*/ 1322968 h 5291870"/>
              <a:gd name="connsiteX0" fmla="*/ 3091433 w 6202046"/>
              <a:gd name="connsiteY0" fmla="*/ 1197229 h 5484786"/>
              <a:gd name="connsiteX1" fmla="*/ 3105287 w 6202046"/>
              <a:gd name="connsiteY1" fmla="*/ 5484786 h 5484786"/>
              <a:gd name="connsiteX2" fmla="*/ 3091433 w 6202046"/>
              <a:gd name="connsiteY2" fmla="*/ 1197229 h 5484786"/>
              <a:gd name="connsiteX0" fmla="*/ 2493816 w 6249453"/>
              <a:gd name="connsiteY0" fmla="*/ 1165555 h 5632355"/>
              <a:gd name="connsiteX1" fmla="*/ 3407783 w 6249453"/>
              <a:gd name="connsiteY1" fmla="*/ 5632355 h 5632355"/>
              <a:gd name="connsiteX2" fmla="*/ 2493816 w 6249453"/>
              <a:gd name="connsiteY2" fmla="*/ 1165555 h 5632355"/>
              <a:gd name="connsiteX0" fmla="*/ 2682617 w 6223879"/>
              <a:gd name="connsiteY0" fmla="*/ 1168598 h 5617813"/>
              <a:gd name="connsiteX1" fmla="*/ 3303630 w 6223879"/>
              <a:gd name="connsiteY1" fmla="*/ 5617813 h 5617813"/>
              <a:gd name="connsiteX2" fmla="*/ 2682617 w 6223879"/>
              <a:gd name="connsiteY2" fmla="*/ 1168598 h 5617813"/>
              <a:gd name="connsiteX0" fmla="*/ 2796335 w 6213427"/>
              <a:gd name="connsiteY0" fmla="*/ 1121562 h 5852149"/>
              <a:gd name="connsiteX1" fmla="*/ 3245022 w 6213427"/>
              <a:gd name="connsiteY1" fmla="*/ 5852148 h 5852149"/>
              <a:gd name="connsiteX2" fmla="*/ 2796335 w 6213427"/>
              <a:gd name="connsiteY2" fmla="*/ 1121562 h 5852149"/>
              <a:gd name="connsiteX0" fmla="*/ 2482894 w 6251267"/>
              <a:gd name="connsiteY0" fmla="*/ 1124402 h 5837402"/>
              <a:gd name="connsiteX1" fmla="*/ 3414095 w 6251267"/>
              <a:gd name="connsiteY1" fmla="*/ 5837403 h 5837402"/>
              <a:gd name="connsiteX2" fmla="*/ 2482894 w 6251267"/>
              <a:gd name="connsiteY2" fmla="*/ 1124402 h 5837402"/>
              <a:gd name="connsiteX0" fmla="*/ 2569980 w 6237848"/>
              <a:gd name="connsiteY0" fmla="*/ 1093380 h 6002894"/>
              <a:gd name="connsiteX1" fmla="*/ 3364669 w 6237848"/>
              <a:gd name="connsiteY1" fmla="*/ 6002894 h 6002894"/>
              <a:gd name="connsiteX2" fmla="*/ 2569980 w 6237848"/>
              <a:gd name="connsiteY2" fmla="*/ 1093380 h 600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7848" h="6002894">
                <a:moveTo>
                  <a:pt x="2569980" y="1093380"/>
                </a:moveTo>
                <a:cubicBezTo>
                  <a:pt x="3852719" y="-1993545"/>
                  <a:pt x="9650089" y="2033992"/>
                  <a:pt x="3364669" y="6002894"/>
                </a:cubicBezTo>
                <a:cubicBezTo>
                  <a:pt x="-2920751" y="2033992"/>
                  <a:pt x="1287241" y="-1993545"/>
                  <a:pt x="2569980" y="1093380"/>
                </a:cubicBezTo>
                <a:close/>
              </a:path>
            </a:pathLst>
          </a:custGeom>
          <a:solidFill>
            <a:srgbClr val="E5B96F">
              <a:alpha val="87000"/>
            </a:srgbClr>
          </a:solidFill>
          <a:ln w="28575">
            <a:solidFill>
              <a:schemeClr val="bg1"/>
            </a:solidFill>
            <a:prstDash val="sys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195" y="1167011"/>
            <a:ext cx="7806710" cy="423126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Gia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đình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luôn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tràn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đầy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niềm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vui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hạnh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phúc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khi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mọi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thành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viên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đều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yêu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thương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tâm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chăm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sóc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lẫn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nhau</a:t>
            </a:r>
            <a:r>
              <a:rPr lang="en-US" sz="4000" b="1" dirty="0" smtClean="0">
                <a:solidFill>
                  <a:prstClr val="white"/>
                </a:solidFill>
                <a:latin typeface="UTM Avo" panose="02040603050506020204" pitchFamily="18" charset="0"/>
              </a:rPr>
              <a:t>..</a:t>
            </a:r>
            <a:endParaRPr lang="en-US" sz="4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9330" y="4039736"/>
            <a:ext cx="1763734" cy="2687404"/>
          </a:xfrm>
          <a:prstGeom prst="rect">
            <a:avLst/>
          </a:prstGeom>
        </p:spPr>
      </p:pic>
      <p:pic>
        <p:nvPicPr>
          <p:cNvPr id="13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75" y="4766631"/>
            <a:ext cx="608813" cy="631644"/>
          </a:xfrm>
          <a:prstGeom prst="rect">
            <a:avLst/>
          </a:prstGeom>
        </p:spPr>
      </p:pic>
      <p:pic>
        <p:nvPicPr>
          <p:cNvPr id="14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9903" flipH="1">
            <a:off x="9795503" y="6150238"/>
            <a:ext cx="301418" cy="312722"/>
          </a:xfrm>
          <a:prstGeom prst="rect">
            <a:avLst/>
          </a:prstGeom>
        </p:spPr>
      </p:pic>
      <p:pic>
        <p:nvPicPr>
          <p:cNvPr id="15" name="9Slide.vn 13">
            <a:extLst>
              <a:ext uri="{FF2B5EF4-FFF2-40B4-BE49-F238E27FC236}">
                <a16:creationId xmlns:a16="http://schemas.microsoft.com/office/drawing/2014/main" id="{C6337102-8C92-49CF-9743-9337412B0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09862" y="5482764"/>
            <a:ext cx="499238" cy="51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881627"/>
      </p:ext>
    </p:extLst>
  </p:cSld>
  <p:clrMapOvr>
    <a:masterClrMapping/>
  </p:clrMapOvr>
  <p:transition spd="med" advTm="147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BBB9F2-C381-4999-996A-5B614477A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43" y="1335157"/>
            <a:ext cx="4798764" cy="34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9466">
        <p:comb/>
      </p:transition>
    </mc:Choice>
    <mc:Fallback xmlns="">
      <p:transition spd="slow" advTm="9466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836C3-F91B-4666-89F3-1F0A964F8858}"/>
              </a:ext>
            </a:extLst>
          </p:cNvPr>
          <p:cNvSpPr txBox="1"/>
          <p:nvPr/>
        </p:nvSpPr>
        <p:spPr>
          <a:xfrm>
            <a:off x="2173317" y="403408"/>
            <a:ext cx="8481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617CA5-7B21-4CDF-B29D-2E9EA97321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2" y="163585"/>
            <a:ext cx="1514892" cy="1002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D3874-F634-4844-A1D0-E91A54E541F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65832" y="1359231"/>
            <a:ext cx="5840458" cy="477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2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07888">
        <p:comb/>
      </p:transition>
    </mc:Choice>
    <mc:Fallback xmlns="">
      <p:transition spd="slow" advTm="107888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A1294-DAD1-4742-948B-DACAF8510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6" y="117557"/>
            <a:ext cx="1493266" cy="988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173D53-3748-4349-BD21-A861B0C3E459}"/>
              </a:ext>
            </a:extLst>
          </p:cNvPr>
          <p:cNvSpPr txBox="1"/>
          <p:nvPr/>
        </p:nvSpPr>
        <p:spPr>
          <a:xfrm>
            <a:off x="2591437" y="243043"/>
            <a:ext cx="778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CF4DD-605E-4E34-80B8-A349AD8A9DA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876530" y="1177349"/>
            <a:ext cx="2608579" cy="2466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6F175C-ABB5-4A03-98A2-88950CD4978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057436" y="1177349"/>
            <a:ext cx="2909934" cy="2627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99629A-CB13-4ABF-92E6-2D4FB85E7A6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876530" y="3811158"/>
            <a:ext cx="2729964" cy="2466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360FC5-153A-40FB-A61D-6F470E338581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7057436" y="3805035"/>
            <a:ext cx="2853205" cy="246634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4540F43-EB5D-411C-A621-EBD33DD95EFE}"/>
              </a:ext>
            </a:extLst>
          </p:cNvPr>
          <p:cNvSpPr/>
          <p:nvPr/>
        </p:nvSpPr>
        <p:spPr>
          <a:xfrm>
            <a:off x="4100699" y="2009277"/>
            <a:ext cx="1080120" cy="576064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Thỏ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vi-VN" sz="1200" i="1" dirty="0">
                <a:latin typeface="Lato" panose="020F0502020204030203" pitchFamily="34" charset="0"/>
                <a:cs typeface="Lato" panose="020F0502020204030203" pitchFamily="34" charset="0"/>
              </a:rPr>
              <a:t>ơ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Con ở 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đâu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A21CA87-3F99-4D52-90C2-8A67292BFD12}"/>
              </a:ext>
            </a:extLst>
          </p:cNvPr>
          <p:cNvSpPr/>
          <p:nvPr/>
        </p:nvSpPr>
        <p:spPr>
          <a:xfrm>
            <a:off x="4176436" y="4573450"/>
            <a:ext cx="615274" cy="415087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12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24154">
        <p:comb/>
      </p:transition>
    </mc:Choice>
    <mc:Fallback xmlns="">
      <p:transition spd="slow" advTm="124154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5.2|9.4|9.1|1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272</Words>
  <Application>Microsoft Office PowerPoint</Application>
  <PresentationFormat>Widescreen</PresentationFormat>
  <Paragraphs>40</Paragraphs>
  <Slides>19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Malgun Gothic Semilight</vt:lpstr>
      <vt:lpstr>微软雅黑</vt:lpstr>
      <vt:lpstr>Arial</vt:lpstr>
      <vt:lpstr>Calibri</vt:lpstr>
      <vt:lpstr>Calibri Light</vt:lpstr>
      <vt:lpstr>等线</vt:lpstr>
      <vt:lpstr>Lato</vt:lpstr>
      <vt:lpstr>Times New Roman</vt:lpstr>
      <vt:lpstr>UTM Avo</vt:lpstr>
      <vt:lpstr>UTM Cool Blue</vt:lpstr>
      <vt:lpstr>UTM Fleur</vt:lpstr>
      <vt:lpstr>UTM Gradoo</vt:lpstr>
      <vt:lpstr>UTM Silk Script</vt:lpstr>
      <vt:lpstr>Office 主题​​</vt:lpstr>
      <vt:lpstr>Office Theme</vt:lpstr>
      <vt:lpstr>Diseño predeterminado</vt:lpstr>
      <vt:lpstr>1_Diseño predeterminado</vt:lpstr>
      <vt:lpstr>2_Diseño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Admin</cp:lastModifiedBy>
  <cp:revision>142</cp:revision>
  <dcterms:created xsi:type="dcterms:W3CDTF">2018-03-15T07:30:04Z</dcterms:created>
  <dcterms:modified xsi:type="dcterms:W3CDTF">2024-10-09T05:20:56Z</dcterms:modified>
</cp:coreProperties>
</file>