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11"/>
  </p:notesMasterIdLst>
  <p:sldIdLst>
    <p:sldId id="424" r:id="rId4"/>
    <p:sldId id="362" r:id="rId5"/>
    <p:sldId id="355" r:id="rId6"/>
    <p:sldId id="402" r:id="rId7"/>
    <p:sldId id="427" r:id="rId8"/>
    <p:sldId id="405" r:id="rId9"/>
    <p:sldId id="319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.VnAvant" panose="020B7200000000000000"/>
      <p:regular r:id="rId16"/>
      <p:bold r:id="rId17"/>
      <p:italic r:id="rId18"/>
      <p:boldItalic r:id="rId19"/>
    </p:embeddedFont>
    <p:embeddedFont>
      <p:font typeface="Arial-SGK-TV" pitchFamily="2" charset="0"/>
      <p:regular r:id="rId20"/>
      <p:bold r:id="rId21"/>
      <p: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00FF00"/>
    <a:srgbClr val="009900"/>
    <a:srgbClr val="99FF33"/>
    <a:srgbClr val="FFFF99"/>
    <a:srgbClr val="FF9999"/>
    <a:srgbClr val="000099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6" d="100"/>
          <a:sy n="86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09/10/2024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37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46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17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5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1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9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1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1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65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8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8575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53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70" t="9700" r="18933" b="4389"/>
          <a:stretch/>
        </p:blipFill>
        <p:spPr>
          <a:xfrm>
            <a:off x="1143000" y="909080"/>
            <a:ext cx="7010400" cy="55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5779F-C944-4463-893F-ADDCFBAA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"/>
            <a:ext cx="7924800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176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/>
        </p:blipFill>
        <p:spPr bwMode="auto">
          <a:xfrm>
            <a:off x="970859" y="1066800"/>
            <a:ext cx="6696052" cy="38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499F79-964F-4CCA-A18C-D3B847B61785}"/>
              </a:ext>
            </a:extLst>
          </p:cNvPr>
          <p:cNvSpPr txBox="1"/>
          <p:nvPr/>
        </p:nvSpPr>
        <p:spPr>
          <a:xfrm>
            <a:off x="685800" y="5105400"/>
            <a:ext cx="7766870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altLang="zh-C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altLang="zh-C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altLang="zh-CN" sz="5400" b="1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5400" b="1" dirty="0" err="1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altLang="zh-CN" sz="5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33E72-7851-4498-AA6E-772560410C95}"/>
              </a:ext>
            </a:extLst>
          </p:cNvPr>
          <p:cNvSpPr txBox="1"/>
          <p:nvPr/>
        </p:nvSpPr>
        <p:spPr>
          <a:xfrm>
            <a:off x="1790581" y="5095875"/>
            <a:ext cx="80021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96176-C1B0-434B-B50A-6B16EBE01AE6}"/>
              </a:ext>
            </a:extLst>
          </p:cNvPr>
          <p:cNvSpPr txBox="1"/>
          <p:nvPr/>
        </p:nvSpPr>
        <p:spPr>
          <a:xfrm>
            <a:off x="7164541" y="5095875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524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130175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B3005-99EF-41A2-B70C-7D03C80B2428}"/>
              </a:ext>
            </a:extLst>
          </p:cNvPr>
          <p:cNvSpPr/>
          <p:nvPr/>
        </p:nvSpPr>
        <p:spPr>
          <a:xfrm>
            <a:off x="401975" y="4800600"/>
            <a:ext cx="8284826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 mè    lá me   nơ đỏ   ca nô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2AA44-7CB4-4CCD-BC12-F86FAF7934EA}"/>
              </a:ext>
            </a:extLst>
          </p:cNvPr>
          <p:cNvSpPr/>
          <p:nvPr/>
        </p:nvSpPr>
        <p:spPr>
          <a:xfrm>
            <a:off x="609600" y="3684741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má     mẹ    mỡ   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na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nề   nở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006632-CB2F-433D-85C9-94E85D860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9" t="-2712" r="3211" b="18751"/>
          <a:stretch/>
        </p:blipFill>
        <p:spPr>
          <a:xfrm>
            <a:off x="401975" y="865341"/>
            <a:ext cx="8077200" cy="2792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99F79-964F-4CCA-A18C-D3B847B61785}"/>
              </a:ext>
            </a:extLst>
          </p:cNvPr>
          <p:cNvSpPr txBox="1"/>
          <p:nvPr/>
        </p:nvSpPr>
        <p:spPr>
          <a:xfrm>
            <a:off x="630044" y="5661102"/>
            <a:ext cx="6365845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altLang="zh-C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4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4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4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altLang="zh-C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4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altLang="zh-CN" sz="4400" b="1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4400" b="1" dirty="0" err="1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altLang="zh-CN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52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.VnAvant</vt:lpstr>
      <vt:lpstr>Arial-SGK-TV</vt:lpstr>
      <vt:lpstr>Arial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333</cp:revision>
  <dcterms:created xsi:type="dcterms:W3CDTF">2006-08-16T00:00:00Z</dcterms:created>
  <dcterms:modified xsi:type="dcterms:W3CDTF">2024-10-09T05:16:26Z</dcterms:modified>
</cp:coreProperties>
</file>