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6" r:id="rId3"/>
  </p:sldMasterIdLst>
  <p:notesMasterIdLst>
    <p:notesMasterId r:id="rId21"/>
  </p:notesMasterIdLst>
  <p:sldIdLst>
    <p:sldId id="424" r:id="rId4"/>
    <p:sldId id="362" r:id="rId5"/>
    <p:sldId id="314" r:id="rId6"/>
    <p:sldId id="315" r:id="rId7"/>
    <p:sldId id="387" r:id="rId8"/>
    <p:sldId id="413" r:id="rId9"/>
    <p:sldId id="420" r:id="rId10"/>
    <p:sldId id="316" r:id="rId11"/>
    <p:sldId id="317" r:id="rId12"/>
    <p:sldId id="318" r:id="rId13"/>
    <p:sldId id="327" r:id="rId14"/>
    <p:sldId id="412" r:id="rId15"/>
    <p:sldId id="319" r:id="rId16"/>
    <p:sldId id="425" r:id="rId17"/>
    <p:sldId id="427" r:id="rId18"/>
    <p:sldId id="428" r:id="rId19"/>
    <p:sldId id="426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.VnAvant" panose="020B7200000000000000"/>
      <p:regular r:id="rId26"/>
      <p:bold r:id="rId27"/>
      <p:italic r:id="rId28"/>
      <p:boldItalic r:id="rId29"/>
    </p:embeddedFont>
    <p:embeddedFont>
      <p:font typeface="HP001 4 hàng" panose="020B0603050302020204" pitchFamily="34" charset="0"/>
      <p:regular r:id="rId30"/>
      <p:bold r:id="rId31"/>
    </p:embeddedFont>
    <p:embeddedFont>
      <p:font typeface="VNI-Avo" pitchFamily="2" charset="0"/>
      <p:regular r:id="rId32"/>
      <p:bold r:id="rId33"/>
      <p:italic r:id="rId34"/>
      <p:boldItalic r:id="rId35"/>
    </p:embeddedFont>
    <p:embeddedFont>
      <p:font typeface="Arial-SGK-TV" pitchFamily="2" charset="0"/>
      <p:regular r:id="rId36"/>
      <p:bold r:id="rId37"/>
      <p:italic r:id="rId38"/>
    </p:embeddedFont>
    <p:embeddedFont>
      <p:font typeface="HP001 4H Normal" panose="020B0604020202020204" charset="0"/>
      <p:regular r:id="rId39"/>
    </p:embeddedFont>
  </p:embeddedFontLst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8000"/>
    <a:srgbClr val="00FF00"/>
    <a:srgbClr val="009900"/>
    <a:srgbClr val="99FF33"/>
    <a:srgbClr val="FFFF99"/>
    <a:srgbClr val="FF9999"/>
    <a:srgbClr val="000099"/>
    <a:srgbClr val="FF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86" d="100"/>
          <a:sy n="86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09/10/2024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37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46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217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855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19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9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01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15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65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3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8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 indent="-285750"/>
            <a:r>
              <a:rPr lang="en-US" altLang="en-US" dirty="0"/>
              <a:t>Second level</a:t>
            </a:r>
          </a:p>
          <a:p>
            <a:pPr lvl="2" indent="-228600"/>
            <a:r>
              <a:rPr lang="en-US" altLang="en-US" dirty="0"/>
              <a:t>Third level</a:t>
            </a:r>
          </a:p>
          <a:p>
            <a:pPr lvl="3" indent="-228600"/>
            <a:r>
              <a:rPr lang="en-US" altLang="en-US" dirty="0"/>
              <a:t>Fourth level</a:t>
            </a:r>
          </a:p>
          <a:p>
            <a:pPr lvl="4" indent="-228600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3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ươi Phong Cách Trung Quốc Tối Giản Kiểu Dáng đẹp Bảng Triển Lã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371600" y="955964"/>
            <a:ext cx="944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TIẾNG VIỆT</a:t>
            </a:r>
            <a:r>
              <a:rPr lang="vi-VN" sz="6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ctr"/>
            <a:r>
              <a:rPr lang="vi-VN" sz="6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sz="6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6536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0" y="2819400"/>
            <a:ext cx="2326278" cy="10156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nơ đỏ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229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38238"/>
            <a:ext cx="3989388" cy="3281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20">
            <a:extLst>
              <a:ext uri="{FF2B5EF4-FFF2-40B4-BE49-F238E27FC236}">
                <a16:creationId xmlns:a16="http://schemas.microsoft.com/office/drawing/2014/main" id="{5DA7E1B8-B4DB-49F0-8ABF-D2B1E4106A6E}"/>
              </a:ext>
            </a:extLst>
          </p:cNvPr>
          <p:cNvSpPr txBox="1"/>
          <p:nvPr/>
        </p:nvSpPr>
        <p:spPr>
          <a:xfrm>
            <a:off x="5724832" y="2794337"/>
            <a:ext cx="497647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6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4"/>
          <p:cNvSpPr txBox="1"/>
          <p:nvPr/>
        </p:nvSpPr>
        <p:spPr>
          <a:xfrm>
            <a:off x="3429000" y="4876800"/>
            <a:ext cx="2170787" cy="10156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ca nô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331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609600"/>
            <a:ext cx="7010400" cy="403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20">
            <a:extLst>
              <a:ext uri="{FF2B5EF4-FFF2-40B4-BE49-F238E27FC236}">
                <a16:creationId xmlns:a16="http://schemas.microsoft.com/office/drawing/2014/main" id="{9AC1ABB8-1163-47D4-B058-E04C9E4F632B}"/>
              </a:ext>
            </a:extLst>
          </p:cNvPr>
          <p:cNvSpPr txBox="1"/>
          <p:nvPr/>
        </p:nvSpPr>
        <p:spPr>
          <a:xfrm>
            <a:off x="4477522" y="4876800"/>
            <a:ext cx="497647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6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640ECAD-DD09-49BC-815A-E64238139872}"/>
              </a:ext>
            </a:extLst>
          </p:cNvPr>
          <p:cNvSpPr/>
          <p:nvPr/>
        </p:nvSpPr>
        <p:spPr>
          <a:xfrm>
            <a:off x="307227" y="4321135"/>
            <a:ext cx="8684374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 mè    lá me   nơ đỏ   ca nô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A5C86E5-2AF5-49F2-8A2D-BD925870C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8001000" cy="21336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152125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152400"/>
            <a:ext cx="1371600" cy="685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§äc</a:t>
            </a:r>
          </a:p>
        </p:txBody>
      </p:sp>
      <p:sp>
        <p:nvSpPr>
          <p:cNvPr id="5" name="Oval 4"/>
          <p:cNvSpPr/>
          <p:nvPr/>
        </p:nvSpPr>
        <p:spPr>
          <a:xfrm>
            <a:off x="304800" y="130175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AB3005-99EF-41A2-B70C-7D03C80B2428}"/>
              </a:ext>
            </a:extLst>
          </p:cNvPr>
          <p:cNvSpPr/>
          <p:nvPr/>
        </p:nvSpPr>
        <p:spPr>
          <a:xfrm>
            <a:off x="401975" y="4800600"/>
            <a:ext cx="8284826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 mè    lá me   nơ đỏ   ca nô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C2AA44-7CB4-4CCD-BC12-F86FAF7934EA}"/>
              </a:ext>
            </a:extLst>
          </p:cNvPr>
          <p:cNvSpPr/>
          <p:nvPr/>
        </p:nvSpPr>
        <p:spPr>
          <a:xfrm>
            <a:off x="609600" y="3684741"/>
            <a:ext cx="8077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má     mẹ    mỡ   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na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nề   nở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006632-CB2F-433D-85C9-94E85D860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9" t="-2712" r="3211" b="18751"/>
          <a:stretch/>
        </p:blipFill>
        <p:spPr>
          <a:xfrm>
            <a:off x="401975" y="865341"/>
            <a:ext cx="8077200" cy="2792259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5800" y="2221607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04925" y="90411"/>
            <a:ext cx="2720670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67099" y="36873"/>
            <a:ext cx="680611" cy="71320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1723" y="61398"/>
            <a:ext cx="3467074" cy="1281290"/>
            <a:chOff x="-545548" y="-236493"/>
            <a:chExt cx="1805014" cy="1281290"/>
          </a:xfrm>
        </p:grpSpPr>
        <p:sp>
          <p:nvSpPr>
            <p:cNvPr id="18" name="TextBox 17"/>
            <p:cNvSpPr txBox="1"/>
            <p:nvPr/>
          </p:nvSpPr>
          <p:spPr>
            <a:xfrm>
              <a:off x="-545548" y="-236493"/>
              <a:ext cx="287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Calibri" pitchFamily="34" charset="0"/>
                  <a:cs typeface="Calibri" pitchFamily="34" charset="0"/>
                </a:rPr>
                <a:t>3</a:t>
              </a:r>
              <a:endParaRPr lang="en-US" sz="40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95258" y="-155532"/>
              <a:ext cx="145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bg1"/>
                  </a:solidFill>
                  <a:latin typeface=".VnAvant" pitchFamily="34" charset="0"/>
                </a:rPr>
                <a:t>ViÕt b¶ng </a:t>
              </a:r>
              <a:endParaRPr lang="en-US" sz="3600" b="1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6EF2F6-B451-4B52-AD23-531928932983}"/>
              </a:ext>
            </a:extLst>
          </p:cNvPr>
          <p:cNvSpPr txBox="1"/>
          <p:nvPr/>
        </p:nvSpPr>
        <p:spPr>
          <a:xfrm>
            <a:off x="607404" y="1359278"/>
            <a:ext cx="167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HP001 4 hàng" panose="020B06030503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71600" y="262192"/>
            <a:ext cx="6794103" cy="5529008"/>
            <a:chOff x="1984962" y="654848"/>
            <a:chExt cx="4938667" cy="4245109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43" b="92857" l="212" r="100000">
                          <a14:foregroundMark x1="46186" y1="7143" x2="48729" y2="39286"/>
                          <a14:foregroundMark x1="16949" y1="33036" x2="14407" y2="71875"/>
                          <a14:foregroundMark x1="16949" y1="63839" x2="19280" y2="72098"/>
                          <a14:foregroundMark x1="8475" y1="60938" x2="25636" y2="62500"/>
                          <a14:foregroundMark x1="6356" y1="69196" x2="25212" y2="73661"/>
                          <a14:foregroundMark x1="7415" y1="74777" x2="20551" y2="88839"/>
                          <a14:foregroundMark x1="12924" y1="86830" x2="12500" y2="89509"/>
                          <a14:foregroundMark x1="18008" y1="66518" x2="28814" y2="66295"/>
                          <a14:foregroundMark x1="16102" y1="58036" x2="30720" y2="60045"/>
                          <a14:foregroundMark x1="19068" y1="67634" x2="28602" y2="70982"/>
                          <a14:foregroundMark x1="15254" y1="58482" x2="6356" y2="59152"/>
                          <a14:foregroundMark x1="6356" y1="61161" x2="9534" y2="71429"/>
                          <a14:foregroundMark x1="13136" y1="89955" x2="21822" y2="90402"/>
                          <a14:foregroundMark x1="75000" y1="91071" x2="79237" y2="91071"/>
                          <a14:foregroundMark x1="86653" y1="91741" x2="89407" y2="92411"/>
                          <a14:foregroundMark x1="20551" y1="91071" x2="23305" y2="90402"/>
                          <a14:backgroundMark x1="42797" y1="17188" x2="54449" y2="17188"/>
                          <a14:backgroundMark x1="49364" y1="16071" x2="49364" y2="24777"/>
                          <a14:backgroundMark x1="48729" y1="5580" x2="40466" y2="8259"/>
                          <a14:backgroundMark x1="40678" y1="21205" x2="48305" y2="27902"/>
                          <a14:backgroundMark x1="43432" y1="22545" x2="48729" y2="22768"/>
                          <a14:backgroundMark x1="44280" y1="20759" x2="49153" y2="20089"/>
                          <a14:backgroundMark x1="44915" y1="20089" x2="49364" y2="23438"/>
                          <a14:backgroundMark x1="60805" y1="38393" x2="60805" y2="38393"/>
                          <a14:backgroundMark x1="35805" y1="36830" x2="35805" y2="36830"/>
                          <a14:backgroundMark x1="35805" y1="28571" x2="61017" y2="28571"/>
                          <a14:backgroundMark x1="45763" y1="8259" x2="48305" y2="36607"/>
                          <a14:backgroundMark x1="49153" y1="39286" x2="46186" y2="8259"/>
                          <a14:backgroundMark x1="46822" y1="27009" x2="48941" y2="38393"/>
                          <a14:backgroundMark x1="49153" y1="38839" x2="49153" y2="38839"/>
                          <a14:backgroundMark x1="49364" y1="37946" x2="49364" y2="37946"/>
                          <a14:backgroundMark x1="49364" y1="37277" x2="49364" y2="37277"/>
                          <a14:backgroundMark x1="48729" y1="36384" x2="48729" y2="36384"/>
                          <a14:backgroundMark x1="48729" y1="36161" x2="48305" y2="35268"/>
                          <a14:backgroundMark x1="46822" y1="33259" x2="46822" y2="332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71"/>
            <a:stretch/>
          </p:blipFill>
          <p:spPr bwMode="auto">
            <a:xfrm>
              <a:off x="1984962" y="654848"/>
              <a:ext cx="4692446" cy="4245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073F2D-E93A-4FAF-8CBF-914F81ED48DE}"/>
                </a:ext>
              </a:extLst>
            </p:cNvPr>
            <p:cNvSpPr/>
            <p:nvPr/>
          </p:nvSpPr>
          <p:spPr>
            <a:xfrm>
              <a:off x="2359478" y="2954514"/>
              <a:ext cx="924261" cy="12051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9600" dirty="0">
                  <a:solidFill>
                    <a:srgbClr val="FF0000"/>
                  </a:solidFill>
                  <a:latin typeface="HP001 4 hàng" panose="020B0603050302020204" pitchFamily="34" charset="0"/>
                  <a:cs typeface="Arial" pitchFamily="34" charset="0"/>
                </a:rPr>
                <a:t>j</a:t>
              </a:r>
              <a:endParaRPr 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9073F2D-E93A-4FAF-8CBF-914F81ED48DE}"/>
                </a:ext>
              </a:extLst>
            </p:cNvPr>
            <p:cNvSpPr/>
            <p:nvPr/>
          </p:nvSpPr>
          <p:spPr>
            <a:xfrm>
              <a:off x="5426075" y="3093258"/>
              <a:ext cx="1497554" cy="14296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500" dirty="0">
                  <a:solidFill>
                    <a:srgbClr val="FF0000"/>
                  </a:solidFill>
                  <a:latin typeface="HP001 4 hàng" panose="020B0603050302020204" pitchFamily="34" charset="0"/>
                  <a:cs typeface="Arial" pitchFamily="34" charset="0"/>
                </a:rPr>
                <a:t>w</a:t>
              </a:r>
              <a:r>
                <a:rPr lang="en-US" sz="9600" dirty="0">
                  <a:solidFill>
                    <a:srgbClr val="FF0000"/>
                  </a:solidFill>
                  <a:latin typeface="HP001 4H Normal" pitchFamily="34" charset="0"/>
                  <a:cs typeface="Arial" pitchFamily="34" charset="0"/>
                </a:rPr>
                <a:t> </a:t>
              </a:r>
              <a:r>
                <a:rPr lang="en-US" sz="9600" dirty="0">
                  <a:solidFill>
                    <a:srgbClr val="FF0000"/>
                  </a:solidFill>
                  <a:latin typeface="HP001 4 hàng" panose="020B0603050302020204" pitchFamily="34" charset="0"/>
                  <a:cs typeface="Arial" pitchFamily="34" charset="0"/>
                </a:rPr>
                <a:t> </a:t>
              </a:r>
              <a:endParaRPr 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97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0" y="1371600"/>
            <a:ext cx="6019800" cy="3078163"/>
          </a:xfrm>
        </p:spPr>
      </p:pic>
    </p:spTree>
    <p:extLst>
      <p:ext uri="{BB962C8B-B14F-4D97-AF65-F5344CB8AC3E}">
        <p14:creationId xmlns:p14="http://schemas.microsoft.com/office/powerpoint/2010/main" val="308314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676400"/>
            <a:ext cx="6687321" cy="3352800"/>
          </a:xfrm>
        </p:spPr>
      </p:pic>
    </p:spTree>
    <p:extLst>
      <p:ext uri="{BB962C8B-B14F-4D97-AF65-F5344CB8AC3E}">
        <p14:creationId xmlns:p14="http://schemas.microsoft.com/office/powerpoint/2010/main" val="276407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EA3B3C9-FB8A-4640-86FC-9445CB575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94" y="735192"/>
            <a:ext cx="7421011" cy="581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2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Khởi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!</a:t>
            </a:r>
            <a:endParaRPr lang="vi-VN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45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5181600"/>
            <a:ext cx="9144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MÑ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mua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n¬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Hµ.</a:t>
            </a:r>
          </a:p>
        </p:txBody>
      </p:sp>
      <p:pic>
        <p:nvPicPr>
          <p:cNvPr id="614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196263" cy="4495800"/>
          </a:xfrm>
          <a:prstGeom prst="rect">
            <a:avLst/>
          </a:prstGeom>
          <a:solidFill>
            <a:srgbClr val="76BC31"/>
          </a:solidFill>
          <a:ln w="9525"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5181600"/>
            <a:ext cx="9144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Ñ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ua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¬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Hµ.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24200" y="762000"/>
            <a:ext cx="2971800" cy="990600"/>
          </a:xfrm>
          <a:prstGeom prst="roundRect">
            <a:avLst/>
          </a:prstGeom>
          <a:solidFill>
            <a:srgbClr val="76B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838200"/>
            <a:ext cx="3124200" cy="990600"/>
          </a:xfrm>
          <a:prstGeom prst="roundRect">
            <a:avLst/>
          </a:prstGeom>
          <a:solidFill>
            <a:srgbClr val="76B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4400" y="609600"/>
            <a:ext cx="2590800" cy="685800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biÕt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00" y="6096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7200" y="1905000"/>
            <a:ext cx="2743200" cy="914400"/>
          </a:xfrm>
          <a:prstGeom prst="roundRect">
            <a:avLst/>
          </a:prstGeom>
          <a:solidFill>
            <a:srgbClr val="FDF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381000"/>
            <a:ext cx="21336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®</a:t>
            </a:r>
            <a:r>
              <a:rPr kumimoji="0" sz="4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äc</a:t>
            </a:r>
          </a:p>
        </p:txBody>
      </p:sp>
      <p:sp>
        <p:nvSpPr>
          <p:cNvPr id="5" name="Oval 4"/>
          <p:cNvSpPr/>
          <p:nvPr/>
        </p:nvSpPr>
        <p:spPr>
          <a:xfrm>
            <a:off x="228600" y="38100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359306-FCE4-485C-82DB-A32ADA06CCEA}"/>
              </a:ext>
            </a:extLst>
          </p:cNvPr>
          <p:cNvGrpSpPr/>
          <p:nvPr/>
        </p:nvGrpSpPr>
        <p:grpSpPr>
          <a:xfrm>
            <a:off x="457200" y="1443037"/>
            <a:ext cx="8077200" cy="4424363"/>
            <a:chOff x="457200" y="1443037"/>
            <a:chExt cx="8077200" cy="4424363"/>
          </a:xfrm>
        </p:grpSpPr>
        <p:sp>
          <p:nvSpPr>
            <p:cNvPr id="6" name="TextBox 5"/>
            <p:cNvSpPr txBox="1"/>
            <p:nvPr/>
          </p:nvSpPr>
          <p:spPr>
            <a:xfrm>
              <a:off x="2196970" y="1443037"/>
              <a:ext cx="4354513" cy="9239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m                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2590800"/>
              <a:ext cx="1371600" cy="9144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4600" y="2590800"/>
              <a:ext cx="1295400" cy="9144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3505200"/>
              <a:ext cx="2667000" cy="9144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m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Ñ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05400" y="3505200"/>
              <a:ext cx="2362200" cy="9144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n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¬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05400" y="2590800"/>
              <a:ext cx="1219200" cy="9144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24600" y="2590800"/>
              <a:ext cx="1143000" cy="9144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¬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00" y="4953000"/>
              <a:ext cx="8077200" cy="9144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m¸    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mÑ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   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mì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   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na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  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nÒ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  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në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21588" y="5029200"/>
              <a:ext cx="523875" cy="7699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61125" y="5029200"/>
              <a:ext cx="523875" cy="7699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94313" y="5029200"/>
              <a:ext cx="522287" cy="7699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81425" y="5029200"/>
              <a:ext cx="714375" cy="7699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84413" y="5029200"/>
              <a:ext cx="712787" cy="7699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1188" y="5029200"/>
              <a:ext cx="714375" cy="7699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1936623" y="1414584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6499332" y="144086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8989" y="2326667"/>
            <a:ext cx="3250275" cy="2008910"/>
            <a:chOff x="304800" y="1752600"/>
            <a:chExt cx="3250275" cy="2008910"/>
          </a:xfrm>
        </p:grpSpPr>
        <p:sp>
          <p:nvSpPr>
            <p:cNvPr id="5" name="Rectangle 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2675322" y="251398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1093121" y="247815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1580802" y="3527790"/>
            <a:ext cx="173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m</a:t>
            </a:r>
            <a:r>
              <a:rPr lang="en-US" sz="4800" b="1" dirty="0" err="1">
                <a:latin typeface="VNI-Avo" pitchFamily="2" charset="0"/>
              </a:rPr>
              <a:t>eï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05400" y="2319741"/>
            <a:ext cx="3250275" cy="2008910"/>
            <a:chOff x="304800" y="1752600"/>
            <a:chExt cx="3250275" cy="200891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5501640" y="245917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6351108" y="3461328"/>
            <a:ext cx="1108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n</a:t>
            </a:r>
            <a:r>
              <a:rPr lang="en-US" sz="4800" b="1" dirty="0" err="1">
                <a:latin typeface="VNI-Avo" pitchFamily="2" charset="0"/>
              </a:rPr>
              <a:t>ô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7309443" y="2478151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ô</a:t>
            </a:r>
          </a:p>
        </p:txBody>
      </p:sp>
    </p:spTree>
    <p:extLst>
      <p:ext uri="{BB962C8B-B14F-4D97-AF65-F5344CB8AC3E}">
        <p14:creationId xmlns:p14="http://schemas.microsoft.com/office/powerpoint/2010/main" val="1419728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1" grpId="0"/>
      <p:bldP spid="49" grpId="0"/>
      <p:bldP spid="50" grpId="0"/>
      <p:bldP spid="53" grpId="0"/>
      <p:bldP spid="52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890D1DD-EA3B-4F31-82D1-792FB65106F1}"/>
              </a:ext>
            </a:extLst>
          </p:cNvPr>
          <p:cNvSpPr/>
          <p:nvPr/>
        </p:nvSpPr>
        <p:spPr>
          <a:xfrm>
            <a:off x="609600" y="1295400"/>
            <a:ext cx="5486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má     mẹ    mỡ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F7A9B-FFF2-4163-947A-4AB820956EA1}"/>
              </a:ext>
            </a:extLst>
          </p:cNvPr>
          <p:cNvSpPr txBox="1"/>
          <p:nvPr/>
        </p:nvSpPr>
        <p:spPr>
          <a:xfrm>
            <a:off x="4060047" y="1378974"/>
            <a:ext cx="731290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endParaRPr lang="en-US" altLang="zh-CN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7E00C3-AC10-4D21-BF66-FE34E1431DDA}"/>
              </a:ext>
            </a:extLst>
          </p:cNvPr>
          <p:cNvSpPr txBox="1"/>
          <p:nvPr/>
        </p:nvSpPr>
        <p:spPr>
          <a:xfrm>
            <a:off x="2514600" y="1371279"/>
            <a:ext cx="744114" cy="8463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9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2422B5-0B37-48C9-A210-E7E24CB376FC}"/>
              </a:ext>
            </a:extLst>
          </p:cNvPr>
          <p:cNvSpPr txBox="1"/>
          <p:nvPr/>
        </p:nvSpPr>
        <p:spPr>
          <a:xfrm>
            <a:off x="794282" y="1356851"/>
            <a:ext cx="731290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6EB9D5-09C4-4E9C-947F-08E47CD15DD2}"/>
              </a:ext>
            </a:extLst>
          </p:cNvPr>
          <p:cNvSpPr/>
          <p:nvPr/>
        </p:nvSpPr>
        <p:spPr>
          <a:xfrm>
            <a:off x="794282" y="2807250"/>
            <a:ext cx="37338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na   nề   nở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4FC40-2004-46B9-9278-7965DBE84CF0}"/>
              </a:ext>
            </a:extLst>
          </p:cNvPr>
          <p:cNvSpPr txBox="1"/>
          <p:nvPr/>
        </p:nvSpPr>
        <p:spPr>
          <a:xfrm>
            <a:off x="3213609" y="2849984"/>
            <a:ext cx="553357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D57673-FBA5-4EC0-A871-409F6293C8BC}"/>
              </a:ext>
            </a:extLst>
          </p:cNvPr>
          <p:cNvSpPr txBox="1"/>
          <p:nvPr/>
        </p:nvSpPr>
        <p:spPr>
          <a:xfrm>
            <a:off x="1985510" y="2842610"/>
            <a:ext cx="561372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1AAB5B-E67B-4426-A356-7B4CB659549D}"/>
              </a:ext>
            </a:extLst>
          </p:cNvPr>
          <p:cNvSpPr txBox="1"/>
          <p:nvPr/>
        </p:nvSpPr>
        <p:spPr>
          <a:xfrm>
            <a:off x="794282" y="2852249"/>
            <a:ext cx="561372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932128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/>
      <p:bldP spid="19" grpId="0"/>
      <p:bldP spid="21" grpId="0" animBg="1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9C79EA8D-3DBE-4D5D-90DD-B987DA223CDC}"/>
              </a:ext>
            </a:extLst>
          </p:cNvPr>
          <p:cNvSpPr/>
          <p:nvPr/>
        </p:nvSpPr>
        <p:spPr>
          <a:xfrm>
            <a:off x="533399" y="4791037"/>
            <a:ext cx="8077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má     mẹ    mỡ   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na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nề   nở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5A6F1-3356-45FD-9DA8-70377A470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62" y="1052181"/>
            <a:ext cx="8339737" cy="35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2626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4953000"/>
            <a:ext cx="2351926" cy="10156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 mè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2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88" y="533400"/>
            <a:ext cx="8013700" cy="434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18">
            <a:extLst>
              <a:ext uri="{FF2B5EF4-FFF2-40B4-BE49-F238E27FC236}">
                <a16:creationId xmlns:a16="http://schemas.microsoft.com/office/drawing/2014/main" id="{5008E1F5-A0AE-4ACA-B9E2-94462616A869}"/>
              </a:ext>
            </a:extLst>
          </p:cNvPr>
          <p:cNvSpPr txBox="1"/>
          <p:nvPr/>
        </p:nvSpPr>
        <p:spPr>
          <a:xfrm>
            <a:off x="4538151" y="4953000"/>
            <a:ext cx="617538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6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5181600"/>
            <a:ext cx="2137124" cy="10156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lá 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me</a:t>
            </a:r>
          </a:p>
        </p:txBody>
      </p:sp>
      <p:pic>
        <p:nvPicPr>
          <p:cNvPr id="1126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0"/>
            <a:ext cx="7924800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18">
            <a:extLst>
              <a:ext uri="{FF2B5EF4-FFF2-40B4-BE49-F238E27FC236}">
                <a16:creationId xmlns:a16="http://schemas.microsoft.com/office/drawing/2014/main" id="{155A7467-7070-4F1F-AD26-C53BA5455B92}"/>
              </a:ext>
            </a:extLst>
          </p:cNvPr>
          <p:cNvSpPr txBox="1"/>
          <p:nvPr/>
        </p:nvSpPr>
        <p:spPr>
          <a:xfrm>
            <a:off x="4495800" y="5181599"/>
            <a:ext cx="617538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6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5339</TotalTime>
  <Words>134</Words>
  <Application>Microsoft Office PowerPoint</Application>
  <PresentationFormat>On-screen Show (4:3)</PresentationFormat>
  <Paragraphs>67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.VnAvant</vt:lpstr>
      <vt:lpstr>HP001 4 hàng</vt:lpstr>
      <vt:lpstr>VNI-Avo</vt:lpstr>
      <vt:lpstr>Arial-SGK-TV</vt:lpstr>
      <vt:lpstr>Arial</vt:lpstr>
      <vt:lpstr>HP001 4H Normal</vt:lpstr>
      <vt:lpstr>Office Theme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334</cp:revision>
  <dcterms:created xsi:type="dcterms:W3CDTF">2006-08-16T00:00:00Z</dcterms:created>
  <dcterms:modified xsi:type="dcterms:W3CDTF">2024-10-09T05:12:30Z</dcterms:modified>
</cp:coreProperties>
</file>