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7" r:id="rId6"/>
    <p:sldMasterId id="2147483723" r:id="rId7"/>
    <p:sldMasterId id="2147483728" r:id="rId8"/>
    <p:sldMasterId id="2147483752" r:id="rId9"/>
    <p:sldMasterId id="2147483777" r:id="rId10"/>
    <p:sldMasterId id="2147483789" r:id="rId11"/>
  </p:sldMasterIdLst>
  <p:notesMasterIdLst>
    <p:notesMasterId r:id="rId28"/>
  </p:notesMasterIdLst>
  <p:sldIdLst>
    <p:sldId id="361" r:id="rId12"/>
    <p:sldId id="263" r:id="rId13"/>
    <p:sldId id="267" r:id="rId14"/>
    <p:sldId id="268" r:id="rId15"/>
    <p:sldId id="269" r:id="rId16"/>
    <p:sldId id="270" r:id="rId17"/>
    <p:sldId id="287" r:id="rId18"/>
    <p:sldId id="274" r:id="rId19"/>
    <p:sldId id="271" r:id="rId20"/>
    <p:sldId id="276" r:id="rId21"/>
    <p:sldId id="259" r:id="rId22"/>
    <p:sldId id="331" r:id="rId23"/>
    <p:sldId id="375" r:id="rId24"/>
    <p:sldId id="376" r:id="rId25"/>
    <p:sldId id="295" r:id="rId26"/>
    <p:sldId id="35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31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15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77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939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48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95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9/13/2024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9/13/2024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68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5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543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98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68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36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9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98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1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8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16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916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68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68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3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1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394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5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microsoft.com/office/2007/relationships/media" Target="../media/media6.mp3"/><Relationship Id="rId7" Type="http://schemas.openxmlformats.org/officeDocument/2006/relationships/image" Target="../media/image26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26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microsoft.com/office/2007/relationships/media" Target="../media/media6.mp3"/><Relationship Id="rId7" Type="http://schemas.openxmlformats.org/officeDocument/2006/relationships/image" Target="../media/image26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7.xml"/><Relationship Id="rId4" Type="http://schemas.openxmlformats.org/officeDocument/2006/relationships/image" Target="../media/image20.jp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26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microsoft.com/office/2007/relationships/media" Target="../media/media6.mp3"/><Relationship Id="rId7" Type="http://schemas.openxmlformats.org/officeDocument/2006/relationships/image" Target="../media/image26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7854D3-9C9C-4370-ABE5-4B27E2737DD0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endParaRPr kumimoji="0" lang="en-US" sz="5400" b="1" i="0" u="none" strike="noStrike" kern="1200" normalizeH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A5C4CF0-3694-41E3-A92B-3917797D8595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kumimoji="0" lang="en-US" sz="5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endParaRPr kumimoji="0" lang="en-US" sz="5400" b="1" i="0" u="none" strike="noStrike" kern="1200" normalizeH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1722269" y="127819"/>
            <a:ext cx="750163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9889724" cy="769441"/>
            <a:chOff x="708943" y="6018639"/>
            <a:chExt cx="582583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13A542-7A81-4F06-BAD5-89787D734E35}"/>
              </a:ext>
            </a:extLst>
          </p:cNvPr>
          <p:cNvSpPr txBox="1"/>
          <p:nvPr/>
        </p:nvSpPr>
        <p:spPr>
          <a:xfrm>
            <a:off x="6795489" y="2136337"/>
            <a:ext cx="5064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440876" y="1000398"/>
            <a:ext cx="111249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823334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Gợi ý (G):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CAFB1A-1105-42F1-9EF7-70F318F59EB3}"/>
              </a:ext>
            </a:extLst>
          </p:cNvPr>
          <p:cNvSpPr txBox="1"/>
          <p:nvPr/>
        </p:nvSpPr>
        <p:spPr>
          <a:xfrm>
            <a:off x="1792224" y="2350008"/>
            <a:ext cx="8732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40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40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Chào </a:t>
            </a:r>
            <a:r>
              <a:rPr lang="vi-VN" sz="3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 bạn! Mình tên là Mai Thu Trang, năm nay mình bảy tuổi. Hiện nay mình đang học lớp 2 trường Tiểu học 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Long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Biên</a:t>
            </a:r>
            <a:r>
              <a:rPr lang="en-US" sz="3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670442" y="648916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“Đồng hồ”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hay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212363" y="3710536"/>
            <a:ext cx="348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lang="en-US" sz="44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vật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104521" y="3736839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người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0147"/>
            <a:ext cx="1120140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“Công an”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5400" b="1" kern="0" spc="5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54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vật?</a:t>
            </a:r>
            <a:endParaRPr lang="en-US" sz="54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227376" cy="1866931"/>
            <a:chOff x="6780706" y="4686364"/>
            <a:chExt cx="4227376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38249" y="5425033"/>
              <a:ext cx="27698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người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7393" y="5408054"/>
              <a:ext cx="19415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vật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5059" y="2019626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570321" y="2603500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baseline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361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3&quot;/&gt;&lt;property id=&quot;20307&quot; value=&quot;267&quot;/&gt;&lt;/object&gt;&lt;object type=&quot;3&quot; unique_id=&quot;10007&quot;&gt;&lt;property id=&quot;20148&quot; value=&quot;5&quot;/&gt;&lt;property id=&quot;20300&quot; value=&quot;Slide 4&quot;/&gt;&lt;property id=&quot;20307&quot; value=&quot;268&quot;/&gt;&lt;/object&gt;&lt;object type=&quot;3&quot; unique_id=&quot;10008&quot;&gt;&lt;property id=&quot;20148&quot; value=&quot;5&quot;/&gt;&lt;property id=&quot;20300&quot; value=&quot;Slide 5&quot;/&gt;&lt;property id=&quot;20307&quot; value=&quot;269&quot;/&gt;&lt;/object&gt;&lt;object type=&quot;3&quot; unique_id=&quot;10009&quot;&gt;&lt;property id=&quot;20148&quot; value=&quot;5&quot;/&gt;&lt;property id=&quot;20300&quot; value=&quot;Slide 6&quot;/&gt;&lt;property id=&quot;20307&quot; value=&quot;270&quot;/&gt;&lt;/object&gt;&lt;object type=&quot;3&quot; unique_id=&quot;10010&quot;&gt;&lt;property id=&quot;20148&quot; value=&quot;5&quot;/&gt;&lt;property id=&quot;20300&quot; value=&quot;Slide 7&quot;/&gt;&lt;property id=&quot;20307&quot; value=&quot;287&quot;/&gt;&lt;/object&gt;&lt;object type=&quot;3&quot; unique_id=&quot;10011&quot;&gt;&lt;property id=&quot;20148&quot; value=&quot;5&quot;/&gt;&lt;property id=&quot;20300&quot; value=&quot;Slide 8&quot;/&gt;&lt;property id=&quot;20307&quot; value=&quot;274&quot;/&gt;&lt;/object&gt;&lt;object type=&quot;3&quot; unique_id=&quot;10012&quot;&gt;&lt;property id=&quot;20148&quot; value=&quot;5&quot;/&gt;&lt;property id=&quot;20300&quot; value=&quot;Slide 9&quot;/&gt;&lt;property id=&quot;20307&quot; value=&quot;271&quot;/&gt;&lt;/object&gt;&lt;object type=&quot;3&quot; unique_id=&quot;10013&quot;&gt;&lt;property id=&quot;20148&quot; value=&quot;5&quot;/&gt;&lt;property id=&quot;20300&quot; value=&quot;Slide 10&quot;/&gt;&lt;property id=&quot;20307&quot; value=&quot;276&quot;/&gt;&lt;/object&gt;&lt;object type=&quot;3&quot; unique_id=&quot;10014&quot;&gt;&lt;property id=&quot;20148&quot; value=&quot;5&quot;/&gt;&lt;property id=&quot;20300&quot; value=&quot;Slide 11&quot;/&gt;&lt;property id=&quot;20307&quot; value=&quot;259&quot;/&gt;&lt;/object&gt;&lt;object type=&quot;3&quot; unique_id=&quot;10015&quot;&gt;&lt;property id=&quot;20148&quot; value=&quot;5&quot;/&gt;&lt;property id=&quot;20300&quot; value=&quot;Slide 12&quot;/&gt;&lt;property id=&quot;20307&quot; value=&quot;331&quot;/&gt;&lt;/object&gt;&lt;object type=&quot;3&quot; unique_id=&quot;10016&quot;&gt;&lt;property id=&quot;20148&quot; value=&quot;5&quot;/&gt;&lt;property id=&quot;20300&quot; value=&quot;Slide 13&quot;/&gt;&lt;property id=&quot;20307&quot; value=&quot;375&quot;/&gt;&lt;/object&gt;&lt;object type=&quot;3&quot; unique_id=&quot;10017&quot;&gt;&lt;property id=&quot;20148&quot; value=&quot;5&quot;/&gt;&lt;property id=&quot;20300&quot; value=&quot;Slide 14&quot;/&gt;&lt;property id=&quot;20307&quot; value=&quot;376&quot;/&gt;&lt;/object&gt;&lt;object type=&quot;3&quot; unique_id=&quot;10018&quot;&gt;&lt;property id=&quot;20148&quot; value=&quot;5&quot;/&gt;&lt;property id=&quot;20300&quot; value=&quot;Slide 15&quot;/&gt;&lt;property id=&quot;20307&quot; value=&quot;295&quot;/&gt;&lt;/object&gt;&lt;object type=&quot;3&quot; unique_id=&quot;10019&quot;&gt;&lt;property id=&quot;20148&quot; value=&quot;5&quot;/&gt;&lt;property id=&quot;20300&quot; value=&quot;Slide 16&quot;/&gt;&lt;property id=&quot;20307&quot; value=&quot;358&quot;/&gt;&lt;/object&gt;&lt;/object&gt;&lt;object type=&quot;8&quot; unique_id=&quot;100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221</Words>
  <Application>Microsoft Office PowerPoint</Application>
  <PresentationFormat>Custom</PresentationFormat>
  <Paragraphs>50</Paragraphs>
  <Slides>16</Slides>
  <Notes>7</Notes>
  <HiddenSlides>0</HiddenSlides>
  <MMClips>12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1_Office 主题​​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Office Theme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12</cp:revision>
  <dcterms:created xsi:type="dcterms:W3CDTF">2021-07-24T02:29:38Z</dcterms:created>
  <dcterms:modified xsi:type="dcterms:W3CDTF">2024-09-13T03:29:03Z</dcterms:modified>
</cp:coreProperties>
</file>