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58" r:id="rId7"/>
    <p:sldId id="264" r:id="rId8"/>
    <p:sldId id="268" r:id="rId9"/>
    <p:sldId id="269" r:id="rId10"/>
    <p:sldId id="25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>
        <p:scale>
          <a:sx n="95" d="100"/>
          <a:sy n="95" d="100"/>
        </p:scale>
        <p:origin x="144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xmlns="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xmlns="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xmlns="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xmlns="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Các số có 2 chữ số ghép được từ 3 thẻ số trên là:</a:t>
            </a:r>
          </a:p>
          <a:p>
            <a:r>
              <a:rPr lang="x-none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xmlns="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xmlns="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xmlns="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x-none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  </a:t>
            </a:r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xmlns="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xmlns="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xmlns="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xmlns="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xmlns="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Đây là </a:t>
            </a:r>
            <a:r>
              <a:rPr lang="x-none" sz="3200" dirty="0">
                <a:solidFill>
                  <a:srgbClr val="FF0000"/>
                </a:solidFill>
              </a:rPr>
              <a:t>tia số</a:t>
            </a:r>
            <a:r>
              <a:rPr lang="x-none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bên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hải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xmlns="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xmlns="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xmlns="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xmlns="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xmlns="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xmlns="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xmlns="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xmlns="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xmlns="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xmlns="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xmlns="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xmlns="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xmlns="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xmlns="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xmlns="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xmlns="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xmlns="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xmlns="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xmlns="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xmlns="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xmlns="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xmlns="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xmlns="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xmlns="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xmlns="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xmlns="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xmlns="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xmlns="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xmlns="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xmlns="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xmlns="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xmlns="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xmlns="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50292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xmlns="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xmlns="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xmlns="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xmlns="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xmlns="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x-none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x-none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x-none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x-none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x-none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x-none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6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58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8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59&quot;/&gt;&lt;/object&gt;&lt;object type=&quot;3&quot; unique_id=&quot;10013&quot;&gt;&lt;property id=&quot;20148&quot; value=&quot;5&quot;/&gt;&lt;property id=&quot;20300&quot; value=&quot;Slide 11&quot;/&gt;&lt;property id=&quot;20307&quot; value=&quot;270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4&quot;/&gt;&lt;property id=&quot;20307&quot; value=&quot;273&quot;/&gt;&lt;/object&gt;&lt;object type=&quot;3&quot; unique_id=&quot;10017&quot;&gt;&lt;property id=&quot;20148&quot; value=&quot;5&quot;/&gt;&lt;property id=&quot;20300&quot; value=&quot;Slide 15&quot;/&gt;&lt;property id=&quot;20307&quot; value=&quot;274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560</Words>
  <Application>Microsoft Office PowerPoint</Application>
  <PresentationFormat>Custom</PresentationFormat>
  <Paragraphs>201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MTC</cp:lastModifiedBy>
  <cp:revision>93</cp:revision>
  <dcterms:created xsi:type="dcterms:W3CDTF">2021-06-02T01:34:28Z</dcterms:created>
  <dcterms:modified xsi:type="dcterms:W3CDTF">2024-09-12T02:18:16Z</dcterms:modified>
</cp:coreProperties>
</file>