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8&quot;/&gt;&lt;/object&gt;&lt;object type=&quot;3&quot; unique_id=&quot;10005&quot;&gt;&lt;property id=&quot;20148&quot; value=&quot;5&quot;/&gt;&lt;property id=&quot;20300&quot; value=&quot;Slide 3&quot;/&gt;&lt;property id=&quot;20307&quot; value=&quot;256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/object&gt;&lt;object type=&quot;8&quot; unique_id=&quot;1003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376</Words>
  <Application>Microsoft Office PowerPoint</Application>
  <PresentationFormat>Custom</PresentationFormat>
  <Paragraphs>61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MTC</cp:lastModifiedBy>
  <cp:revision>20</cp:revision>
  <dcterms:created xsi:type="dcterms:W3CDTF">2021-06-11T02:39:36Z</dcterms:created>
  <dcterms:modified xsi:type="dcterms:W3CDTF">2024-09-09T08:08:16Z</dcterms:modified>
</cp:coreProperties>
</file>