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319" r:id="rId14"/>
  </p:sldIdLst>
  <p:sldSz cx="12192000" cy="6858000"/>
  <p:notesSz cx="6858000" cy="9144000"/>
  <p:embeddedFontLst>
    <p:embeddedFont>
      <p:font typeface="Vogue-ExtraBold" charset="0"/>
      <p:regular r:id="rId15"/>
    </p:embeddedFont>
    <p:embeddedFont>
      <p:font typeface="Cambria" pitchFamily="18" charset="0"/>
      <p:regular r:id="rId16"/>
      <p:bold r:id="rId17"/>
      <p:italic r:id="rId18"/>
      <p:boldItalic r:id="rId19"/>
    </p:embeddedFont>
    <p:embeddedFont>
      <p:font typeface="#9Slide07 HoneyCream" charset="0"/>
      <p:regular r:id="rId20"/>
    </p:embeddedFont>
    <p:embeddedFont>
      <p:font typeface="Calisto MT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SVN-Ready" pitchFamily="18" charset="0"/>
      <p:regular r:id="rId29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CA7"/>
    <a:srgbClr val="FFF7EB"/>
    <a:srgbClr val="FFEFD1"/>
    <a:srgbClr val="FFC964"/>
    <a:srgbClr val="54B764"/>
    <a:srgbClr val="EF9664"/>
    <a:srgbClr val="DEA26B"/>
    <a:srgbClr val="F99E41"/>
    <a:srgbClr val="FEF2CB"/>
    <a:srgbClr val="FAA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Kiểu Sáng 1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Kiểu Sáng 3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3" autoAdjust="0"/>
    <p:restoredTop sz="94660"/>
  </p:normalViewPr>
  <p:slideViewPr>
    <p:cSldViewPr snapToGrid="0">
      <p:cViewPr>
        <p:scale>
          <a:sx n="97" d="100"/>
          <a:sy n="97" d="100"/>
        </p:scale>
        <p:origin x="-44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7410822-8573-105A-C17F-F65D64C995D6}"/>
              </a:ext>
            </a:extLst>
          </p:cNvPr>
          <p:cNvSpPr/>
          <p:nvPr userDrawn="1"/>
        </p:nvSpPr>
        <p:spPr>
          <a:xfrm>
            <a:off x="1569720" y="0"/>
            <a:ext cx="1493520" cy="624840"/>
          </a:xfrm>
          <a:prstGeom prst="rect">
            <a:avLst/>
          </a:prstGeom>
          <a:solidFill>
            <a:srgbClr val="FFC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70F065E-4A1B-09B8-9C44-4A614D0EB279}"/>
              </a:ext>
            </a:extLst>
          </p:cNvPr>
          <p:cNvSpPr/>
          <p:nvPr userDrawn="1"/>
        </p:nvSpPr>
        <p:spPr>
          <a:xfrm>
            <a:off x="8473440" y="6233160"/>
            <a:ext cx="1493520" cy="624840"/>
          </a:xfrm>
          <a:prstGeom prst="rect">
            <a:avLst/>
          </a:prstGeom>
          <a:solidFill>
            <a:srgbClr val="E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024B2D6-24D8-D274-EBEE-6A522D912C9F}"/>
              </a:ext>
            </a:extLst>
          </p:cNvPr>
          <p:cNvSpPr/>
          <p:nvPr userDrawn="1"/>
        </p:nvSpPr>
        <p:spPr>
          <a:xfrm>
            <a:off x="3474720" y="6233160"/>
            <a:ext cx="1082040" cy="624840"/>
          </a:xfrm>
          <a:prstGeom prst="rect">
            <a:avLst/>
          </a:prstGeom>
          <a:solidFill>
            <a:srgbClr val="C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477014DF-2590-EFB3-818C-B5E705862C49}"/>
              </a:ext>
            </a:extLst>
          </p:cNvPr>
          <p:cNvSpPr/>
          <p:nvPr userDrawn="1"/>
        </p:nvSpPr>
        <p:spPr>
          <a:xfrm>
            <a:off x="578734" y="481989"/>
            <a:ext cx="11034532" cy="5894022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3BC45B0-3481-4C78-66BA-356122BDE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3"/>
          <a:stretch/>
        </p:blipFill>
        <p:spPr>
          <a:xfrm rot="16200000" flipH="1" flipV="1">
            <a:off x="2108724" y="-2108724"/>
            <a:ext cx="3417795" cy="7635243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5787B980-2BEF-45BF-AC80-4BEF480C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6227" y="-60219"/>
            <a:ext cx="3831358" cy="3417793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xmlns="" id="{3C277012-491A-8F6F-3C17-AAC35CA04A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3" y="4595850"/>
            <a:ext cx="3274620" cy="3274620"/>
          </a:xfrm>
          <a:prstGeom prst="rect">
            <a:avLst/>
          </a:prstGeom>
        </p:spPr>
      </p:pic>
      <p:grpSp>
        <p:nvGrpSpPr>
          <p:cNvPr id="14" name="Đồ họa 753">
            <a:extLst>
              <a:ext uri="{FF2B5EF4-FFF2-40B4-BE49-F238E27FC236}">
                <a16:creationId xmlns:a16="http://schemas.microsoft.com/office/drawing/2014/main" xmlns="" id="{61AD3253-D3F3-DB50-9032-FF31BCDAB339}"/>
              </a:ext>
            </a:extLst>
          </p:cNvPr>
          <p:cNvGrpSpPr/>
          <p:nvPr userDrawn="1"/>
        </p:nvGrpSpPr>
        <p:grpSpPr>
          <a:xfrm>
            <a:off x="569503" y="4242699"/>
            <a:ext cx="3848519" cy="2615301"/>
            <a:chOff x="3551240" y="2379322"/>
            <a:chExt cx="5089664" cy="3458734"/>
          </a:xfrm>
        </p:grpSpPr>
        <p:grpSp>
          <p:nvGrpSpPr>
            <p:cNvPr id="15" name="Đồ họa 753">
              <a:extLst>
                <a:ext uri="{FF2B5EF4-FFF2-40B4-BE49-F238E27FC236}">
                  <a16:creationId xmlns:a16="http://schemas.microsoft.com/office/drawing/2014/main" xmlns="" id="{E35C2E41-5C04-85A9-4005-EA33C0743D17}"/>
                </a:ext>
              </a:extLst>
            </p:cNvPr>
            <p:cNvGrpSpPr/>
            <p:nvPr/>
          </p:nvGrpSpPr>
          <p:grpSpPr>
            <a:xfrm>
              <a:off x="3567949" y="2379322"/>
              <a:ext cx="5072955" cy="3458734"/>
              <a:chOff x="3567949" y="2379322"/>
              <a:chExt cx="5072955" cy="3458734"/>
            </a:xfrm>
          </p:grpSpPr>
          <p:sp>
            <p:nvSpPr>
              <p:cNvPr id="372" name="Hình tự do: Hình 371">
                <a:extLst>
                  <a:ext uri="{FF2B5EF4-FFF2-40B4-BE49-F238E27FC236}">
                    <a16:creationId xmlns:a16="http://schemas.microsoft.com/office/drawing/2014/main" xmlns="" id="{3D1D0C38-B037-F499-2224-C955FAF37E1F}"/>
                  </a:ext>
                </a:extLst>
              </p:cNvPr>
              <p:cNvSpPr/>
              <p:nvPr/>
            </p:nvSpPr>
            <p:spPr>
              <a:xfrm>
                <a:off x="6260944" y="2379322"/>
                <a:ext cx="607682" cy="411035"/>
              </a:xfrm>
              <a:custGeom>
                <a:avLst/>
                <a:gdLst>
                  <a:gd name="connsiteX0" fmla="*/ 607592 w 607682"/>
                  <a:gd name="connsiteY0" fmla="*/ 301816 h 411035"/>
                  <a:gd name="connsiteX1" fmla="*/ 502372 w 607682"/>
                  <a:gd name="connsiteY1" fmla="*/ 257512 h 411035"/>
                  <a:gd name="connsiteX2" fmla="*/ 527292 w 607682"/>
                  <a:gd name="connsiteY2" fmla="*/ 166137 h 411035"/>
                  <a:gd name="connsiteX3" fmla="*/ 380538 w 607682"/>
                  <a:gd name="connsiteY3" fmla="*/ 0 h 411035"/>
                  <a:gd name="connsiteX4" fmla="*/ 236553 w 607682"/>
                  <a:gd name="connsiteY4" fmla="*/ 130141 h 411035"/>
                  <a:gd name="connsiteX5" fmla="*/ 195018 w 607682"/>
                  <a:gd name="connsiteY5" fmla="*/ 96913 h 411035"/>
                  <a:gd name="connsiteX6" fmla="*/ 117488 w 607682"/>
                  <a:gd name="connsiteY6" fmla="*/ 143985 h 411035"/>
                  <a:gd name="connsiteX7" fmla="*/ 131333 w 607682"/>
                  <a:gd name="connsiteY7" fmla="*/ 202133 h 411035"/>
                  <a:gd name="connsiteX8" fmla="*/ 114719 w 607682"/>
                  <a:gd name="connsiteY8" fmla="*/ 196595 h 411035"/>
                  <a:gd name="connsiteX9" fmla="*/ 1192 w 607682"/>
                  <a:gd name="connsiteY9" fmla="*/ 238130 h 411035"/>
                  <a:gd name="connsiteX10" fmla="*/ 81492 w 607682"/>
                  <a:gd name="connsiteY10" fmla="*/ 326736 h 411035"/>
                  <a:gd name="connsiteX11" fmla="*/ 150715 w 607682"/>
                  <a:gd name="connsiteY11" fmla="*/ 326736 h 411035"/>
                  <a:gd name="connsiteX12" fmla="*/ 131333 w 607682"/>
                  <a:gd name="connsiteY12" fmla="*/ 376577 h 411035"/>
                  <a:gd name="connsiteX13" fmla="*/ 267011 w 607682"/>
                  <a:gd name="connsiteY13" fmla="*/ 401498 h 411035"/>
                  <a:gd name="connsiteX14" fmla="*/ 344542 w 607682"/>
                  <a:gd name="connsiteY14" fmla="*/ 359963 h 411035"/>
                  <a:gd name="connsiteX15" fmla="*/ 466376 w 607682"/>
                  <a:gd name="connsiteY15" fmla="*/ 373808 h 411035"/>
                  <a:gd name="connsiteX16" fmla="*/ 607592 w 607682"/>
                  <a:gd name="connsiteY16" fmla="*/ 301816 h 4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82" h="411035">
                    <a:moveTo>
                      <a:pt x="607592" y="301816"/>
                    </a:moveTo>
                    <a:cubicBezTo>
                      <a:pt x="604823" y="276895"/>
                      <a:pt x="560520" y="260281"/>
                      <a:pt x="502372" y="257512"/>
                    </a:cubicBezTo>
                    <a:cubicBezTo>
                      <a:pt x="518985" y="232592"/>
                      <a:pt x="527292" y="199364"/>
                      <a:pt x="527292" y="166137"/>
                    </a:cubicBezTo>
                    <a:cubicBezTo>
                      <a:pt x="527292" y="74762"/>
                      <a:pt x="460838" y="0"/>
                      <a:pt x="380538" y="0"/>
                    </a:cubicBezTo>
                    <a:cubicBezTo>
                      <a:pt x="311314" y="0"/>
                      <a:pt x="253166" y="55379"/>
                      <a:pt x="236553" y="130141"/>
                    </a:cubicBezTo>
                    <a:cubicBezTo>
                      <a:pt x="228246" y="113527"/>
                      <a:pt x="214401" y="102451"/>
                      <a:pt x="195018" y="96913"/>
                    </a:cubicBezTo>
                    <a:cubicBezTo>
                      <a:pt x="161791" y="88606"/>
                      <a:pt x="125795" y="107989"/>
                      <a:pt x="117488" y="143985"/>
                    </a:cubicBezTo>
                    <a:cubicBezTo>
                      <a:pt x="111950" y="166137"/>
                      <a:pt x="117488" y="185520"/>
                      <a:pt x="131333" y="202133"/>
                    </a:cubicBezTo>
                    <a:cubicBezTo>
                      <a:pt x="125795" y="199364"/>
                      <a:pt x="120257" y="199364"/>
                      <a:pt x="114719" y="196595"/>
                    </a:cubicBezTo>
                    <a:cubicBezTo>
                      <a:pt x="62109" y="182751"/>
                      <a:pt x="12268" y="202133"/>
                      <a:pt x="1192" y="238130"/>
                    </a:cubicBezTo>
                    <a:cubicBezTo>
                      <a:pt x="-7115" y="274126"/>
                      <a:pt x="28882" y="312891"/>
                      <a:pt x="81492" y="326736"/>
                    </a:cubicBezTo>
                    <a:cubicBezTo>
                      <a:pt x="106412" y="332274"/>
                      <a:pt x="131333" y="332274"/>
                      <a:pt x="150715" y="326736"/>
                    </a:cubicBezTo>
                    <a:cubicBezTo>
                      <a:pt x="134102" y="343350"/>
                      <a:pt x="128564" y="359963"/>
                      <a:pt x="131333" y="376577"/>
                    </a:cubicBezTo>
                    <a:cubicBezTo>
                      <a:pt x="142408" y="409805"/>
                      <a:pt x="203325" y="420880"/>
                      <a:pt x="267011" y="401498"/>
                    </a:cubicBezTo>
                    <a:cubicBezTo>
                      <a:pt x="297470" y="393191"/>
                      <a:pt x="325159" y="376577"/>
                      <a:pt x="344542" y="359963"/>
                    </a:cubicBezTo>
                    <a:cubicBezTo>
                      <a:pt x="372231" y="373808"/>
                      <a:pt x="416534" y="379346"/>
                      <a:pt x="466376" y="373808"/>
                    </a:cubicBezTo>
                    <a:cubicBezTo>
                      <a:pt x="549444" y="362732"/>
                      <a:pt x="610361" y="332274"/>
                      <a:pt x="607592" y="301816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73" name="Đồ họa 753">
                <a:extLst>
                  <a:ext uri="{FF2B5EF4-FFF2-40B4-BE49-F238E27FC236}">
                    <a16:creationId xmlns:a16="http://schemas.microsoft.com/office/drawing/2014/main" xmlns="" id="{BC690670-E376-DCB3-4323-6A55CBDBE5D1}"/>
                  </a:ext>
                </a:extLst>
              </p:cNvPr>
              <p:cNvGrpSpPr/>
              <p:nvPr/>
            </p:nvGrpSpPr>
            <p:grpSpPr>
              <a:xfrm>
                <a:off x="7336489" y="2584224"/>
                <a:ext cx="1005701" cy="670085"/>
                <a:chOff x="7336489" y="2584224"/>
                <a:chExt cx="1005701" cy="670085"/>
              </a:xfrm>
            </p:grpSpPr>
            <p:sp>
              <p:nvSpPr>
                <p:cNvPr id="416" name="Hình tự do: Hình 415">
                  <a:extLst>
                    <a:ext uri="{FF2B5EF4-FFF2-40B4-BE49-F238E27FC236}">
                      <a16:creationId xmlns:a16="http://schemas.microsoft.com/office/drawing/2014/main" xmlns="" id="{6C9E5A3A-C19E-CF1C-FEC4-0E86F5034F4C}"/>
                    </a:ext>
                  </a:extLst>
                </p:cNvPr>
                <p:cNvSpPr/>
                <p:nvPr/>
              </p:nvSpPr>
              <p:spPr>
                <a:xfrm>
                  <a:off x="7469398" y="2711596"/>
                  <a:ext cx="393190" cy="393190"/>
                </a:xfrm>
                <a:custGeom>
                  <a:avLst/>
                  <a:gdLst>
                    <a:gd name="connsiteX0" fmla="*/ 393191 w 393190"/>
                    <a:gd name="connsiteY0" fmla="*/ 196595 h 393190"/>
                    <a:gd name="connsiteX1" fmla="*/ 196595 w 393190"/>
                    <a:gd name="connsiteY1" fmla="*/ 393191 h 393190"/>
                    <a:gd name="connsiteX2" fmla="*/ 0 w 393190"/>
                    <a:gd name="connsiteY2" fmla="*/ 196595 h 393190"/>
                    <a:gd name="connsiteX3" fmla="*/ 196595 w 393190"/>
                    <a:gd name="connsiteY3" fmla="*/ 0 h 393190"/>
                    <a:gd name="connsiteX4" fmla="*/ 393191 w 393190"/>
                    <a:gd name="connsiteY4" fmla="*/ 196595 h 39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190" h="393190">
                      <a:moveTo>
                        <a:pt x="393191" y="196595"/>
                      </a:moveTo>
                      <a:cubicBezTo>
                        <a:pt x="393191" y="305172"/>
                        <a:pt x="305172" y="393191"/>
                        <a:pt x="196595" y="393191"/>
                      </a:cubicBezTo>
                      <a:cubicBezTo>
                        <a:pt x="88019" y="393191"/>
                        <a:pt x="0" y="305172"/>
                        <a:pt x="0" y="196595"/>
                      </a:cubicBezTo>
                      <a:cubicBezTo>
                        <a:pt x="0" y="88019"/>
                        <a:pt x="88018" y="0"/>
                        <a:pt x="196595" y="0"/>
                      </a:cubicBezTo>
                      <a:cubicBezTo>
                        <a:pt x="305172" y="0"/>
                        <a:pt x="393191" y="88019"/>
                        <a:pt x="393191" y="196595"/>
                      </a:cubicBezTo>
                      <a:close/>
                    </a:path>
                  </a:pathLst>
                </a:custGeom>
                <a:solidFill>
                  <a:srgbClr val="F4D93B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17" name="Hình tự do: Hình 416">
                  <a:extLst>
                    <a:ext uri="{FF2B5EF4-FFF2-40B4-BE49-F238E27FC236}">
                      <a16:creationId xmlns:a16="http://schemas.microsoft.com/office/drawing/2014/main" xmlns="" id="{FC678271-5965-DB43-86B8-EE2E0CF2C918}"/>
                    </a:ext>
                  </a:extLst>
                </p:cNvPr>
                <p:cNvSpPr/>
                <p:nvPr/>
              </p:nvSpPr>
              <p:spPr>
                <a:xfrm>
                  <a:off x="7463860" y="2825123"/>
                  <a:ext cx="878330" cy="429187"/>
                </a:xfrm>
                <a:custGeom>
                  <a:avLst/>
                  <a:gdLst>
                    <a:gd name="connsiteX0" fmla="*/ 700544 w 878330"/>
                    <a:gd name="connsiteY0" fmla="*/ 227054 h 429187"/>
                    <a:gd name="connsiteX1" fmla="*/ 647934 w 878330"/>
                    <a:gd name="connsiteY1" fmla="*/ 229823 h 429187"/>
                    <a:gd name="connsiteX2" fmla="*/ 656241 w 878330"/>
                    <a:gd name="connsiteY2" fmla="*/ 174444 h 429187"/>
                    <a:gd name="connsiteX3" fmla="*/ 479028 w 878330"/>
                    <a:gd name="connsiteY3" fmla="*/ 0 h 429187"/>
                    <a:gd name="connsiteX4" fmla="*/ 301816 w 878330"/>
                    <a:gd name="connsiteY4" fmla="*/ 174444 h 429187"/>
                    <a:gd name="connsiteX5" fmla="*/ 301816 w 878330"/>
                    <a:gd name="connsiteY5" fmla="*/ 196595 h 429187"/>
                    <a:gd name="connsiteX6" fmla="*/ 296278 w 878330"/>
                    <a:gd name="connsiteY6" fmla="*/ 196595 h 429187"/>
                    <a:gd name="connsiteX7" fmla="*/ 254744 w 878330"/>
                    <a:gd name="connsiteY7" fmla="*/ 221516 h 429187"/>
                    <a:gd name="connsiteX8" fmla="*/ 191058 w 878330"/>
                    <a:gd name="connsiteY8" fmla="*/ 193826 h 429187"/>
                    <a:gd name="connsiteX9" fmla="*/ 143986 w 878330"/>
                    <a:gd name="connsiteY9" fmla="*/ 260281 h 429187"/>
                    <a:gd name="connsiteX10" fmla="*/ 146754 w 878330"/>
                    <a:gd name="connsiteY10" fmla="*/ 271357 h 429187"/>
                    <a:gd name="connsiteX11" fmla="*/ 0 w 878330"/>
                    <a:gd name="connsiteY11" fmla="*/ 310122 h 429187"/>
                    <a:gd name="connsiteX12" fmla="*/ 213209 w 878330"/>
                    <a:gd name="connsiteY12" fmla="*/ 348888 h 429187"/>
                    <a:gd name="connsiteX13" fmla="*/ 229823 w 878330"/>
                    <a:gd name="connsiteY13" fmla="*/ 348888 h 429187"/>
                    <a:gd name="connsiteX14" fmla="*/ 395960 w 878330"/>
                    <a:gd name="connsiteY14" fmla="*/ 401498 h 429187"/>
                    <a:gd name="connsiteX15" fmla="*/ 462415 w 878330"/>
                    <a:gd name="connsiteY15" fmla="*/ 395960 h 429187"/>
                    <a:gd name="connsiteX16" fmla="*/ 553790 w 878330"/>
                    <a:gd name="connsiteY16" fmla="*/ 429187 h 429187"/>
                    <a:gd name="connsiteX17" fmla="*/ 667317 w 878330"/>
                    <a:gd name="connsiteY17" fmla="*/ 348888 h 429187"/>
                    <a:gd name="connsiteX18" fmla="*/ 667317 w 878330"/>
                    <a:gd name="connsiteY18" fmla="*/ 343350 h 429187"/>
                    <a:gd name="connsiteX19" fmla="*/ 695006 w 878330"/>
                    <a:gd name="connsiteY19" fmla="*/ 343350 h 429187"/>
                    <a:gd name="connsiteX20" fmla="*/ 877757 w 878330"/>
                    <a:gd name="connsiteY20" fmla="*/ 282433 h 429187"/>
                    <a:gd name="connsiteX21" fmla="*/ 700544 w 878330"/>
                    <a:gd name="connsiteY21" fmla="*/ 227054 h 42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8330" h="429187">
                      <a:moveTo>
                        <a:pt x="700544" y="227054"/>
                      </a:moveTo>
                      <a:cubicBezTo>
                        <a:pt x="681162" y="227054"/>
                        <a:pt x="664548" y="227054"/>
                        <a:pt x="647934" y="229823"/>
                      </a:cubicBezTo>
                      <a:cubicBezTo>
                        <a:pt x="653472" y="213209"/>
                        <a:pt x="656241" y="193826"/>
                        <a:pt x="656241" y="174444"/>
                      </a:cubicBezTo>
                      <a:cubicBezTo>
                        <a:pt x="656241" y="77531"/>
                        <a:pt x="578711" y="0"/>
                        <a:pt x="479028" y="0"/>
                      </a:cubicBezTo>
                      <a:cubicBezTo>
                        <a:pt x="382115" y="0"/>
                        <a:pt x="301816" y="77531"/>
                        <a:pt x="301816" y="174444"/>
                      </a:cubicBezTo>
                      <a:cubicBezTo>
                        <a:pt x="301816" y="182751"/>
                        <a:pt x="301816" y="188289"/>
                        <a:pt x="301816" y="196595"/>
                      </a:cubicBezTo>
                      <a:cubicBezTo>
                        <a:pt x="299047" y="196595"/>
                        <a:pt x="299047" y="196595"/>
                        <a:pt x="296278" y="196595"/>
                      </a:cubicBezTo>
                      <a:cubicBezTo>
                        <a:pt x="279664" y="196595"/>
                        <a:pt x="263050" y="207671"/>
                        <a:pt x="254744" y="221516"/>
                      </a:cubicBezTo>
                      <a:cubicBezTo>
                        <a:pt x="243668" y="199364"/>
                        <a:pt x="215978" y="188289"/>
                        <a:pt x="191058" y="193826"/>
                      </a:cubicBezTo>
                      <a:cubicBezTo>
                        <a:pt x="157830" y="202133"/>
                        <a:pt x="138447" y="229823"/>
                        <a:pt x="143986" y="260281"/>
                      </a:cubicBezTo>
                      <a:cubicBezTo>
                        <a:pt x="143986" y="263050"/>
                        <a:pt x="146754" y="268588"/>
                        <a:pt x="146754" y="271357"/>
                      </a:cubicBezTo>
                      <a:cubicBezTo>
                        <a:pt x="60917" y="276895"/>
                        <a:pt x="0" y="293509"/>
                        <a:pt x="0" y="310122"/>
                      </a:cubicBezTo>
                      <a:cubicBezTo>
                        <a:pt x="0" y="332274"/>
                        <a:pt x="96913" y="351657"/>
                        <a:pt x="213209" y="348888"/>
                      </a:cubicBezTo>
                      <a:cubicBezTo>
                        <a:pt x="218747" y="348888"/>
                        <a:pt x="224285" y="348888"/>
                        <a:pt x="229823" y="348888"/>
                      </a:cubicBezTo>
                      <a:cubicBezTo>
                        <a:pt x="254744" y="379346"/>
                        <a:pt x="321198" y="404267"/>
                        <a:pt x="395960" y="401498"/>
                      </a:cubicBezTo>
                      <a:cubicBezTo>
                        <a:pt x="418111" y="401498"/>
                        <a:pt x="443032" y="398729"/>
                        <a:pt x="462415" y="395960"/>
                      </a:cubicBezTo>
                      <a:cubicBezTo>
                        <a:pt x="481797" y="415342"/>
                        <a:pt x="515025" y="429187"/>
                        <a:pt x="553790" y="429187"/>
                      </a:cubicBezTo>
                      <a:cubicBezTo>
                        <a:pt x="614707" y="429187"/>
                        <a:pt x="667317" y="393191"/>
                        <a:pt x="667317" y="348888"/>
                      </a:cubicBezTo>
                      <a:cubicBezTo>
                        <a:pt x="667317" y="346119"/>
                        <a:pt x="667317" y="346119"/>
                        <a:pt x="667317" y="343350"/>
                      </a:cubicBezTo>
                      <a:cubicBezTo>
                        <a:pt x="675624" y="343350"/>
                        <a:pt x="686699" y="343350"/>
                        <a:pt x="695006" y="343350"/>
                      </a:cubicBezTo>
                      <a:cubicBezTo>
                        <a:pt x="797457" y="343350"/>
                        <a:pt x="880526" y="315660"/>
                        <a:pt x="877757" y="282433"/>
                      </a:cubicBezTo>
                      <a:cubicBezTo>
                        <a:pt x="886064" y="251974"/>
                        <a:pt x="802995" y="227054"/>
                        <a:pt x="700544" y="22705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18" name="Đồ họa 753">
                  <a:extLst>
                    <a:ext uri="{FF2B5EF4-FFF2-40B4-BE49-F238E27FC236}">
                      <a16:creationId xmlns:a16="http://schemas.microsoft.com/office/drawing/2014/main" xmlns="" id="{9D4BAA12-F47E-EC19-D700-C8F99B1DAF69}"/>
                    </a:ext>
                  </a:extLst>
                </p:cNvPr>
                <p:cNvGrpSpPr/>
                <p:nvPr/>
              </p:nvGrpSpPr>
              <p:grpSpPr>
                <a:xfrm>
                  <a:off x="7336489" y="2584224"/>
                  <a:ext cx="612975" cy="501179"/>
                  <a:chOff x="7336489" y="2584224"/>
                  <a:chExt cx="612975" cy="501179"/>
                </a:xfrm>
                <a:solidFill>
                  <a:srgbClr val="F4D93B"/>
                </a:solidFill>
              </p:grpSpPr>
              <p:sp>
                <p:nvSpPr>
                  <p:cNvPr id="419" name="Hình tự do: Hình 418">
                    <a:extLst>
                      <a:ext uri="{FF2B5EF4-FFF2-40B4-BE49-F238E27FC236}">
                        <a16:creationId xmlns:a16="http://schemas.microsoft.com/office/drawing/2014/main" xmlns="" id="{3E65C5E5-C1D4-2AA9-73AC-38D2CBA5B505}"/>
                      </a:ext>
                    </a:extLst>
                  </p:cNvPr>
                  <p:cNvSpPr/>
                  <p:nvPr/>
                </p:nvSpPr>
                <p:spPr>
                  <a:xfrm>
                    <a:off x="7336489" y="2830661"/>
                    <a:ext cx="97649" cy="38765"/>
                  </a:xfrm>
                  <a:custGeom>
                    <a:avLst/>
                    <a:gdLst>
                      <a:gd name="connsiteX0" fmla="*/ 83068 w 97649"/>
                      <a:gd name="connsiteY0" fmla="*/ 38765 h 38765"/>
                      <a:gd name="connsiteX1" fmla="*/ 96913 w 97649"/>
                      <a:gd name="connsiteY1" fmla="*/ 27689 h 38765"/>
                      <a:gd name="connsiteX2" fmla="*/ 88606 w 97649"/>
                      <a:gd name="connsiteY2" fmla="*/ 11076 h 38765"/>
                      <a:gd name="connsiteX3" fmla="*/ 27689 w 97649"/>
                      <a:gd name="connsiteY3" fmla="*/ 0 h 38765"/>
                      <a:gd name="connsiteX4" fmla="*/ 13845 w 97649"/>
                      <a:gd name="connsiteY4" fmla="*/ 0 h 38765"/>
                      <a:gd name="connsiteX5" fmla="*/ 0 w 97649"/>
                      <a:gd name="connsiteY5" fmla="*/ 11076 h 38765"/>
                      <a:gd name="connsiteX6" fmla="*/ 11076 w 97649"/>
                      <a:gd name="connsiteY6" fmla="*/ 24921 h 38765"/>
                      <a:gd name="connsiteX7" fmla="*/ 24920 w 97649"/>
                      <a:gd name="connsiteY7" fmla="*/ 24921 h 38765"/>
                      <a:gd name="connsiteX8" fmla="*/ 80299 w 97649"/>
                      <a:gd name="connsiteY8" fmla="*/ 33227 h 38765"/>
                      <a:gd name="connsiteX9" fmla="*/ 83068 w 97649"/>
                      <a:gd name="connsiteY9" fmla="*/ 38765 h 3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49" h="38765">
                        <a:moveTo>
                          <a:pt x="83068" y="38765"/>
                        </a:moveTo>
                        <a:cubicBezTo>
                          <a:pt x="88606" y="38765"/>
                          <a:pt x="94144" y="35996"/>
                          <a:pt x="96913" y="27689"/>
                        </a:cubicBezTo>
                        <a:cubicBezTo>
                          <a:pt x="99682" y="19383"/>
                          <a:pt x="94144" y="13845"/>
                          <a:pt x="88606" y="11076"/>
                        </a:cubicBezTo>
                        <a:cubicBezTo>
                          <a:pt x="63686" y="5538"/>
                          <a:pt x="49841" y="2769"/>
                          <a:pt x="27689" y="0"/>
                        </a:cubicBezTo>
                        <a:lnTo>
                          <a:pt x="13845" y="0"/>
                        </a:lnTo>
                        <a:cubicBezTo>
                          <a:pt x="5538" y="0"/>
                          <a:pt x="0" y="5538"/>
                          <a:pt x="0" y="11076"/>
                        </a:cubicBezTo>
                        <a:cubicBezTo>
                          <a:pt x="0" y="19383"/>
                          <a:pt x="5538" y="24921"/>
                          <a:pt x="11076" y="24921"/>
                        </a:cubicBezTo>
                        <a:lnTo>
                          <a:pt x="24920" y="24921"/>
                        </a:lnTo>
                        <a:cubicBezTo>
                          <a:pt x="44303" y="27689"/>
                          <a:pt x="58148" y="27689"/>
                          <a:pt x="80299" y="33227"/>
                        </a:cubicBezTo>
                        <a:cubicBezTo>
                          <a:pt x="80299" y="38765"/>
                          <a:pt x="80299" y="38765"/>
                          <a:pt x="83068" y="38765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0" name="Hình tự do: Hình 419">
                    <a:extLst>
                      <a:ext uri="{FF2B5EF4-FFF2-40B4-BE49-F238E27FC236}">
                        <a16:creationId xmlns:a16="http://schemas.microsoft.com/office/drawing/2014/main" xmlns="" id="{3FD94DAB-DA22-F45C-4FCA-57849EE9BE40}"/>
                      </a:ext>
                    </a:extLst>
                  </p:cNvPr>
                  <p:cNvSpPr/>
                  <p:nvPr/>
                </p:nvSpPr>
                <p:spPr>
                  <a:xfrm>
                    <a:off x="7410530" y="2710875"/>
                    <a:ext cx="84038" cy="58868"/>
                  </a:xfrm>
                  <a:custGeom>
                    <a:avLst/>
                    <a:gdLst>
                      <a:gd name="connsiteX0" fmla="*/ 69944 w 84038"/>
                      <a:gd name="connsiteY0" fmla="*/ 58868 h 58868"/>
                      <a:gd name="connsiteX1" fmla="*/ 81020 w 84038"/>
                      <a:gd name="connsiteY1" fmla="*/ 53330 h 58868"/>
                      <a:gd name="connsiteX2" fmla="*/ 78251 w 84038"/>
                      <a:gd name="connsiteY2" fmla="*/ 33948 h 58868"/>
                      <a:gd name="connsiteX3" fmla="*/ 17334 w 84038"/>
                      <a:gd name="connsiteY3" fmla="*/ 720 h 58868"/>
                      <a:gd name="connsiteX4" fmla="*/ 720 w 84038"/>
                      <a:gd name="connsiteY4" fmla="*/ 11796 h 58868"/>
                      <a:gd name="connsiteX5" fmla="*/ 11796 w 84038"/>
                      <a:gd name="connsiteY5" fmla="*/ 28410 h 58868"/>
                      <a:gd name="connsiteX6" fmla="*/ 64406 w 84038"/>
                      <a:gd name="connsiteY6" fmla="*/ 58868 h 58868"/>
                      <a:gd name="connsiteX7" fmla="*/ 69944 w 84038"/>
                      <a:gd name="connsiteY7" fmla="*/ 58868 h 5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038" h="58868">
                        <a:moveTo>
                          <a:pt x="69944" y="58868"/>
                        </a:moveTo>
                        <a:cubicBezTo>
                          <a:pt x="75482" y="58868"/>
                          <a:pt x="78251" y="56099"/>
                          <a:pt x="81020" y="53330"/>
                        </a:cubicBezTo>
                        <a:cubicBezTo>
                          <a:pt x="86558" y="47792"/>
                          <a:pt x="83789" y="39486"/>
                          <a:pt x="78251" y="33948"/>
                        </a:cubicBezTo>
                        <a:cubicBezTo>
                          <a:pt x="53330" y="14565"/>
                          <a:pt x="31179" y="3489"/>
                          <a:pt x="17334" y="720"/>
                        </a:cubicBezTo>
                        <a:cubicBezTo>
                          <a:pt x="9027" y="-2049"/>
                          <a:pt x="3489" y="3489"/>
                          <a:pt x="720" y="11796"/>
                        </a:cubicBezTo>
                        <a:cubicBezTo>
                          <a:pt x="-2049" y="20103"/>
                          <a:pt x="3489" y="25641"/>
                          <a:pt x="11796" y="28410"/>
                        </a:cubicBezTo>
                        <a:cubicBezTo>
                          <a:pt x="20103" y="31179"/>
                          <a:pt x="36717" y="36717"/>
                          <a:pt x="64406" y="58868"/>
                        </a:cubicBezTo>
                        <a:cubicBezTo>
                          <a:pt x="64406" y="58868"/>
                          <a:pt x="67175" y="58868"/>
                          <a:pt x="69944" y="5886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1" name="Hình tự do: Hình 420">
                    <a:extLst>
                      <a:ext uri="{FF2B5EF4-FFF2-40B4-BE49-F238E27FC236}">
                        <a16:creationId xmlns:a16="http://schemas.microsoft.com/office/drawing/2014/main" xmlns="" id="{AC5AB89F-AF22-5495-890F-151F6E98B589}"/>
                      </a:ext>
                    </a:extLst>
                  </p:cNvPr>
                  <p:cNvSpPr/>
                  <p:nvPr/>
                </p:nvSpPr>
                <p:spPr>
                  <a:xfrm>
                    <a:off x="7864272" y="2721633"/>
                    <a:ext cx="85193" cy="53648"/>
                  </a:xfrm>
                  <a:custGeom>
                    <a:avLst/>
                    <a:gdLst>
                      <a:gd name="connsiteX0" fmla="*/ 12162 w 85193"/>
                      <a:gd name="connsiteY0" fmla="*/ 53648 h 53648"/>
                      <a:gd name="connsiteX1" fmla="*/ 17700 w 85193"/>
                      <a:gd name="connsiteY1" fmla="*/ 50879 h 53648"/>
                      <a:gd name="connsiteX2" fmla="*/ 26007 w 85193"/>
                      <a:gd name="connsiteY2" fmla="*/ 45342 h 53648"/>
                      <a:gd name="connsiteX3" fmla="*/ 75848 w 85193"/>
                      <a:gd name="connsiteY3" fmla="*/ 25959 h 53648"/>
                      <a:gd name="connsiteX4" fmla="*/ 84155 w 85193"/>
                      <a:gd name="connsiteY4" fmla="*/ 9345 h 53648"/>
                      <a:gd name="connsiteX5" fmla="*/ 67541 w 85193"/>
                      <a:gd name="connsiteY5" fmla="*/ 1038 h 53648"/>
                      <a:gd name="connsiteX6" fmla="*/ 14931 w 85193"/>
                      <a:gd name="connsiteY6" fmla="*/ 23190 h 53648"/>
                      <a:gd name="connsiteX7" fmla="*/ 6624 w 85193"/>
                      <a:gd name="connsiteY7" fmla="*/ 28728 h 53648"/>
                      <a:gd name="connsiteX8" fmla="*/ 1086 w 85193"/>
                      <a:gd name="connsiteY8" fmla="*/ 48111 h 53648"/>
                      <a:gd name="connsiteX9" fmla="*/ 12162 w 85193"/>
                      <a:gd name="connsiteY9" fmla="*/ 53648 h 5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193" h="53648">
                        <a:moveTo>
                          <a:pt x="12162" y="53648"/>
                        </a:moveTo>
                        <a:cubicBezTo>
                          <a:pt x="14931" y="53648"/>
                          <a:pt x="17700" y="53648"/>
                          <a:pt x="17700" y="50879"/>
                        </a:cubicBezTo>
                        <a:lnTo>
                          <a:pt x="26007" y="45342"/>
                        </a:lnTo>
                        <a:cubicBezTo>
                          <a:pt x="45390" y="37035"/>
                          <a:pt x="53696" y="31497"/>
                          <a:pt x="75848" y="25959"/>
                        </a:cubicBezTo>
                        <a:cubicBezTo>
                          <a:pt x="84155" y="23190"/>
                          <a:pt x="86924" y="14883"/>
                          <a:pt x="84155" y="9345"/>
                        </a:cubicBezTo>
                        <a:cubicBezTo>
                          <a:pt x="81386" y="1038"/>
                          <a:pt x="73079" y="-1731"/>
                          <a:pt x="67541" y="1038"/>
                        </a:cubicBezTo>
                        <a:cubicBezTo>
                          <a:pt x="42620" y="9345"/>
                          <a:pt x="31545" y="14883"/>
                          <a:pt x="14931" y="23190"/>
                        </a:cubicBezTo>
                        <a:lnTo>
                          <a:pt x="6624" y="28728"/>
                        </a:lnTo>
                        <a:cubicBezTo>
                          <a:pt x="1086" y="31497"/>
                          <a:pt x="-1683" y="39804"/>
                          <a:pt x="1086" y="48111"/>
                        </a:cubicBezTo>
                        <a:cubicBezTo>
                          <a:pt x="3855" y="50879"/>
                          <a:pt x="6624" y="53648"/>
                          <a:pt x="12162" y="5364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2" name="Hình tự do: Hình 421">
                    <a:extLst>
                      <a:ext uri="{FF2B5EF4-FFF2-40B4-BE49-F238E27FC236}">
                        <a16:creationId xmlns:a16="http://schemas.microsoft.com/office/drawing/2014/main" xmlns="" id="{B657A29A-4FB4-E72F-0077-90D4CE62A1DE}"/>
                      </a:ext>
                    </a:extLst>
                  </p:cNvPr>
                  <p:cNvSpPr/>
                  <p:nvPr/>
                </p:nvSpPr>
                <p:spPr>
                  <a:xfrm>
                    <a:off x="7764637" y="2633815"/>
                    <a:ext cx="59435" cy="83318"/>
                  </a:xfrm>
                  <a:custGeom>
                    <a:avLst/>
                    <a:gdLst>
                      <a:gd name="connsiteX0" fmla="*/ 12114 w 59435"/>
                      <a:gd name="connsiteY0" fmla="*/ 83318 h 83318"/>
                      <a:gd name="connsiteX1" fmla="*/ 25959 w 59435"/>
                      <a:gd name="connsiteY1" fmla="*/ 75011 h 83318"/>
                      <a:gd name="connsiteX2" fmla="*/ 56417 w 59435"/>
                      <a:gd name="connsiteY2" fmla="*/ 22401 h 83318"/>
                      <a:gd name="connsiteX3" fmla="*/ 53648 w 59435"/>
                      <a:gd name="connsiteY3" fmla="*/ 3019 h 83318"/>
                      <a:gd name="connsiteX4" fmla="*/ 34266 w 59435"/>
                      <a:gd name="connsiteY4" fmla="*/ 5788 h 83318"/>
                      <a:gd name="connsiteX5" fmla="*/ 1038 w 59435"/>
                      <a:gd name="connsiteY5" fmla="*/ 66704 h 83318"/>
                      <a:gd name="connsiteX6" fmla="*/ 9345 w 59435"/>
                      <a:gd name="connsiteY6" fmla="*/ 83318 h 83318"/>
                      <a:gd name="connsiteX7" fmla="*/ 12114 w 59435"/>
                      <a:gd name="connsiteY7" fmla="*/ 83318 h 8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435" h="83318">
                        <a:moveTo>
                          <a:pt x="12114" y="83318"/>
                        </a:moveTo>
                        <a:cubicBezTo>
                          <a:pt x="17652" y="83318"/>
                          <a:pt x="23190" y="80549"/>
                          <a:pt x="25959" y="75011"/>
                        </a:cubicBezTo>
                        <a:cubicBezTo>
                          <a:pt x="34266" y="52860"/>
                          <a:pt x="50880" y="30708"/>
                          <a:pt x="56417" y="22401"/>
                        </a:cubicBezTo>
                        <a:cubicBezTo>
                          <a:pt x="61955" y="16863"/>
                          <a:pt x="59186" y="8557"/>
                          <a:pt x="53648" y="3019"/>
                        </a:cubicBezTo>
                        <a:cubicBezTo>
                          <a:pt x="48110" y="-2519"/>
                          <a:pt x="39804" y="250"/>
                          <a:pt x="34266" y="5788"/>
                        </a:cubicBezTo>
                        <a:cubicBezTo>
                          <a:pt x="25959" y="14094"/>
                          <a:pt x="9345" y="41784"/>
                          <a:pt x="1038" y="66704"/>
                        </a:cubicBezTo>
                        <a:cubicBezTo>
                          <a:pt x="-1731" y="75011"/>
                          <a:pt x="1038" y="80549"/>
                          <a:pt x="9345" y="83318"/>
                        </a:cubicBezTo>
                        <a:cubicBezTo>
                          <a:pt x="9345" y="83318"/>
                          <a:pt x="9345" y="83318"/>
                          <a:pt x="12114" y="833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3" name="Hình tự do: Hình 422">
                    <a:extLst>
                      <a:ext uri="{FF2B5EF4-FFF2-40B4-BE49-F238E27FC236}">
                        <a16:creationId xmlns:a16="http://schemas.microsoft.com/office/drawing/2014/main" xmlns="" id="{2059DC66-88D7-1935-74B6-2F242C4027E3}"/>
                      </a:ext>
                    </a:extLst>
                  </p:cNvPr>
                  <p:cNvSpPr/>
                  <p:nvPr/>
                </p:nvSpPr>
                <p:spPr>
                  <a:xfrm>
                    <a:off x="7649380" y="2584224"/>
                    <a:ext cx="33227" cy="94144"/>
                  </a:xfrm>
                  <a:custGeom>
                    <a:avLst/>
                    <a:gdLst>
                      <a:gd name="connsiteX0" fmla="*/ 19383 w 33227"/>
                      <a:gd name="connsiteY0" fmla="*/ 94144 h 94144"/>
                      <a:gd name="connsiteX1" fmla="*/ 33227 w 33227"/>
                      <a:gd name="connsiteY1" fmla="*/ 80300 h 94144"/>
                      <a:gd name="connsiteX2" fmla="*/ 33227 w 33227"/>
                      <a:gd name="connsiteY2" fmla="*/ 74762 h 94144"/>
                      <a:gd name="connsiteX3" fmla="*/ 27689 w 33227"/>
                      <a:gd name="connsiteY3" fmla="*/ 11076 h 94144"/>
                      <a:gd name="connsiteX4" fmla="*/ 11076 w 33227"/>
                      <a:gd name="connsiteY4" fmla="*/ 0 h 94144"/>
                      <a:gd name="connsiteX5" fmla="*/ 0 w 33227"/>
                      <a:gd name="connsiteY5" fmla="*/ 16614 h 94144"/>
                      <a:gd name="connsiteX6" fmla="*/ 2769 w 33227"/>
                      <a:gd name="connsiteY6" fmla="*/ 74762 h 94144"/>
                      <a:gd name="connsiteX7" fmla="*/ 2769 w 33227"/>
                      <a:gd name="connsiteY7" fmla="*/ 80300 h 94144"/>
                      <a:gd name="connsiteX8" fmla="*/ 19383 w 33227"/>
                      <a:gd name="connsiteY8" fmla="*/ 94144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27" h="94144">
                        <a:moveTo>
                          <a:pt x="19383" y="94144"/>
                        </a:moveTo>
                        <a:cubicBezTo>
                          <a:pt x="27689" y="94144"/>
                          <a:pt x="33227" y="88606"/>
                          <a:pt x="33227" y="80300"/>
                        </a:cubicBezTo>
                        <a:lnTo>
                          <a:pt x="33227" y="74762"/>
                        </a:lnTo>
                        <a:cubicBezTo>
                          <a:pt x="33227" y="49841"/>
                          <a:pt x="33227" y="38765"/>
                          <a:pt x="27689" y="11076"/>
                        </a:cubicBezTo>
                        <a:cubicBezTo>
                          <a:pt x="27689" y="2769"/>
                          <a:pt x="19383" y="0"/>
                          <a:pt x="11076" y="0"/>
                        </a:cubicBezTo>
                        <a:cubicBezTo>
                          <a:pt x="2769" y="0"/>
                          <a:pt x="0" y="8307"/>
                          <a:pt x="0" y="16614"/>
                        </a:cubicBezTo>
                        <a:cubicBezTo>
                          <a:pt x="5538" y="41534"/>
                          <a:pt x="5538" y="52610"/>
                          <a:pt x="2769" y="74762"/>
                        </a:cubicBezTo>
                        <a:lnTo>
                          <a:pt x="2769" y="80300"/>
                        </a:lnTo>
                        <a:cubicBezTo>
                          <a:pt x="5538" y="88606"/>
                          <a:pt x="11076" y="94144"/>
                          <a:pt x="19383" y="94144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4" name="Hình tự do: Hình 423">
                    <a:extLst>
                      <a:ext uri="{FF2B5EF4-FFF2-40B4-BE49-F238E27FC236}">
                        <a16:creationId xmlns:a16="http://schemas.microsoft.com/office/drawing/2014/main" xmlns="" id="{BB23F9E6-C26F-5E54-F3B6-9FFEDD669711}"/>
                      </a:ext>
                    </a:extLst>
                  </p:cNvPr>
                  <p:cNvSpPr/>
                  <p:nvPr/>
                </p:nvSpPr>
                <p:spPr>
                  <a:xfrm>
                    <a:off x="7514651" y="2615633"/>
                    <a:ext cx="61052" cy="82118"/>
                  </a:xfrm>
                  <a:custGeom>
                    <a:avLst/>
                    <a:gdLst>
                      <a:gd name="connsiteX0" fmla="*/ 48891 w 61052"/>
                      <a:gd name="connsiteY0" fmla="*/ 82118 h 82118"/>
                      <a:gd name="connsiteX1" fmla="*/ 54429 w 61052"/>
                      <a:gd name="connsiteY1" fmla="*/ 79349 h 82118"/>
                      <a:gd name="connsiteX2" fmla="*/ 59967 w 61052"/>
                      <a:gd name="connsiteY2" fmla="*/ 59967 h 82118"/>
                      <a:gd name="connsiteX3" fmla="*/ 23971 w 61052"/>
                      <a:gd name="connsiteY3" fmla="*/ 4588 h 82118"/>
                      <a:gd name="connsiteX4" fmla="*/ 4588 w 61052"/>
                      <a:gd name="connsiteY4" fmla="*/ 1819 h 82118"/>
                      <a:gd name="connsiteX5" fmla="*/ 1819 w 61052"/>
                      <a:gd name="connsiteY5" fmla="*/ 21201 h 82118"/>
                      <a:gd name="connsiteX6" fmla="*/ 35046 w 61052"/>
                      <a:gd name="connsiteY6" fmla="*/ 71043 h 82118"/>
                      <a:gd name="connsiteX7" fmla="*/ 48891 w 61052"/>
                      <a:gd name="connsiteY7" fmla="*/ 82118 h 8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52" h="82118">
                        <a:moveTo>
                          <a:pt x="48891" y="82118"/>
                        </a:moveTo>
                        <a:cubicBezTo>
                          <a:pt x="51660" y="82118"/>
                          <a:pt x="54429" y="82118"/>
                          <a:pt x="54429" y="79349"/>
                        </a:cubicBezTo>
                        <a:cubicBezTo>
                          <a:pt x="59967" y="76580"/>
                          <a:pt x="62736" y="68274"/>
                          <a:pt x="59967" y="59967"/>
                        </a:cubicBezTo>
                        <a:cubicBezTo>
                          <a:pt x="48891" y="40584"/>
                          <a:pt x="37815" y="23970"/>
                          <a:pt x="23971" y="4588"/>
                        </a:cubicBezTo>
                        <a:cubicBezTo>
                          <a:pt x="18432" y="-950"/>
                          <a:pt x="10126" y="-950"/>
                          <a:pt x="4588" y="1819"/>
                        </a:cubicBezTo>
                        <a:cubicBezTo>
                          <a:pt x="-950" y="7357"/>
                          <a:pt x="-950" y="15664"/>
                          <a:pt x="1819" y="21201"/>
                        </a:cubicBezTo>
                        <a:cubicBezTo>
                          <a:pt x="15664" y="37815"/>
                          <a:pt x="26739" y="54429"/>
                          <a:pt x="35046" y="71043"/>
                        </a:cubicBezTo>
                        <a:cubicBezTo>
                          <a:pt x="37815" y="82118"/>
                          <a:pt x="43353" y="82118"/>
                          <a:pt x="48891" y="821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5" name="Hình tự do: Hình 424">
                    <a:extLst>
                      <a:ext uri="{FF2B5EF4-FFF2-40B4-BE49-F238E27FC236}">
                        <a16:creationId xmlns:a16="http://schemas.microsoft.com/office/drawing/2014/main" xmlns="" id="{A7A651CA-45CE-8DA3-D90B-F94F7BD64586}"/>
                      </a:ext>
                    </a:extLst>
                  </p:cNvPr>
                  <p:cNvSpPr/>
                  <p:nvPr/>
                </p:nvSpPr>
                <p:spPr>
                  <a:xfrm>
                    <a:off x="7435921" y="3032057"/>
                    <a:ext cx="72978" cy="53346"/>
                  </a:xfrm>
                  <a:custGeom>
                    <a:avLst/>
                    <a:gdLst>
                      <a:gd name="connsiteX0" fmla="*/ 8556 w 72978"/>
                      <a:gd name="connsiteY0" fmla="*/ 53347 h 53346"/>
                      <a:gd name="connsiteX1" fmla="*/ 16863 w 72978"/>
                      <a:gd name="connsiteY1" fmla="*/ 50578 h 53346"/>
                      <a:gd name="connsiteX2" fmla="*/ 25170 w 72978"/>
                      <a:gd name="connsiteY2" fmla="*/ 45040 h 53346"/>
                      <a:gd name="connsiteX3" fmla="*/ 63935 w 72978"/>
                      <a:gd name="connsiteY3" fmla="*/ 25657 h 53346"/>
                      <a:gd name="connsiteX4" fmla="*/ 72242 w 72978"/>
                      <a:gd name="connsiteY4" fmla="*/ 9043 h 53346"/>
                      <a:gd name="connsiteX5" fmla="*/ 55628 w 72978"/>
                      <a:gd name="connsiteY5" fmla="*/ 737 h 53346"/>
                      <a:gd name="connsiteX6" fmla="*/ 14094 w 72978"/>
                      <a:gd name="connsiteY6" fmla="*/ 22888 h 53346"/>
                      <a:gd name="connsiteX7" fmla="*/ 5788 w 72978"/>
                      <a:gd name="connsiteY7" fmla="*/ 28426 h 53346"/>
                      <a:gd name="connsiteX8" fmla="*/ 3019 w 72978"/>
                      <a:gd name="connsiteY8" fmla="*/ 47809 h 53346"/>
                      <a:gd name="connsiteX9" fmla="*/ 8556 w 72978"/>
                      <a:gd name="connsiteY9" fmla="*/ 53347 h 53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978" h="53346">
                        <a:moveTo>
                          <a:pt x="8556" y="53347"/>
                        </a:moveTo>
                        <a:cubicBezTo>
                          <a:pt x="11326" y="53347"/>
                          <a:pt x="14094" y="53347"/>
                          <a:pt x="16863" y="50578"/>
                        </a:cubicBezTo>
                        <a:lnTo>
                          <a:pt x="25170" y="45040"/>
                        </a:lnTo>
                        <a:cubicBezTo>
                          <a:pt x="39015" y="36733"/>
                          <a:pt x="41784" y="33964"/>
                          <a:pt x="63935" y="25657"/>
                        </a:cubicBezTo>
                        <a:cubicBezTo>
                          <a:pt x="69473" y="22888"/>
                          <a:pt x="75011" y="14581"/>
                          <a:pt x="72242" y="9043"/>
                        </a:cubicBezTo>
                        <a:cubicBezTo>
                          <a:pt x="69473" y="3505"/>
                          <a:pt x="61167" y="-2032"/>
                          <a:pt x="55628" y="737"/>
                        </a:cubicBezTo>
                        <a:cubicBezTo>
                          <a:pt x="33477" y="9043"/>
                          <a:pt x="27939" y="11812"/>
                          <a:pt x="14094" y="22888"/>
                        </a:cubicBezTo>
                        <a:lnTo>
                          <a:pt x="5788" y="28426"/>
                        </a:lnTo>
                        <a:cubicBezTo>
                          <a:pt x="250" y="31195"/>
                          <a:pt x="-2519" y="42271"/>
                          <a:pt x="3019" y="47809"/>
                        </a:cubicBezTo>
                        <a:cubicBezTo>
                          <a:pt x="-2519" y="50578"/>
                          <a:pt x="3019" y="53347"/>
                          <a:pt x="8556" y="53347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6" name="Hình tự do: Hình 425">
                    <a:extLst>
                      <a:ext uri="{FF2B5EF4-FFF2-40B4-BE49-F238E27FC236}">
                        <a16:creationId xmlns:a16="http://schemas.microsoft.com/office/drawing/2014/main" xmlns="" id="{368C5B7B-6903-7A80-F760-CAF02E6F66E9}"/>
                      </a:ext>
                    </a:extLst>
                  </p:cNvPr>
                  <p:cNvSpPr/>
                  <p:nvPr/>
                </p:nvSpPr>
                <p:spPr>
                  <a:xfrm>
                    <a:off x="7363140" y="2943467"/>
                    <a:ext cx="84827" cy="39485"/>
                  </a:xfrm>
                  <a:custGeom>
                    <a:avLst/>
                    <a:gdLst>
                      <a:gd name="connsiteX0" fmla="*/ 14883 w 84827"/>
                      <a:gd name="connsiteY0" fmla="*/ 39486 h 39485"/>
                      <a:gd name="connsiteX1" fmla="*/ 20421 w 84827"/>
                      <a:gd name="connsiteY1" fmla="*/ 39486 h 39485"/>
                      <a:gd name="connsiteX2" fmla="*/ 23190 w 84827"/>
                      <a:gd name="connsiteY2" fmla="*/ 39486 h 39485"/>
                      <a:gd name="connsiteX3" fmla="*/ 73031 w 84827"/>
                      <a:gd name="connsiteY3" fmla="*/ 28410 h 39485"/>
                      <a:gd name="connsiteX4" fmla="*/ 84107 w 84827"/>
                      <a:gd name="connsiteY4" fmla="*/ 11796 h 39485"/>
                      <a:gd name="connsiteX5" fmla="*/ 67493 w 84827"/>
                      <a:gd name="connsiteY5" fmla="*/ 720 h 39485"/>
                      <a:gd name="connsiteX6" fmla="*/ 12114 w 84827"/>
                      <a:gd name="connsiteY6" fmla="*/ 14565 h 39485"/>
                      <a:gd name="connsiteX7" fmla="*/ 9345 w 84827"/>
                      <a:gd name="connsiteY7" fmla="*/ 14565 h 39485"/>
                      <a:gd name="connsiteX8" fmla="*/ 1038 w 84827"/>
                      <a:gd name="connsiteY8" fmla="*/ 31179 h 39485"/>
                      <a:gd name="connsiteX9" fmla="*/ 14883 w 84827"/>
                      <a:gd name="connsiteY9" fmla="*/ 39486 h 3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27" h="39485">
                        <a:moveTo>
                          <a:pt x="14883" y="39486"/>
                        </a:moveTo>
                        <a:cubicBezTo>
                          <a:pt x="17652" y="39486"/>
                          <a:pt x="17652" y="39486"/>
                          <a:pt x="20421" y="39486"/>
                        </a:cubicBezTo>
                        <a:lnTo>
                          <a:pt x="23190" y="39486"/>
                        </a:lnTo>
                        <a:cubicBezTo>
                          <a:pt x="48110" y="31179"/>
                          <a:pt x="48110" y="31179"/>
                          <a:pt x="73031" y="28410"/>
                        </a:cubicBezTo>
                        <a:cubicBezTo>
                          <a:pt x="81338" y="28410"/>
                          <a:pt x="86876" y="20103"/>
                          <a:pt x="84107" y="11796"/>
                        </a:cubicBezTo>
                        <a:cubicBezTo>
                          <a:pt x="81338" y="3489"/>
                          <a:pt x="75800" y="-2049"/>
                          <a:pt x="67493" y="720"/>
                        </a:cubicBezTo>
                        <a:cubicBezTo>
                          <a:pt x="39804" y="3489"/>
                          <a:pt x="37035" y="6258"/>
                          <a:pt x="12114" y="14565"/>
                        </a:cubicBezTo>
                        <a:lnTo>
                          <a:pt x="9345" y="14565"/>
                        </a:lnTo>
                        <a:cubicBezTo>
                          <a:pt x="1038" y="17334"/>
                          <a:pt x="-1731" y="25641"/>
                          <a:pt x="1038" y="31179"/>
                        </a:cubicBezTo>
                        <a:cubicBezTo>
                          <a:pt x="3807" y="36717"/>
                          <a:pt x="9345" y="39486"/>
                          <a:pt x="14883" y="39486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74" name="Đồ họa 753">
                <a:extLst>
                  <a:ext uri="{FF2B5EF4-FFF2-40B4-BE49-F238E27FC236}">
                    <a16:creationId xmlns:a16="http://schemas.microsoft.com/office/drawing/2014/main" xmlns="" id="{D9875319-EF59-9C7B-FC17-0C4F08F9E905}"/>
                  </a:ext>
                </a:extLst>
              </p:cNvPr>
              <p:cNvGrpSpPr/>
              <p:nvPr/>
            </p:nvGrpSpPr>
            <p:grpSpPr>
              <a:xfrm>
                <a:off x="3567949" y="4951676"/>
                <a:ext cx="5072955" cy="886380"/>
                <a:chOff x="3567949" y="4951676"/>
                <a:chExt cx="5072955" cy="886380"/>
              </a:xfrm>
            </p:grpSpPr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xmlns="" id="{ECBCA785-63BC-4821-DFFE-8F9753410224}"/>
                    </a:ext>
                  </a:extLst>
                </p:cNvPr>
                <p:cNvSpPr/>
                <p:nvPr/>
              </p:nvSpPr>
              <p:spPr>
                <a:xfrm>
                  <a:off x="3567949" y="4982134"/>
                  <a:ext cx="5072955" cy="855922"/>
                </a:xfrm>
                <a:custGeom>
                  <a:avLst/>
                  <a:gdLst>
                    <a:gd name="connsiteX0" fmla="*/ 5072715 w 5072955"/>
                    <a:gd name="connsiteY0" fmla="*/ 343350 h 855922"/>
                    <a:gd name="connsiteX1" fmla="*/ 2536357 w 5072955"/>
                    <a:gd name="connsiteY1" fmla="*/ 850068 h 855922"/>
                    <a:gd name="connsiteX2" fmla="*/ 0 w 5072955"/>
                    <a:gd name="connsiteY2" fmla="*/ 343350 h 855922"/>
                    <a:gd name="connsiteX3" fmla="*/ 2536357 w 5072955"/>
                    <a:gd name="connsiteY3" fmla="*/ 0 h 855922"/>
                    <a:gd name="connsiteX4" fmla="*/ 5072715 w 5072955"/>
                    <a:gd name="connsiteY4" fmla="*/ 343350 h 85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2955" h="855922">
                      <a:moveTo>
                        <a:pt x="5072715" y="343350"/>
                      </a:moveTo>
                      <a:cubicBezTo>
                        <a:pt x="5092098" y="623014"/>
                        <a:pt x="3940215" y="899908"/>
                        <a:pt x="2536357" y="850068"/>
                      </a:cubicBezTo>
                      <a:cubicBezTo>
                        <a:pt x="1140807" y="800227"/>
                        <a:pt x="0" y="623014"/>
                        <a:pt x="0" y="343350"/>
                      </a:cubicBezTo>
                      <a:cubicBezTo>
                        <a:pt x="0" y="202133"/>
                        <a:pt x="1135269" y="0"/>
                        <a:pt x="2536357" y="0"/>
                      </a:cubicBezTo>
                      <a:cubicBezTo>
                        <a:pt x="3934677" y="0"/>
                        <a:pt x="5053332" y="77530"/>
                        <a:pt x="5072715" y="34335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7" name="Hình tự do: Hình 376">
                  <a:extLst>
                    <a:ext uri="{FF2B5EF4-FFF2-40B4-BE49-F238E27FC236}">
                      <a16:creationId xmlns:a16="http://schemas.microsoft.com/office/drawing/2014/main" xmlns="" id="{7F35B1E3-181E-B8A8-C3D9-33E317E55B76}"/>
                    </a:ext>
                  </a:extLst>
                </p:cNvPr>
                <p:cNvSpPr/>
                <p:nvPr/>
              </p:nvSpPr>
              <p:spPr>
                <a:xfrm>
                  <a:off x="4248468" y="4982134"/>
                  <a:ext cx="460592" cy="141857"/>
                </a:xfrm>
                <a:custGeom>
                  <a:avLst/>
                  <a:gdLst>
                    <a:gd name="connsiteX0" fmla="*/ 78173 w 460592"/>
                    <a:gd name="connsiteY0" fmla="*/ 52610 h 141857"/>
                    <a:gd name="connsiteX1" fmla="*/ 78173 w 460592"/>
                    <a:gd name="connsiteY1" fmla="*/ 99682 h 141857"/>
                    <a:gd name="connsiteX2" fmla="*/ 119707 w 460592"/>
                    <a:gd name="connsiteY2" fmla="*/ 35996 h 141857"/>
                    <a:gd name="connsiteX3" fmla="*/ 136321 w 460592"/>
                    <a:gd name="connsiteY3" fmla="*/ 85837 h 141857"/>
                    <a:gd name="connsiteX4" fmla="*/ 172318 w 460592"/>
                    <a:gd name="connsiteY4" fmla="*/ 0 h 141857"/>
                    <a:gd name="connsiteX5" fmla="*/ 186162 w 460592"/>
                    <a:gd name="connsiteY5" fmla="*/ 71993 h 141857"/>
                    <a:gd name="connsiteX6" fmla="*/ 224928 w 460592"/>
                    <a:gd name="connsiteY6" fmla="*/ 24921 h 141857"/>
                    <a:gd name="connsiteX7" fmla="*/ 219390 w 460592"/>
                    <a:gd name="connsiteY7" fmla="*/ 63686 h 141857"/>
                    <a:gd name="connsiteX8" fmla="*/ 291382 w 460592"/>
                    <a:gd name="connsiteY8" fmla="*/ 30458 h 141857"/>
                    <a:gd name="connsiteX9" fmla="*/ 285844 w 460592"/>
                    <a:gd name="connsiteY9" fmla="*/ 80300 h 141857"/>
                    <a:gd name="connsiteX10" fmla="*/ 341223 w 460592"/>
                    <a:gd name="connsiteY10" fmla="*/ 16614 h 141857"/>
                    <a:gd name="connsiteX11" fmla="*/ 355068 w 460592"/>
                    <a:gd name="connsiteY11" fmla="*/ 63686 h 141857"/>
                    <a:gd name="connsiteX12" fmla="*/ 391065 w 460592"/>
                    <a:gd name="connsiteY12" fmla="*/ 38765 h 141857"/>
                    <a:gd name="connsiteX13" fmla="*/ 460288 w 460592"/>
                    <a:gd name="connsiteY13" fmla="*/ 71993 h 141857"/>
                    <a:gd name="connsiteX14" fmla="*/ 136321 w 460592"/>
                    <a:gd name="connsiteY14" fmla="*/ 130141 h 141857"/>
                    <a:gd name="connsiteX15" fmla="*/ 643 w 460592"/>
                    <a:gd name="connsiteY15" fmla="*/ 130141 h 141857"/>
                    <a:gd name="connsiteX16" fmla="*/ 78173 w 460592"/>
                    <a:gd name="connsiteY16" fmla="*/ 52610 h 14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0592" h="141857">
                      <a:moveTo>
                        <a:pt x="78173" y="52610"/>
                      </a:moveTo>
                      <a:cubicBezTo>
                        <a:pt x="78173" y="69224"/>
                        <a:pt x="78173" y="85837"/>
                        <a:pt x="78173" y="99682"/>
                      </a:cubicBezTo>
                      <a:cubicBezTo>
                        <a:pt x="97556" y="80300"/>
                        <a:pt x="111401" y="60917"/>
                        <a:pt x="119707" y="35996"/>
                      </a:cubicBezTo>
                      <a:cubicBezTo>
                        <a:pt x="125245" y="52610"/>
                        <a:pt x="130783" y="69224"/>
                        <a:pt x="136321" y="85837"/>
                      </a:cubicBezTo>
                      <a:cubicBezTo>
                        <a:pt x="158473" y="63686"/>
                        <a:pt x="172318" y="33227"/>
                        <a:pt x="172318" y="0"/>
                      </a:cubicBezTo>
                      <a:cubicBezTo>
                        <a:pt x="180624" y="24921"/>
                        <a:pt x="186162" y="49841"/>
                        <a:pt x="186162" y="71993"/>
                      </a:cubicBezTo>
                      <a:cubicBezTo>
                        <a:pt x="194469" y="66455"/>
                        <a:pt x="216621" y="30458"/>
                        <a:pt x="224928" y="24921"/>
                      </a:cubicBezTo>
                      <a:cubicBezTo>
                        <a:pt x="227697" y="27689"/>
                        <a:pt x="219390" y="60917"/>
                        <a:pt x="219390" y="63686"/>
                      </a:cubicBezTo>
                      <a:cubicBezTo>
                        <a:pt x="244310" y="55379"/>
                        <a:pt x="269231" y="38765"/>
                        <a:pt x="291382" y="30458"/>
                      </a:cubicBezTo>
                      <a:cubicBezTo>
                        <a:pt x="288613" y="38765"/>
                        <a:pt x="280307" y="71993"/>
                        <a:pt x="285844" y="80300"/>
                      </a:cubicBezTo>
                      <a:cubicBezTo>
                        <a:pt x="310765" y="74762"/>
                        <a:pt x="338455" y="41534"/>
                        <a:pt x="341223" y="16614"/>
                      </a:cubicBezTo>
                      <a:cubicBezTo>
                        <a:pt x="346761" y="27689"/>
                        <a:pt x="349530" y="52610"/>
                        <a:pt x="355068" y="63686"/>
                      </a:cubicBezTo>
                      <a:cubicBezTo>
                        <a:pt x="368913" y="69224"/>
                        <a:pt x="391065" y="49841"/>
                        <a:pt x="391065" y="38765"/>
                      </a:cubicBezTo>
                      <a:cubicBezTo>
                        <a:pt x="393833" y="27689"/>
                        <a:pt x="465826" y="71993"/>
                        <a:pt x="460288" y="71993"/>
                      </a:cubicBezTo>
                      <a:cubicBezTo>
                        <a:pt x="429830" y="74762"/>
                        <a:pt x="244310" y="113527"/>
                        <a:pt x="136321" y="130141"/>
                      </a:cubicBezTo>
                      <a:cubicBezTo>
                        <a:pt x="114170" y="132909"/>
                        <a:pt x="17256" y="155061"/>
                        <a:pt x="643" y="130141"/>
                      </a:cubicBezTo>
                      <a:cubicBezTo>
                        <a:pt x="-7664" y="124603"/>
                        <a:pt x="67098" y="66455"/>
                        <a:pt x="78173" y="5261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8" name="Đồ họa 753">
                  <a:extLst>
                    <a:ext uri="{FF2B5EF4-FFF2-40B4-BE49-F238E27FC236}">
                      <a16:creationId xmlns:a16="http://schemas.microsoft.com/office/drawing/2014/main" xmlns="" id="{EBABDF35-7B6E-D3AA-C3E9-FA7357AC7673}"/>
                    </a:ext>
                  </a:extLst>
                </p:cNvPr>
                <p:cNvGrpSpPr/>
                <p:nvPr/>
              </p:nvGrpSpPr>
              <p:grpSpPr>
                <a:xfrm>
                  <a:off x="5329523" y="5071036"/>
                  <a:ext cx="127374" cy="148277"/>
                  <a:chOff x="5329523" y="5071036"/>
                  <a:chExt cx="127374" cy="148277"/>
                </a:xfrm>
              </p:grpSpPr>
              <p:sp>
                <p:nvSpPr>
                  <p:cNvPr id="412" name="Hình tự do: Hình 411">
                    <a:extLst>
                      <a:ext uri="{FF2B5EF4-FFF2-40B4-BE49-F238E27FC236}">
                        <a16:creationId xmlns:a16="http://schemas.microsoft.com/office/drawing/2014/main" xmlns="" id="{A427561B-FD76-3A5A-7D10-6B0B9688FC0C}"/>
                      </a:ext>
                    </a:extLst>
                  </p:cNvPr>
                  <p:cNvSpPr/>
                  <p:nvPr/>
                </p:nvSpPr>
                <p:spPr>
                  <a:xfrm>
                    <a:off x="5342280" y="5121274"/>
                    <a:ext cx="53175" cy="98039"/>
                  </a:xfrm>
                  <a:custGeom>
                    <a:avLst/>
                    <a:gdLst>
                      <a:gd name="connsiteX0" fmla="*/ 565 w 53175"/>
                      <a:gd name="connsiteY0" fmla="*/ 93452 h 98039"/>
                      <a:gd name="connsiteX1" fmla="*/ 6103 w 53175"/>
                      <a:gd name="connsiteY1" fmla="*/ 96221 h 98039"/>
                      <a:gd name="connsiteX2" fmla="*/ 53175 w 53175"/>
                      <a:gd name="connsiteY2" fmla="*/ 2077 h 98039"/>
                      <a:gd name="connsiteX3" fmla="*/ 50406 w 53175"/>
                      <a:gd name="connsiteY3" fmla="*/ 2077 h 98039"/>
                      <a:gd name="connsiteX4" fmla="*/ 565 w 53175"/>
                      <a:gd name="connsiteY4" fmla="*/ 93452 h 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75" h="98039">
                        <a:moveTo>
                          <a:pt x="565" y="93452"/>
                        </a:moveTo>
                        <a:cubicBezTo>
                          <a:pt x="-2204" y="98990"/>
                          <a:pt x="6103" y="98990"/>
                          <a:pt x="6103" y="96221"/>
                        </a:cubicBezTo>
                        <a:cubicBezTo>
                          <a:pt x="39330" y="49149"/>
                          <a:pt x="44868" y="21459"/>
                          <a:pt x="53175" y="2077"/>
                        </a:cubicBezTo>
                        <a:cubicBezTo>
                          <a:pt x="53175" y="-692"/>
                          <a:pt x="50406" y="-692"/>
                          <a:pt x="50406" y="2077"/>
                        </a:cubicBezTo>
                        <a:cubicBezTo>
                          <a:pt x="36561" y="35304"/>
                          <a:pt x="33792" y="43611"/>
                          <a:pt x="565" y="93452"/>
                        </a:cubicBezTo>
                        <a:close/>
                      </a:path>
                    </a:pathLst>
                  </a:custGeom>
                  <a:solidFill>
                    <a:srgbClr val="53722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3" name="Hình tự do: Hình 412">
                    <a:extLst>
                      <a:ext uri="{FF2B5EF4-FFF2-40B4-BE49-F238E27FC236}">
                        <a16:creationId xmlns:a16="http://schemas.microsoft.com/office/drawing/2014/main" xmlns="" id="{34B454EE-D707-E687-6787-77DD73691204}"/>
                      </a:ext>
                    </a:extLst>
                  </p:cNvPr>
                  <p:cNvSpPr/>
                  <p:nvPr/>
                </p:nvSpPr>
                <p:spPr>
                  <a:xfrm>
                    <a:off x="5329523" y="5071036"/>
                    <a:ext cx="66044" cy="51201"/>
                  </a:xfrm>
                  <a:custGeom>
                    <a:avLst/>
                    <a:gdLst>
                      <a:gd name="connsiteX0" fmla="*/ 63164 w 66044"/>
                      <a:gd name="connsiteY0" fmla="*/ 5243 h 51201"/>
                      <a:gd name="connsiteX1" fmla="*/ 29936 w 66044"/>
                      <a:gd name="connsiteY1" fmla="*/ 5243 h 51201"/>
                      <a:gd name="connsiteX2" fmla="*/ 32705 w 66044"/>
                      <a:gd name="connsiteY2" fmla="*/ 24625 h 51201"/>
                      <a:gd name="connsiteX3" fmla="*/ 7785 w 66044"/>
                      <a:gd name="connsiteY3" fmla="*/ 19088 h 51201"/>
                      <a:gd name="connsiteX4" fmla="*/ 5016 w 66044"/>
                      <a:gd name="connsiteY4" fmla="*/ 44008 h 51201"/>
                      <a:gd name="connsiteX5" fmla="*/ 57626 w 66044"/>
                      <a:gd name="connsiteY5" fmla="*/ 49546 h 51201"/>
                      <a:gd name="connsiteX6" fmla="*/ 63164 w 66044"/>
                      <a:gd name="connsiteY6" fmla="*/ 5243 h 51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044" h="51201">
                        <a:moveTo>
                          <a:pt x="63164" y="5243"/>
                        </a:moveTo>
                        <a:cubicBezTo>
                          <a:pt x="54857" y="-3064"/>
                          <a:pt x="38243" y="-295"/>
                          <a:pt x="29936" y="5243"/>
                        </a:cubicBezTo>
                        <a:cubicBezTo>
                          <a:pt x="24398" y="8012"/>
                          <a:pt x="38243" y="21856"/>
                          <a:pt x="32705" y="24625"/>
                        </a:cubicBezTo>
                        <a:cubicBezTo>
                          <a:pt x="27167" y="24625"/>
                          <a:pt x="18860" y="13550"/>
                          <a:pt x="7785" y="19088"/>
                        </a:cubicBezTo>
                        <a:cubicBezTo>
                          <a:pt x="-522" y="24625"/>
                          <a:pt x="-3291" y="38470"/>
                          <a:pt x="5016" y="44008"/>
                        </a:cubicBezTo>
                        <a:cubicBezTo>
                          <a:pt x="16091" y="52315"/>
                          <a:pt x="52088" y="52315"/>
                          <a:pt x="57626" y="49546"/>
                        </a:cubicBezTo>
                        <a:cubicBezTo>
                          <a:pt x="65932" y="46777"/>
                          <a:pt x="68702" y="10781"/>
                          <a:pt x="63164" y="5243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4" name="Hình tự do: Hình 413">
                    <a:extLst>
                      <a:ext uri="{FF2B5EF4-FFF2-40B4-BE49-F238E27FC236}">
                        <a16:creationId xmlns:a16="http://schemas.microsoft.com/office/drawing/2014/main" xmlns="" id="{9D6E187C-1F88-A8B8-66F7-888C3D0B2A6B}"/>
                      </a:ext>
                    </a:extLst>
                  </p:cNvPr>
                  <p:cNvSpPr/>
                  <p:nvPr/>
                </p:nvSpPr>
                <p:spPr>
                  <a:xfrm>
                    <a:off x="5349389" y="5126120"/>
                    <a:ext cx="68647" cy="52610"/>
                  </a:xfrm>
                  <a:custGeom>
                    <a:avLst/>
                    <a:gdLst>
                      <a:gd name="connsiteX0" fmla="*/ 1763 w 68647"/>
                      <a:gd name="connsiteY0" fmla="*/ 22152 h 52610"/>
                      <a:gd name="connsiteX1" fmla="*/ 15607 w 68647"/>
                      <a:gd name="connsiteY1" fmla="*/ 49841 h 52610"/>
                      <a:gd name="connsiteX2" fmla="*/ 34990 w 68647"/>
                      <a:gd name="connsiteY2" fmla="*/ 35996 h 52610"/>
                      <a:gd name="connsiteX3" fmla="*/ 48835 w 68647"/>
                      <a:gd name="connsiteY3" fmla="*/ 52610 h 52610"/>
                      <a:gd name="connsiteX4" fmla="*/ 68218 w 68647"/>
                      <a:gd name="connsiteY4" fmla="*/ 27689 h 52610"/>
                      <a:gd name="connsiteX5" fmla="*/ 40528 w 68647"/>
                      <a:gd name="connsiteY5" fmla="*/ 0 h 52610"/>
                      <a:gd name="connsiteX6" fmla="*/ 1763 w 68647"/>
                      <a:gd name="connsiteY6" fmla="*/ 22152 h 5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647" h="52610">
                        <a:moveTo>
                          <a:pt x="1763" y="22152"/>
                        </a:moveTo>
                        <a:cubicBezTo>
                          <a:pt x="-3775" y="38765"/>
                          <a:pt x="4532" y="49841"/>
                          <a:pt x="15607" y="49841"/>
                        </a:cubicBezTo>
                        <a:cubicBezTo>
                          <a:pt x="29452" y="52610"/>
                          <a:pt x="29452" y="41534"/>
                          <a:pt x="34990" y="35996"/>
                        </a:cubicBezTo>
                        <a:cubicBezTo>
                          <a:pt x="37759" y="41534"/>
                          <a:pt x="34990" y="52610"/>
                          <a:pt x="48835" y="52610"/>
                        </a:cubicBezTo>
                        <a:cubicBezTo>
                          <a:pt x="59911" y="52610"/>
                          <a:pt x="70986" y="41534"/>
                          <a:pt x="68218" y="27689"/>
                        </a:cubicBezTo>
                        <a:cubicBezTo>
                          <a:pt x="65449" y="22152"/>
                          <a:pt x="48835" y="0"/>
                          <a:pt x="40528" y="0"/>
                        </a:cubicBezTo>
                        <a:cubicBezTo>
                          <a:pt x="29452" y="0"/>
                          <a:pt x="4532" y="13845"/>
                          <a:pt x="1763" y="2215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5" name="Hình tự do: Hình 414">
                    <a:extLst>
                      <a:ext uri="{FF2B5EF4-FFF2-40B4-BE49-F238E27FC236}">
                        <a16:creationId xmlns:a16="http://schemas.microsoft.com/office/drawing/2014/main" xmlns="" id="{1E6FDC1F-569D-B787-E558-B7D345A54446}"/>
                      </a:ext>
                    </a:extLst>
                  </p:cNvPr>
                  <p:cNvSpPr/>
                  <p:nvPr/>
                </p:nvSpPr>
                <p:spPr>
                  <a:xfrm>
                    <a:off x="5392473" y="5089418"/>
                    <a:ext cx="64424" cy="61622"/>
                  </a:xfrm>
                  <a:custGeom>
                    <a:avLst/>
                    <a:gdLst>
                      <a:gd name="connsiteX0" fmla="*/ 41748 w 64424"/>
                      <a:gd name="connsiteY0" fmla="*/ 61622 h 61622"/>
                      <a:gd name="connsiteX1" fmla="*/ 63899 w 64424"/>
                      <a:gd name="connsiteY1" fmla="*/ 42240 h 61622"/>
                      <a:gd name="connsiteX2" fmla="*/ 41748 w 64424"/>
                      <a:gd name="connsiteY2" fmla="*/ 31164 h 61622"/>
                      <a:gd name="connsiteX3" fmla="*/ 55593 w 64424"/>
                      <a:gd name="connsiteY3" fmla="*/ 14550 h 61622"/>
                      <a:gd name="connsiteX4" fmla="*/ 30672 w 64424"/>
                      <a:gd name="connsiteY4" fmla="*/ 706 h 61622"/>
                      <a:gd name="connsiteX5" fmla="*/ 214 w 64424"/>
                      <a:gd name="connsiteY5" fmla="*/ 36702 h 61622"/>
                      <a:gd name="connsiteX6" fmla="*/ 41748 w 64424"/>
                      <a:gd name="connsiteY6" fmla="*/ 61622 h 61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24" h="61622">
                        <a:moveTo>
                          <a:pt x="41748" y="61622"/>
                        </a:moveTo>
                        <a:cubicBezTo>
                          <a:pt x="58361" y="61622"/>
                          <a:pt x="66668" y="50547"/>
                          <a:pt x="63899" y="42240"/>
                        </a:cubicBezTo>
                        <a:cubicBezTo>
                          <a:pt x="61131" y="31164"/>
                          <a:pt x="47286" y="31164"/>
                          <a:pt x="41748" y="31164"/>
                        </a:cubicBezTo>
                        <a:cubicBezTo>
                          <a:pt x="47286" y="25626"/>
                          <a:pt x="58361" y="20088"/>
                          <a:pt x="55593" y="14550"/>
                        </a:cubicBezTo>
                        <a:cubicBezTo>
                          <a:pt x="52824" y="3475"/>
                          <a:pt x="41748" y="-2063"/>
                          <a:pt x="30672" y="706"/>
                        </a:cubicBezTo>
                        <a:cubicBezTo>
                          <a:pt x="22365" y="3475"/>
                          <a:pt x="-2555" y="28395"/>
                          <a:pt x="214" y="36702"/>
                        </a:cubicBezTo>
                        <a:cubicBezTo>
                          <a:pt x="2982" y="39471"/>
                          <a:pt x="36210" y="61622"/>
                          <a:pt x="41748" y="6162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9" name="Hình tự do: Hình 378">
                  <a:extLst>
                    <a:ext uri="{FF2B5EF4-FFF2-40B4-BE49-F238E27FC236}">
                      <a16:creationId xmlns:a16="http://schemas.microsoft.com/office/drawing/2014/main" xmlns="" id="{13CF7FE3-1A26-FA8F-F439-74DD2EBA4A5B}"/>
                    </a:ext>
                  </a:extLst>
                </p:cNvPr>
                <p:cNvSpPr/>
                <p:nvPr/>
              </p:nvSpPr>
              <p:spPr>
                <a:xfrm>
                  <a:off x="4304118" y="5399914"/>
                  <a:ext cx="257883" cy="140163"/>
                </a:xfrm>
                <a:custGeom>
                  <a:avLst/>
                  <a:gdLst>
                    <a:gd name="connsiteX0" fmla="*/ 257884 w 257883"/>
                    <a:gd name="connsiteY0" fmla="*/ 52942 h 140163"/>
                    <a:gd name="connsiteX1" fmla="*/ 147126 w 257883"/>
                    <a:gd name="connsiteY1" fmla="*/ 77862 h 140163"/>
                    <a:gd name="connsiteX2" fmla="*/ 155433 w 257883"/>
                    <a:gd name="connsiteY2" fmla="*/ 332 h 140163"/>
                    <a:gd name="connsiteX3" fmla="*/ 113898 w 257883"/>
                    <a:gd name="connsiteY3" fmla="*/ 69555 h 140163"/>
                    <a:gd name="connsiteX4" fmla="*/ 97285 w 257883"/>
                    <a:gd name="connsiteY4" fmla="*/ 332 h 140163"/>
                    <a:gd name="connsiteX5" fmla="*/ 86209 w 257883"/>
                    <a:gd name="connsiteY5" fmla="*/ 72324 h 140163"/>
                    <a:gd name="connsiteX6" fmla="*/ 36368 w 257883"/>
                    <a:gd name="connsiteY6" fmla="*/ 19714 h 140163"/>
                    <a:gd name="connsiteX7" fmla="*/ 58519 w 257883"/>
                    <a:gd name="connsiteY7" fmla="*/ 94476 h 140163"/>
                    <a:gd name="connsiteX8" fmla="*/ 371 w 257883"/>
                    <a:gd name="connsiteY8" fmla="*/ 86169 h 140163"/>
                    <a:gd name="connsiteX9" fmla="*/ 69595 w 257883"/>
                    <a:gd name="connsiteY9" fmla="*/ 136010 h 140163"/>
                    <a:gd name="connsiteX10" fmla="*/ 141588 w 257883"/>
                    <a:gd name="connsiteY10" fmla="*/ 136010 h 140163"/>
                    <a:gd name="connsiteX11" fmla="*/ 257884 w 257883"/>
                    <a:gd name="connsiteY11" fmla="*/ 52942 h 140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883" h="140163">
                      <a:moveTo>
                        <a:pt x="257884" y="52942"/>
                      </a:moveTo>
                      <a:cubicBezTo>
                        <a:pt x="257884" y="52942"/>
                        <a:pt x="196967" y="36328"/>
                        <a:pt x="147126" y="77862"/>
                      </a:cubicBezTo>
                      <a:cubicBezTo>
                        <a:pt x="144357" y="80631"/>
                        <a:pt x="149895" y="28021"/>
                        <a:pt x="155433" y="332"/>
                      </a:cubicBezTo>
                      <a:cubicBezTo>
                        <a:pt x="155433" y="-2437"/>
                        <a:pt x="133281" y="11407"/>
                        <a:pt x="113898" y="69555"/>
                      </a:cubicBezTo>
                      <a:cubicBezTo>
                        <a:pt x="108360" y="61248"/>
                        <a:pt x="108360" y="16945"/>
                        <a:pt x="97285" y="332"/>
                      </a:cubicBezTo>
                      <a:cubicBezTo>
                        <a:pt x="94516" y="14176"/>
                        <a:pt x="94516" y="61248"/>
                        <a:pt x="86209" y="72324"/>
                      </a:cubicBezTo>
                      <a:cubicBezTo>
                        <a:pt x="80671" y="47404"/>
                        <a:pt x="64057" y="39097"/>
                        <a:pt x="36368" y="19714"/>
                      </a:cubicBezTo>
                      <a:cubicBezTo>
                        <a:pt x="50212" y="50173"/>
                        <a:pt x="55750" y="58479"/>
                        <a:pt x="58519" y="94476"/>
                      </a:cubicBezTo>
                      <a:cubicBezTo>
                        <a:pt x="52981" y="88938"/>
                        <a:pt x="-5167" y="83400"/>
                        <a:pt x="371" y="86169"/>
                      </a:cubicBezTo>
                      <a:cubicBezTo>
                        <a:pt x="30830" y="105552"/>
                        <a:pt x="69595" y="136010"/>
                        <a:pt x="69595" y="136010"/>
                      </a:cubicBezTo>
                      <a:cubicBezTo>
                        <a:pt x="75133" y="141548"/>
                        <a:pt x="124974" y="141548"/>
                        <a:pt x="141588" y="136010"/>
                      </a:cubicBezTo>
                      <a:cubicBezTo>
                        <a:pt x="138819" y="127703"/>
                        <a:pt x="232963" y="61248"/>
                        <a:pt x="257884" y="52942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0" name="Hình tự do: Hình 379">
                  <a:extLst>
                    <a:ext uri="{FF2B5EF4-FFF2-40B4-BE49-F238E27FC236}">
                      <a16:creationId xmlns:a16="http://schemas.microsoft.com/office/drawing/2014/main" xmlns="" id="{9E6CA799-B4B5-52DE-5CAC-F6B1C3844220}"/>
                    </a:ext>
                  </a:extLst>
                </p:cNvPr>
                <p:cNvSpPr/>
                <p:nvPr/>
              </p:nvSpPr>
              <p:spPr>
                <a:xfrm>
                  <a:off x="7497000" y="4965521"/>
                  <a:ext cx="379433" cy="116295"/>
                </a:xfrm>
                <a:custGeom>
                  <a:avLst/>
                  <a:gdLst>
                    <a:gd name="connsiteX0" fmla="*/ 379434 w 379433"/>
                    <a:gd name="connsiteY0" fmla="*/ 38765 h 116295"/>
                    <a:gd name="connsiteX1" fmla="*/ 310210 w 379433"/>
                    <a:gd name="connsiteY1" fmla="*/ 83068 h 116295"/>
                    <a:gd name="connsiteX2" fmla="*/ 318517 w 379433"/>
                    <a:gd name="connsiteY2" fmla="*/ 30458 h 116295"/>
                    <a:gd name="connsiteX3" fmla="*/ 243755 w 379433"/>
                    <a:gd name="connsiteY3" fmla="*/ 71993 h 116295"/>
                    <a:gd name="connsiteX4" fmla="*/ 257600 w 379433"/>
                    <a:gd name="connsiteY4" fmla="*/ 47072 h 116295"/>
                    <a:gd name="connsiteX5" fmla="*/ 163456 w 379433"/>
                    <a:gd name="connsiteY5" fmla="*/ 55379 h 116295"/>
                    <a:gd name="connsiteX6" fmla="*/ 196683 w 379433"/>
                    <a:gd name="connsiteY6" fmla="*/ 0 h 116295"/>
                    <a:gd name="connsiteX7" fmla="*/ 66542 w 379433"/>
                    <a:gd name="connsiteY7" fmla="*/ 55379 h 116295"/>
                    <a:gd name="connsiteX8" fmla="*/ 88 w 379433"/>
                    <a:gd name="connsiteY8" fmla="*/ 33227 h 116295"/>
                    <a:gd name="connsiteX9" fmla="*/ 27777 w 379433"/>
                    <a:gd name="connsiteY9" fmla="*/ 80299 h 116295"/>
                    <a:gd name="connsiteX10" fmla="*/ 61004 w 379433"/>
                    <a:gd name="connsiteY10" fmla="*/ 88606 h 116295"/>
                    <a:gd name="connsiteX11" fmla="*/ 193914 w 379433"/>
                    <a:gd name="connsiteY11" fmla="*/ 94144 h 116295"/>
                    <a:gd name="connsiteX12" fmla="*/ 373896 w 379433"/>
                    <a:gd name="connsiteY12" fmla="*/ 116296 h 116295"/>
                    <a:gd name="connsiteX13" fmla="*/ 379434 w 379433"/>
                    <a:gd name="connsiteY13" fmla="*/ 38765 h 11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433" h="116295">
                      <a:moveTo>
                        <a:pt x="379434" y="38765"/>
                      </a:moveTo>
                      <a:cubicBezTo>
                        <a:pt x="379434" y="38765"/>
                        <a:pt x="348975" y="47072"/>
                        <a:pt x="310210" y="83068"/>
                      </a:cubicBezTo>
                      <a:cubicBezTo>
                        <a:pt x="304672" y="88606"/>
                        <a:pt x="304672" y="58148"/>
                        <a:pt x="318517" y="30458"/>
                      </a:cubicBezTo>
                      <a:cubicBezTo>
                        <a:pt x="299134" y="33227"/>
                        <a:pt x="263138" y="69224"/>
                        <a:pt x="243755" y="71993"/>
                      </a:cubicBezTo>
                      <a:cubicBezTo>
                        <a:pt x="240986" y="63686"/>
                        <a:pt x="246524" y="55379"/>
                        <a:pt x="257600" y="47072"/>
                      </a:cubicBezTo>
                      <a:cubicBezTo>
                        <a:pt x="227141" y="49841"/>
                        <a:pt x="193914" y="52610"/>
                        <a:pt x="163456" y="55379"/>
                      </a:cubicBezTo>
                      <a:cubicBezTo>
                        <a:pt x="174531" y="35996"/>
                        <a:pt x="185607" y="19383"/>
                        <a:pt x="196683" y="0"/>
                      </a:cubicBezTo>
                      <a:cubicBezTo>
                        <a:pt x="138535" y="16614"/>
                        <a:pt x="94232" y="30458"/>
                        <a:pt x="66542" y="55379"/>
                      </a:cubicBezTo>
                      <a:cubicBezTo>
                        <a:pt x="61004" y="49841"/>
                        <a:pt x="-2681" y="24920"/>
                        <a:pt x="88" y="33227"/>
                      </a:cubicBezTo>
                      <a:cubicBezTo>
                        <a:pt x="16701" y="58148"/>
                        <a:pt x="25008" y="77530"/>
                        <a:pt x="27777" y="80299"/>
                      </a:cubicBezTo>
                      <a:cubicBezTo>
                        <a:pt x="36084" y="88606"/>
                        <a:pt x="41622" y="88606"/>
                        <a:pt x="61004" y="88606"/>
                      </a:cubicBezTo>
                      <a:cubicBezTo>
                        <a:pt x="105307" y="91375"/>
                        <a:pt x="149611" y="88606"/>
                        <a:pt x="193914" y="94144"/>
                      </a:cubicBezTo>
                      <a:cubicBezTo>
                        <a:pt x="246524" y="99682"/>
                        <a:pt x="321286" y="107989"/>
                        <a:pt x="373896" y="116296"/>
                      </a:cubicBezTo>
                      <a:cubicBezTo>
                        <a:pt x="376665" y="113527"/>
                        <a:pt x="354513" y="94144"/>
                        <a:pt x="379434" y="38765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1" name="Hình tự do: Hình 380">
                  <a:extLst>
                    <a:ext uri="{FF2B5EF4-FFF2-40B4-BE49-F238E27FC236}">
                      <a16:creationId xmlns:a16="http://schemas.microsoft.com/office/drawing/2014/main" xmlns="" id="{0195DC30-3A4C-4644-0791-49B515829E6B}"/>
                    </a:ext>
                  </a:extLst>
                </p:cNvPr>
                <p:cNvSpPr/>
                <p:nvPr/>
              </p:nvSpPr>
              <p:spPr>
                <a:xfrm>
                  <a:off x="6998677" y="4951676"/>
                  <a:ext cx="365501" cy="69223"/>
                </a:xfrm>
                <a:custGeom>
                  <a:avLst/>
                  <a:gdLst>
                    <a:gd name="connsiteX0" fmla="*/ 282433 w 365501"/>
                    <a:gd name="connsiteY0" fmla="*/ 27689 h 69223"/>
                    <a:gd name="connsiteX1" fmla="*/ 243667 w 365501"/>
                    <a:gd name="connsiteY1" fmla="*/ 52610 h 69223"/>
                    <a:gd name="connsiteX2" fmla="*/ 229822 w 365501"/>
                    <a:gd name="connsiteY2" fmla="*/ 19383 h 69223"/>
                    <a:gd name="connsiteX3" fmla="*/ 204902 w 365501"/>
                    <a:gd name="connsiteY3" fmla="*/ 52610 h 69223"/>
                    <a:gd name="connsiteX4" fmla="*/ 213209 w 365501"/>
                    <a:gd name="connsiteY4" fmla="*/ 16614 h 69223"/>
                    <a:gd name="connsiteX5" fmla="*/ 127371 w 365501"/>
                    <a:gd name="connsiteY5" fmla="*/ 44303 h 69223"/>
                    <a:gd name="connsiteX6" fmla="*/ 135678 w 365501"/>
                    <a:gd name="connsiteY6" fmla="*/ 0 h 69223"/>
                    <a:gd name="connsiteX7" fmla="*/ 91375 w 365501"/>
                    <a:gd name="connsiteY7" fmla="*/ 44303 h 69223"/>
                    <a:gd name="connsiteX8" fmla="*/ 0 w 365501"/>
                    <a:gd name="connsiteY8" fmla="*/ 2769 h 69223"/>
                    <a:gd name="connsiteX9" fmla="*/ 47072 w 365501"/>
                    <a:gd name="connsiteY9" fmla="*/ 63686 h 69223"/>
                    <a:gd name="connsiteX10" fmla="*/ 94144 w 365501"/>
                    <a:gd name="connsiteY10" fmla="*/ 63686 h 69223"/>
                    <a:gd name="connsiteX11" fmla="*/ 185520 w 365501"/>
                    <a:gd name="connsiteY11" fmla="*/ 66455 h 69223"/>
                    <a:gd name="connsiteX12" fmla="*/ 365501 w 365501"/>
                    <a:gd name="connsiteY12" fmla="*/ 69224 h 69223"/>
                    <a:gd name="connsiteX13" fmla="*/ 282433 w 365501"/>
                    <a:gd name="connsiteY13" fmla="*/ 27689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501" h="69223">
                      <a:moveTo>
                        <a:pt x="282433" y="27689"/>
                      </a:moveTo>
                      <a:cubicBezTo>
                        <a:pt x="282433" y="27689"/>
                        <a:pt x="251974" y="38765"/>
                        <a:pt x="243667" y="52610"/>
                      </a:cubicBezTo>
                      <a:cubicBezTo>
                        <a:pt x="243667" y="55379"/>
                        <a:pt x="243667" y="24920"/>
                        <a:pt x="229822" y="19383"/>
                      </a:cubicBezTo>
                      <a:cubicBezTo>
                        <a:pt x="227054" y="35996"/>
                        <a:pt x="218747" y="49841"/>
                        <a:pt x="204902" y="52610"/>
                      </a:cubicBezTo>
                      <a:cubicBezTo>
                        <a:pt x="202133" y="47072"/>
                        <a:pt x="207671" y="19383"/>
                        <a:pt x="213209" y="16614"/>
                      </a:cubicBezTo>
                      <a:cubicBezTo>
                        <a:pt x="177213" y="19383"/>
                        <a:pt x="157830" y="30458"/>
                        <a:pt x="127371" y="44303"/>
                      </a:cubicBezTo>
                      <a:cubicBezTo>
                        <a:pt x="124603" y="30458"/>
                        <a:pt x="132909" y="11076"/>
                        <a:pt x="135678" y="0"/>
                      </a:cubicBezTo>
                      <a:cubicBezTo>
                        <a:pt x="105220" y="11076"/>
                        <a:pt x="94144" y="35996"/>
                        <a:pt x="91375" y="44303"/>
                      </a:cubicBezTo>
                      <a:cubicBezTo>
                        <a:pt x="85837" y="41534"/>
                        <a:pt x="52610" y="-2769"/>
                        <a:pt x="0" y="2769"/>
                      </a:cubicBezTo>
                      <a:cubicBezTo>
                        <a:pt x="41534" y="22151"/>
                        <a:pt x="44303" y="60917"/>
                        <a:pt x="47072" y="63686"/>
                      </a:cubicBezTo>
                      <a:cubicBezTo>
                        <a:pt x="55379" y="69224"/>
                        <a:pt x="80299" y="63686"/>
                        <a:pt x="94144" y="63686"/>
                      </a:cubicBezTo>
                      <a:cubicBezTo>
                        <a:pt x="124603" y="66455"/>
                        <a:pt x="155061" y="63686"/>
                        <a:pt x="185520" y="66455"/>
                      </a:cubicBezTo>
                      <a:cubicBezTo>
                        <a:pt x="221516" y="69224"/>
                        <a:pt x="329505" y="66455"/>
                        <a:pt x="365501" y="69224"/>
                      </a:cubicBezTo>
                      <a:cubicBezTo>
                        <a:pt x="365501" y="63686"/>
                        <a:pt x="282433" y="49841"/>
                        <a:pt x="282433" y="27689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2" name="Đồ họa 753">
                  <a:extLst>
                    <a:ext uri="{FF2B5EF4-FFF2-40B4-BE49-F238E27FC236}">
                      <a16:creationId xmlns:a16="http://schemas.microsoft.com/office/drawing/2014/main" xmlns="" id="{991DA1F9-82B9-98D7-7805-2A57B376569D}"/>
                    </a:ext>
                  </a:extLst>
                </p:cNvPr>
                <p:cNvGrpSpPr/>
                <p:nvPr/>
              </p:nvGrpSpPr>
              <p:grpSpPr>
                <a:xfrm>
                  <a:off x="4420785" y="5454478"/>
                  <a:ext cx="155061" cy="109135"/>
                  <a:chOff x="4420785" y="5454478"/>
                  <a:chExt cx="155061" cy="109135"/>
                </a:xfrm>
              </p:grpSpPr>
              <p:sp>
                <p:nvSpPr>
                  <p:cNvPr id="409" name="Hình tự do: Hình 408">
                    <a:extLst>
                      <a:ext uri="{FF2B5EF4-FFF2-40B4-BE49-F238E27FC236}">
                        <a16:creationId xmlns:a16="http://schemas.microsoft.com/office/drawing/2014/main" xmlns="" id="{9F432E58-D24E-42F8-6023-35F3C0281EA8}"/>
                      </a:ext>
                    </a:extLst>
                  </p:cNvPr>
                  <p:cNvSpPr/>
                  <p:nvPr/>
                </p:nvSpPr>
                <p:spPr>
                  <a:xfrm>
                    <a:off x="4420785" y="5513773"/>
                    <a:ext cx="155061" cy="49841"/>
                  </a:xfrm>
                  <a:custGeom>
                    <a:avLst/>
                    <a:gdLst>
                      <a:gd name="connsiteX0" fmla="*/ 155061 w 155061"/>
                      <a:gd name="connsiteY0" fmla="*/ 24921 h 49841"/>
                      <a:gd name="connsiteX1" fmla="*/ 77531 w 155061"/>
                      <a:gd name="connsiteY1" fmla="*/ 49841 h 49841"/>
                      <a:gd name="connsiteX2" fmla="*/ 0 w 155061"/>
                      <a:gd name="connsiteY2" fmla="*/ 24921 h 49841"/>
                      <a:gd name="connsiteX3" fmla="*/ 77531 w 155061"/>
                      <a:gd name="connsiteY3" fmla="*/ 0 h 49841"/>
                      <a:gd name="connsiteX4" fmla="*/ 155061 w 155061"/>
                      <a:gd name="connsiteY4" fmla="*/ 24921 h 49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49841">
                        <a:moveTo>
                          <a:pt x="155061" y="24921"/>
                        </a:moveTo>
                        <a:cubicBezTo>
                          <a:pt x="155061" y="38684"/>
                          <a:pt x="120350" y="49841"/>
                          <a:pt x="77531" y="49841"/>
                        </a:cubicBezTo>
                        <a:cubicBezTo>
                          <a:pt x="34712" y="49841"/>
                          <a:pt x="0" y="38684"/>
                          <a:pt x="0" y="24921"/>
                        </a:cubicBezTo>
                        <a:cubicBezTo>
                          <a:pt x="0" y="11157"/>
                          <a:pt x="34712" y="0"/>
                          <a:pt x="77531" y="0"/>
                        </a:cubicBezTo>
                        <a:cubicBezTo>
                          <a:pt x="120350" y="0"/>
                          <a:pt x="155061" y="11157"/>
                          <a:pt x="155061" y="24921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0" name="Hình tự do: Hình 409">
                    <a:extLst>
                      <a:ext uri="{FF2B5EF4-FFF2-40B4-BE49-F238E27FC236}">
                        <a16:creationId xmlns:a16="http://schemas.microsoft.com/office/drawing/2014/main" xmlns="" id="{54FA2C1B-2098-3345-8951-A97402F3C8D6}"/>
                      </a:ext>
                    </a:extLst>
                  </p:cNvPr>
                  <p:cNvSpPr/>
                  <p:nvPr/>
                </p:nvSpPr>
                <p:spPr>
                  <a:xfrm>
                    <a:off x="4426582" y="5454478"/>
                    <a:ext cx="116743" cy="95291"/>
                  </a:xfrm>
                  <a:custGeom>
                    <a:avLst/>
                    <a:gdLst>
                      <a:gd name="connsiteX0" fmla="*/ 24662 w 116743"/>
                      <a:gd name="connsiteY0" fmla="*/ 34374 h 95291"/>
                      <a:gd name="connsiteX1" fmla="*/ 32969 w 116743"/>
                      <a:gd name="connsiteY1" fmla="*/ 14992 h 95291"/>
                      <a:gd name="connsiteX2" fmla="*/ 49583 w 116743"/>
                      <a:gd name="connsiteY2" fmla="*/ 3916 h 95291"/>
                      <a:gd name="connsiteX3" fmla="*/ 68965 w 116743"/>
                      <a:gd name="connsiteY3" fmla="*/ 1147 h 95291"/>
                      <a:gd name="connsiteX4" fmla="*/ 88348 w 116743"/>
                      <a:gd name="connsiteY4" fmla="*/ 26068 h 95291"/>
                      <a:gd name="connsiteX5" fmla="*/ 116038 w 116743"/>
                      <a:gd name="connsiteY5" fmla="*/ 62064 h 95291"/>
                      <a:gd name="connsiteX6" fmla="*/ 102193 w 116743"/>
                      <a:gd name="connsiteY6" fmla="*/ 89753 h 95291"/>
                      <a:gd name="connsiteX7" fmla="*/ 74503 w 116743"/>
                      <a:gd name="connsiteY7" fmla="*/ 95291 h 95291"/>
                      <a:gd name="connsiteX8" fmla="*/ 24662 w 116743"/>
                      <a:gd name="connsiteY8" fmla="*/ 95291 h 95291"/>
                      <a:gd name="connsiteX9" fmla="*/ 24662 w 116743"/>
                      <a:gd name="connsiteY9" fmla="*/ 34374 h 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743" h="95291">
                        <a:moveTo>
                          <a:pt x="24662" y="34374"/>
                        </a:moveTo>
                        <a:cubicBezTo>
                          <a:pt x="27431" y="28836"/>
                          <a:pt x="27431" y="20529"/>
                          <a:pt x="32969" y="14992"/>
                        </a:cubicBezTo>
                        <a:cubicBezTo>
                          <a:pt x="35738" y="9454"/>
                          <a:pt x="41276" y="6685"/>
                          <a:pt x="49583" y="3916"/>
                        </a:cubicBezTo>
                        <a:cubicBezTo>
                          <a:pt x="55121" y="1147"/>
                          <a:pt x="63428" y="-1622"/>
                          <a:pt x="68965" y="1147"/>
                        </a:cubicBezTo>
                        <a:cubicBezTo>
                          <a:pt x="80041" y="3916"/>
                          <a:pt x="82810" y="17761"/>
                          <a:pt x="88348" y="26068"/>
                        </a:cubicBezTo>
                        <a:cubicBezTo>
                          <a:pt x="96655" y="39912"/>
                          <a:pt x="113269" y="48219"/>
                          <a:pt x="116038" y="62064"/>
                        </a:cubicBezTo>
                        <a:cubicBezTo>
                          <a:pt x="118807" y="73140"/>
                          <a:pt x="113269" y="84215"/>
                          <a:pt x="102193" y="89753"/>
                        </a:cubicBezTo>
                        <a:cubicBezTo>
                          <a:pt x="93886" y="95291"/>
                          <a:pt x="82810" y="95291"/>
                          <a:pt x="74503" y="95291"/>
                        </a:cubicBezTo>
                        <a:cubicBezTo>
                          <a:pt x="57890" y="95291"/>
                          <a:pt x="41276" y="95291"/>
                          <a:pt x="24662" y="95291"/>
                        </a:cubicBezTo>
                        <a:cubicBezTo>
                          <a:pt x="-27948" y="92522"/>
                          <a:pt x="19124" y="48219"/>
                          <a:pt x="24662" y="34374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1" name="Hình tự do: Hình 410">
                    <a:extLst>
                      <a:ext uri="{FF2B5EF4-FFF2-40B4-BE49-F238E27FC236}">
                        <a16:creationId xmlns:a16="http://schemas.microsoft.com/office/drawing/2014/main" xmlns="" id="{E7E47DF5-588B-7E24-3366-4E405F0A61C2}"/>
                      </a:ext>
                    </a:extLst>
                  </p:cNvPr>
                  <p:cNvSpPr/>
                  <p:nvPr/>
                </p:nvSpPr>
                <p:spPr>
                  <a:xfrm>
                    <a:off x="4452866" y="5454478"/>
                    <a:ext cx="84921" cy="86984"/>
                  </a:xfrm>
                  <a:custGeom>
                    <a:avLst/>
                    <a:gdLst>
                      <a:gd name="connsiteX0" fmla="*/ 59295 w 84921"/>
                      <a:gd name="connsiteY0" fmla="*/ 26068 h 86984"/>
                      <a:gd name="connsiteX1" fmla="*/ 39912 w 84921"/>
                      <a:gd name="connsiteY1" fmla="*/ 1147 h 86984"/>
                      <a:gd name="connsiteX2" fmla="*/ 20530 w 84921"/>
                      <a:gd name="connsiteY2" fmla="*/ 3916 h 86984"/>
                      <a:gd name="connsiteX3" fmla="*/ 9454 w 84921"/>
                      <a:gd name="connsiteY3" fmla="*/ 9454 h 86984"/>
                      <a:gd name="connsiteX4" fmla="*/ 9454 w 84921"/>
                      <a:gd name="connsiteY4" fmla="*/ 12223 h 86984"/>
                      <a:gd name="connsiteX5" fmla="*/ 3916 w 84921"/>
                      <a:gd name="connsiteY5" fmla="*/ 34374 h 86984"/>
                      <a:gd name="connsiteX6" fmla="*/ 1147 w 84921"/>
                      <a:gd name="connsiteY6" fmla="*/ 45450 h 86984"/>
                      <a:gd name="connsiteX7" fmla="*/ 12223 w 84921"/>
                      <a:gd name="connsiteY7" fmla="*/ 50988 h 86984"/>
                      <a:gd name="connsiteX8" fmla="*/ 23299 w 84921"/>
                      <a:gd name="connsiteY8" fmla="*/ 53757 h 86984"/>
                      <a:gd name="connsiteX9" fmla="*/ 28836 w 84921"/>
                      <a:gd name="connsiteY9" fmla="*/ 67602 h 86984"/>
                      <a:gd name="connsiteX10" fmla="*/ 42681 w 84921"/>
                      <a:gd name="connsiteY10" fmla="*/ 81447 h 86984"/>
                      <a:gd name="connsiteX11" fmla="*/ 64833 w 84921"/>
                      <a:gd name="connsiteY11" fmla="*/ 86984 h 86984"/>
                      <a:gd name="connsiteX12" fmla="*/ 70371 w 84921"/>
                      <a:gd name="connsiteY12" fmla="*/ 86984 h 86984"/>
                      <a:gd name="connsiteX13" fmla="*/ 84215 w 84921"/>
                      <a:gd name="connsiteY13" fmla="*/ 59295 h 86984"/>
                      <a:gd name="connsiteX14" fmla="*/ 59295 w 84921"/>
                      <a:gd name="connsiteY14" fmla="*/ 26068 h 8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4921" h="86984">
                        <a:moveTo>
                          <a:pt x="59295" y="26068"/>
                        </a:moveTo>
                        <a:cubicBezTo>
                          <a:pt x="53757" y="17761"/>
                          <a:pt x="50988" y="3916"/>
                          <a:pt x="39912" y="1147"/>
                        </a:cubicBezTo>
                        <a:cubicBezTo>
                          <a:pt x="34374" y="-1622"/>
                          <a:pt x="26067" y="1147"/>
                          <a:pt x="20530" y="3916"/>
                        </a:cubicBezTo>
                        <a:cubicBezTo>
                          <a:pt x="17761" y="6685"/>
                          <a:pt x="12223" y="6685"/>
                          <a:pt x="9454" y="9454"/>
                        </a:cubicBezTo>
                        <a:cubicBezTo>
                          <a:pt x="9454" y="9454"/>
                          <a:pt x="9454" y="12223"/>
                          <a:pt x="9454" y="12223"/>
                        </a:cubicBezTo>
                        <a:cubicBezTo>
                          <a:pt x="9454" y="20529"/>
                          <a:pt x="9454" y="28836"/>
                          <a:pt x="3916" y="34374"/>
                        </a:cubicBezTo>
                        <a:cubicBezTo>
                          <a:pt x="1147" y="37143"/>
                          <a:pt x="-1622" y="42681"/>
                          <a:pt x="1147" y="45450"/>
                        </a:cubicBezTo>
                        <a:cubicBezTo>
                          <a:pt x="3916" y="48219"/>
                          <a:pt x="6685" y="50988"/>
                          <a:pt x="12223" y="50988"/>
                        </a:cubicBezTo>
                        <a:cubicBezTo>
                          <a:pt x="17761" y="50988"/>
                          <a:pt x="20530" y="50988"/>
                          <a:pt x="23299" y="53757"/>
                        </a:cubicBezTo>
                        <a:cubicBezTo>
                          <a:pt x="28836" y="56526"/>
                          <a:pt x="28836" y="62064"/>
                          <a:pt x="28836" y="67602"/>
                        </a:cubicBezTo>
                        <a:cubicBezTo>
                          <a:pt x="31605" y="73140"/>
                          <a:pt x="37143" y="78678"/>
                          <a:pt x="42681" y="81447"/>
                        </a:cubicBezTo>
                        <a:cubicBezTo>
                          <a:pt x="48219" y="84215"/>
                          <a:pt x="56526" y="86984"/>
                          <a:pt x="64833" y="86984"/>
                        </a:cubicBezTo>
                        <a:cubicBezTo>
                          <a:pt x="67602" y="86984"/>
                          <a:pt x="67602" y="86984"/>
                          <a:pt x="70371" y="86984"/>
                        </a:cubicBezTo>
                        <a:cubicBezTo>
                          <a:pt x="81446" y="81447"/>
                          <a:pt x="86984" y="70371"/>
                          <a:pt x="84215" y="59295"/>
                        </a:cubicBezTo>
                        <a:cubicBezTo>
                          <a:pt x="84215" y="48219"/>
                          <a:pt x="64833" y="39912"/>
                          <a:pt x="59295" y="26068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3" name="Hình tự do: Hình 382">
                  <a:extLst>
                    <a:ext uri="{FF2B5EF4-FFF2-40B4-BE49-F238E27FC236}">
                      <a16:creationId xmlns:a16="http://schemas.microsoft.com/office/drawing/2014/main" xmlns="" id="{BF633EFB-D2F1-FFCF-5720-22A4A5A3A917}"/>
                    </a:ext>
                  </a:extLst>
                </p:cNvPr>
                <p:cNvSpPr/>
                <p:nvPr/>
              </p:nvSpPr>
              <p:spPr>
                <a:xfrm>
                  <a:off x="7358499" y="5516542"/>
                  <a:ext cx="180123" cy="122570"/>
                </a:xfrm>
                <a:custGeom>
                  <a:avLst/>
                  <a:gdLst>
                    <a:gd name="connsiteX0" fmla="*/ 180123 w 180123"/>
                    <a:gd name="connsiteY0" fmla="*/ 60917 h 122570"/>
                    <a:gd name="connsiteX1" fmla="*/ 99823 w 180123"/>
                    <a:gd name="connsiteY1" fmla="*/ 80300 h 122570"/>
                    <a:gd name="connsiteX2" fmla="*/ 141358 w 180123"/>
                    <a:gd name="connsiteY2" fmla="*/ 24921 h 122570"/>
                    <a:gd name="connsiteX3" fmla="*/ 85979 w 180123"/>
                    <a:gd name="connsiteY3" fmla="*/ 60917 h 122570"/>
                    <a:gd name="connsiteX4" fmla="*/ 74903 w 180123"/>
                    <a:gd name="connsiteY4" fmla="*/ 0 h 122570"/>
                    <a:gd name="connsiteX5" fmla="*/ 58289 w 180123"/>
                    <a:gd name="connsiteY5" fmla="*/ 60917 h 122570"/>
                    <a:gd name="connsiteX6" fmla="*/ 30600 w 180123"/>
                    <a:gd name="connsiteY6" fmla="*/ 11076 h 122570"/>
                    <a:gd name="connsiteX7" fmla="*/ 38907 w 180123"/>
                    <a:gd name="connsiteY7" fmla="*/ 74762 h 122570"/>
                    <a:gd name="connsiteX8" fmla="*/ 141 w 180123"/>
                    <a:gd name="connsiteY8" fmla="*/ 63686 h 122570"/>
                    <a:gd name="connsiteX9" fmla="*/ 41676 w 180123"/>
                    <a:gd name="connsiteY9" fmla="*/ 113527 h 122570"/>
                    <a:gd name="connsiteX10" fmla="*/ 91516 w 180123"/>
                    <a:gd name="connsiteY10" fmla="*/ 121834 h 122570"/>
                    <a:gd name="connsiteX11" fmla="*/ 180123 w 180123"/>
                    <a:gd name="connsiteY11" fmla="*/ 60917 h 1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123" h="122570">
                      <a:moveTo>
                        <a:pt x="180123" y="60917"/>
                      </a:moveTo>
                      <a:cubicBezTo>
                        <a:pt x="180123" y="60917"/>
                        <a:pt x="141358" y="49841"/>
                        <a:pt x="99823" y="80300"/>
                      </a:cubicBezTo>
                      <a:cubicBezTo>
                        <a:pt x="97055" y="83068"/>
                        <a:pt x="121975" y="35996"/>
                        <a:pt x="141358" y="24921"/>
                      </a:cubicBezTo>
                      <a:cubicBezTo>
                        <a:pt x="141358" y="24921"/>
                        <a:pt x="113668" y="22152"/>
                        <a:pt x="85979" y="60917"/>
                      </a:cubicBezTo>
                      <a:cubicBezTo>
                        <a:pt x="83210" y="52610"/>
                        <a:pt x="80441" y="13845"/>
                        <a:pt x="74903" y="0"/>
                      </a:cubicBezTo>
                      <a:cubicBezTo>
                        <a:pt x="72134" y="11076"/>
                        <a:pt x="63827" y="52610"/>
                        <a:pt x="58289" y="60917"/>
                      </a:cubicBezTo>
                      <a:cubicBezTo>
                        <a:pt x="58289" y="41534"/>
                        <a:pt x="47214" y="30459"/>
                        <a:pt x="30600" y="11076"/>
                      </a:cubicBezTo>
                      <a:cubicBezTo>
                        <a:pt x="36137" y="38765"/>
                        <a:pt x="38907" y="44303"/>
                        <a:pt x="38907" y="74762"/>
                      </a:cubicBezTo>
                      <a:cubicBezTo>
                        <a:pt x="36137" y="69224"/>
                        <a:pt x="-2628" y="58148"/>
                        <a:pt x="141" y="63686"/>
                      </a:cubicBezTo>
                      <a:cubicBezTo>
                        <a:pt x="19524" y="83068"/>
                        <a:pt x="41676" y="110758"/>
                        <a:pt x="41676" y="113527"/>
                      </a:cubicBezTo>
                      <a:cubicBezTo>
                        <a:pt x="44444" y="119065"/>
                        <a:pt x="80441" y="124603"/>
                        <a:pt x="91516" y="121834"/>
                      </a:cubicBezTo>
                      <a:cubicBezTo>
                        <a:pt x="88748" y="113527"/>
                        <a:pt x="160740" y="66455"/>
                        <a:pt x="180123" y="60917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4" name="Đồ họa 753">
                  <a:extLst>
                    <a:ext uri="{FF2B5EF4-FFF2-40B4-BE49-F238E27FC236}">
                      <a16:creationId xmlns:a16="http://schemas.microsoft.com/office/drawing/2014/main" xmlns="" id="{E1C328B1-6AEB-4673-4786-00FA5BF84FB2}"/>
                    </a:ext>
                  </a:extLst>
                </p:cNvPr>
                <p:cNvGrpSpPr/>
                <p:nvPr/>
              </p:nvGrpSpPr>
              <p:grpSpPr>
                <a:xfrm>
                  <a:off x="7364178" y="5602379"/>
                  <a:ext cx="132909" cy="60916"/>
                  <a:chOff x="7364178" y="5602379"/>
                  <a:chExt cx="132909" cy="60916"/>
                </a:xfrm>
              </p:grpSpPr>
              <p:sp>
                <p:nvSpPr>
                  <p:cNvPr id="406" name="Hình tự do: Hình 405">
                    <a:extLst>
                      <a:ext uri="{FF2B5EF4-FFF2-40B4-BE49-F238E27FC236}">
                        <a16:creationId xmlns:a16="http://schemas.microsoft.com/office/drawing/2014/main" xmlns="" id="{5C7A7594-1E47-D241-89B7-65A14F112548}"/>
                      </a:ext>
                    </a:extLst>
                  </p:cNvPr>
                  <p:cNvSpPr/>
                  <p:nvPr/>
                </p:nvSpPr>
                <p:spPr>
                  <a:xfrm>
                    <a:off x="7364178" y="5635607"/>
                    <a:ext cx="132909" cy="27689"/>
                  </a:xfrm>
                  <a:custGeom>
                    <a:avLst/>
                    <a:gdLst>
                      <a:gd name="connsiteX0" fmla="*/ 132910 w 132909"/>
                      <a:gd name="connsiteY0" fmla="*/ 13845 h 27689"/>
                      <a:gd name="connsiteX1" fmla="*/ 66455 w 132909"/>
                      <a:gd name="connsiteY1" fmla="*/ 27689 h 27689"/>
                      <a:gd name="connsiteX2" fmla="*/ 1 w 132909"/>
                      <a:gd name="connsiteY2" fmla="*/ 13845 h 27689"/>
                      <a:gd name="connsiteX3" fmla="*/ 66455 w 132909"/>
                      <a:gd name="connsiteY3" fmla="*/ 0 h 27689"/>
                      <a:gd name="connsiteX4" fmla="*/ 132910 w 132909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27689">
                        <a:moveTo>
                          <a:pt x="132910" y="13845"/>
                        </a:moveTo>
                        <a:cubicBezTo>
                          <a:pt x="132910" y="21491"/>
                          <a:pt x="103157" y="27689"/>
                          <a:pt x="66455" y="27689"/>
                        </a:cubicBezTo>
                        <a:cubicBezTo>
                          <a:pt x="29753" y="27689"/>
                          <a:pt x="1" y="21491"/>
                          <a:pt x="1" y="13845"/>
                        </a:cubicBezTo>
                        <a:cubicBezTo>
                          <a:pt x="1" y="6198"/>
                          <a:pt x="29754" y="0"/>
                          <a:pt x="66455" y="0"/>
                        </a:cubicBezTo>
                        <a:cubicBezTo>
                          <a:pt x="103157" y="0"/>
                          <a:pt x="132910" y="6198"/>
                          <a:pt x="132910" y="13845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7" name="Hình tự do: Hình 406">
                    <a:extLst>
                      <a:ext uri="{FF2B5EF4-FFF2-40B4-BE49-F238E27FC236}">
                        <a16:creationId xmlns:a16="http://schemas.microsoft.com/office/drawing/2014/main" xmlns="" id="{FA59CFE9-4E10-4573-6EC7-ED5DE829ECF9}"/>
                      </a:ext>
                    </a:extLst>
                  </p:cNvPr>
                  <p:cNvSpPr/>
                  <p:nvPr/>
                </p:nvSpPr>
                <p:spPr>
                  <a:xfrm>
                    <a:off x="7366892" y="5602379"/>
                    <a:ext cx="100457" cy="50054"/>
                  </a:xfrm>
                  <a:custGeom>
                    <a:avLst/>
                    <a:gdLst>
                      <a:gd name="connsiteX0" fmla="*/ 22207 w 100457"/>
                      <a:gd name="connsiteY0" fmla="*/ 19383 h 50054"/>
                      <a:gd name="connsiteX1" fmla="*/ 27745 w 100457"/>
                      <a:gd name="connsiteY1" fmla="*/ 8307 h 50054"/>
                      <a:gd name="connsiteX2" fmla="*/ 41589 w 100457"/>
                      <a:gd name="connsiteY2" fmla="*/ 2769 h 50054"/>
                      <a:gd name="connsiteX3" fmla="*/ 58203 w 100457"/>
                      <a:gd name="connsiteY3" fmla="*/ 0 h 50054"/>
                      <a:gd name="connsiteX4" fmla="*/ 74817 w 100457"/>
                      <a:gd name="connsiteY4" fmla="*/ 13845 h 50054"/>
                      <a:gd name="connsiteX5" fmla="*/ 99737 w 100457"/>
                      <a:gd name="connsiteY5" fmla="*/ 33227 h 50054"/>
                      <a:gd name="connsiteX6" fmla="*/ 88662 w 100457"/>
                      <a:gd name="connsiteY6" fmla="*/ 47072 h 50054"/>
                      <a:gd name="connsiteX7" fmla="*/ 63741 w 100457"/>
                      <a:gd name="connsiteY7" fmla="*/ 49841 h 50054"/>
                      <a:gd name="connsiteX8" fmla="*/ 22207 w 100457"/>
                      <a:gd name="connsiteY8" fmla="*/ 49841 h 50054"/>
                      <a:gd name="connsiteX9" fmla="*/ 22207 w 100457"/>
                      <a:gd name="connsiteY9" fmla="*/ 19383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457" h="50054">
                        <a:moveTo>
                          <a:pt x="22207" y="19383"/>
                        </a:moveTo>
                        <a:cubicBezTo>
                          <a:pt x="24976" y="16614"/>
                          <a:pt x="24976" y="11076"/>
                          <a:pt x="27745" y="8307"/>
                        </a:cubicBezTo>
                        <a:cubicBezTo>
                          <a:pt x="30514" y="5538"/>
                          <a:pt x="36052" y="2769"/>
                          <a:pt x="41589" y="2769"/>
                        </a:cubicBezTo>
                        <a:cubicBezTo>
                          <a:pt x="47128" y="0"/>
                          <a:pt x="52665" y="0"/>
                          <a:pt x="58203" y="0"/>
                        </a:cubicBezTo>
                        <a:cubicBezTo>
                          <a:pt x="69279" y="2769"/>
                          <a:pt x="69279" y="8307"/>
                          <a:pt x="74817" y="13845"/>
                        </a:cubicBezTo>
                        <a:cubicBezTo>
                          <a:pt x="80355" y="22151"/>
                          <a:pt x="96968" y="27689"/>
                          <a:pt x="99737" y="33227"/>
                        </a:cubicBezTo>
                        <a:cubicBezTo>
                          <a:pt x="102507" y="38765"/>
                          <a:pt x="96968" y="44303"/>
                          <a:pt x="88662" y="47072"/>
                        </a:cubicBezTo>
                        <a:cubicBezTo>
                          <a:pt x="80355" y="49841"/>
                          <a:pt x="72048" y="49841"/>
                          <a:pt x="63741" y="49841"/>
                        </a:cubicBezTo>
                        <a:cubicBezTo>
                          <a:pt x="49896" y="49841"/>
                          <a:pt x="36052" y="49841"/>
                          <a:pt x="22207" y="49841"/>
                        </a:cubicBezTo>
                        <a:cubicBezTo>
                          <a:pt x="-24865" y="52610"/>
                          <a:pt x="16669" y="27689"/>
                          <a:pt x="22207" y="19383"/>
                        </a:cubicBezTo>
                        <a:close/>
                      </a:path>
                    </a:pathLst>
                  </a:custGeom>
                  <a:solidFill>
                    <a:srgbClr val="AFA1A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8" name="Hình tự do: Hình 407">
                    <a:extLst>
                      <a:ext uri="{FF2B5EF4-FFF2-40B4-BE49-F238E27FC236}">
                        <a16:creationId xmlns:a16="http://schemas.microsoft.com/office/drawing/2014/main" xmlns="" id="{F8CB03E8-C3DC-320C-954A-184B01E0F702}"/>
                      </a:ext>
                    </a:extLst>
                  </p:cNvPr>
                  <p:cNvSpPr/>
                  <p:nvPr/>
                </p:nvSpPr>
                <p:spPr>
                  <a:xfrm>
                    <a:off x="7390721" y="5605148"/>
                    <a:ext cx="76628" cy="49840"/>
                  </a:xfrm>
                  <a:custGeom>
                    <a:avLst/>
                    <a:gdLst>
                      <a:gd name="connsiteX0" fmla="*/ 50988 w 76628"/>
                      <a:gd name="connsiteY0" fmla="*/ 13845 h 49840"/>
                      <a:gd name="connsiteX1" fmla="*/ 34374 w 76628"/>
                      <a:gd name="connsiteY1" fmla="*/ 0 h 49840"/>
                      <a:gd name="connsiteX2" fmla="*/ 17760 w 76628"/>
                      <a:gd name="connsiteY2" fmla="*/ 2769 h 49840"/>
                      <a:gd name="connsiteX3" fmla="*/ 9454 w 76628"/>
                      <a:gd name="connsiteY3" fmla="*/ 5538 h 49840"/>
                      <a:gd name="connsiteX4" fmla="*/ 9454 w 76628"/>
                      <a:gd name="connsiteY4" fmla="*/ 8307 h 49840"/>
                      <a:gd name="connsiteX5" fmla="*/ 3916 w 76628"/>
                      <a:gd name="connsiteY5" fmla="*/ 22151 h 49840"/>
                      <a:gd name="connsiteX6" fmla="*/ 1147 w 76628"/>
                      <a:gd name="connsiteY6" fmla="*/ 27689 h 49840"/>
                      <a:gd name="connsiteX7" fmla="*/ 9454 w 76628"/>
                      <a:gd name="connsiteY7" fmla="*/ 30458 h 49840"/>
                      <a:gd name="connsiteX8" fmla="*/ 20530 w 76628"/>
                      <a:gd name="connsiteY8" fmla="*/ 30458 h 49840"/>
                      <a:gd name="connsiteX9" fmla="*/ 26067 w 76628"/>
                      <a:gd name="connsiteY9" fmla="*/ 38765 h 49840"/>
                      <a:gd name="connsiteX10" fmla="*/ 39912 w 76628"/>
                      <a:gd name="connsiteY10" fmla="*/ 47072 h 49840"/>
                      <a:gd name="connsiteX11" fmla="*/ 59295 w 76628"/>
                      <a:gd name="connsiteY11" fmla="*/ 49841 h 49840"/>
                      <a:gd name="connsiteX12" fmla="*/ 64833 w 76628"/>
                      <a:gd name="connsiteY12" fmla="*/ 49841 h 49840"/>
                      <a:gd name="connsiteX13" fmla="*/ 75909 w 76628"/>
                      <a:gd name="connsiteY13" fmla="*/ 35996 h 49840"/>
                      <a:gd name="connsiteX14" fmla="*/ 50988 w 76628"/>
                      <a:gd name="connsiteY14" fmla="*/ 13845 h 4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628" h="49840">
                        <a:moveTo>
                          <a:pt x="50988" y="13845"/>
                        </a:moveTo>
                        <a:cubicBezTo>
                          <a:pt x="45450" y="8307"/>
                          <a:pt x="45450" y="2769"/>
                          <a:pt x="34374" y="0"/>
                        </a:cubicBezTo>
                        <a:cubicBezTo>
                          <a:pt x="28837" y="0"/>
                          <a:pt x="23299" y="0"/>
                          <a:pt x="17760" y="2769"/>
                        </a:cubicBezTo>
                        <a:cubicBezTo>
                          <a:pt x="14992" y="2769"/>
                          <a:pt x="12223" y="5538"/>
                          <a:pt x="9454" y="5538"/>
                        </a:cubicBezTo>
                        <a:cubicBezTo>
                          <a:pt x="9454" y="5538"/>
                          <a:pt x="9454" y="5538"/>
                          <a:pt x="9454" y="8307"/>
                        </a:cubicBezTo>
                        <a:cubicBezTo>
                          <a:pt x="9454" y="13845"/>
                          <a:pt x="9454" y="16614"/>
                          <a:pt x="3916" y="22151"/>
                        </a:cubicBezTo>
                        <a:cubicBezTo>
                          <a:pt x="1147" y="24921"/>
                          <a:pt x="-1622" y="27689"/>
                          <a:pt x="1147" y="27689"/>
                        </a:cubicBezTo>
                        <a:cubicBezTo>
                          <a:pt x="3916" y="30458"/>
                          <a:pt x="6685" y="30458"/>
                          <a:pt x="9454" y="30458"/>
                        </a:cubicBezTo>
                        <a:cubicBezTo>
                          <a:pt x="12223" y="30458"/>
                          <a:pt x="17760" y="30458"/>
                          <a:pt x="20530" y="30458"/>
                        </a:cubicBezTo>
                        <a:cubicBezTo>
                          <a:pt x="26067" y="33227"/>
                          <a:pt x="23299" y="35996"/>
                          <a:pt x="26067" y="38765"/>
                        </a:cubicBezTo>
                        <a:cubicBezTo>
                          <a:pt x="28837" y="41534"/>
                          <a:pt x="31605" y="44303"/>
                          <a:pt x="39912" y="47072"/>
                        </a:cubicBezTo>
                        <a:cubicBezTo>
                          <a:pt x="45450" y="49841"/>
                          <a:pt x="53757" y="49841"/>
                          <a:pt x="59295" y="49841"/>
                        </a:cubicBezTo>
                        <a:cubicBezTo>
                          <a:pt x="62064" y="49841"/>
                          <a:pt x="62064" y="49841"/>
                          <a:pt x="64833" y="49841"/>
                        </a:cubicBezTo>
                        <a:cubicBezTo>
                          <a:pt x="73139" y="47072"/>
                          <a:pt x="78678" y="41534"/>
                          <a:pt x="75909" y="35996"/>
                        </a:cubicBezTo>
                        <a:cubicBezTo>
                          <a:pt x="73139" y="24921"/>
                          <a:pt x="56526" y="19383"/>
                          <a:pt x="50988" y="13845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5" name="Đồ họa 753">
                  <a:extLst>
                    <a:ext uri="{FF2B5EF4-FFF2-40B4-BE49-F238E27FC236}">
                      <a16:creationId xmlns:a16="http://schemas.microsoft.com/office/drawing/2014/main" xmlns="" id="{D4CD5401-5D43-75EF-F81E-43FE6213C20D}"/>
                    </a:ext>
                  </a:extLst>
                </p:cNvPr>
                <p:cNvGrpSpPr/>
                <p:nvPr/>
              </p:nvGrpSpPr>
              <p:grpSpPr>
                <a:xfrm>
                  <a:off x="8167396" y="5352437"/>
                  <a:ext cx="179759" cy="92111"/>
                  <a:chOff x="8167396" y="5352437"/>
                  <a:chExt cx="179759" cy="92111"/>
                </a:xfrm>
              </p:grpSpPr>
              <p:sp>
                <p:nvSpPr>
                  <p:cNvPr id="403" name="Hình tự do: Hình 402">
                    <a:extLst>
                      <a:ext uri="{FF2B5EF4-FFF2-40B4-BE49-F238E27FC236}">
                        <a16:creationId xmlns:a16="http://schemas.microsoft.com/office/drawing/2014/main" xmlns="" id="{153A2F3F-06C5-F479-8368-8C05681701FB}"/>
                      </a:ext>
                    </a:extLst>
                  </p:cNvPr>
                  <p:cNvSpPr/>
                  <p:nvPr/>
                </p:nvSpPr>
                <p:spPr>
                  <a:xfrm>
                    <a:off x="8175480" y="5378094"/>
                    <a:ext cx="171674" cy="66454"/>
                  </a:xfrm>
                  <a:custGeom>
                    <a:avLst/>
                    <a:gdLst>
                      <a:gd name="connsiteX0" fmla="*/ 171675 w 171674"/>
                      <a:gd name="connsiteY0" fmla="*/ 33227 h 66454"/>
                      <a:gd name="connsiteX1" fmla="*/ 85837 w 171674"/>
                      <a:gd name="connsiteY1" fmla="*/ 66455 h 66454"/>
                      <a:gd name="connsiteX2" fmla="*/ 0 w 171674"/>
                      <a:gd name="connsiteY2" fmla="*/ 33227 h 66454"/>
                      <a:gd name="connsiteX3" fmla="*/ 85837 w 171674"/>
                      <a:gd name="connsiteY3" fmla="*/ 0 h 66454"/>
                      <a:gd name="connsiteX4" fmla="*/ 171675 w 171674"/>
                      <a:gd name="connsiteY4" fmla="*/ 33227 h 6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74" h="66454">
                        <a:moveTo>
                          <a:pt x="171675" y="33227"/>
                        </a:moveTo>
                        <a:cubicBezTo>
                          <a:pt x="171675" y="51578"/>
                          <a:pt x="133244" y="66455"/>
                          <a:pt x="85837" y="66455"/>
                        </a:cubicBezTo>
                        <a:cubicBezTo>
                          <a:pt x="38431" y="66455"/>
                          <a:pt x="0" y="51578"/>
                          <a:pt x="0" y="33227"/>
                        </a:cubicBezTo>
                        <a:cubicBezTo>
                          <a:pt x="0" y="14876"/>
                          <a:pt x="38431" y="0"/>
                          <a:pt x="85837" y="0"/>
                        </a:cubicBezTo>
                        <a:cubicBezTo>
                          <a:pt x="133244" y="0"/>
                          <a:pt x="171675" y="14877"/>
                          <a:pt x="171675" y="33227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4" name="Hình tự do: Hình 403">
                    <a:extLst>
                      <a:ext uri="{FF2B5EF4-FFF2-40B4-BE49-F238E27FC236}">
                        <a16:creationId xmlns:a16="http://schemas.microsoft.com/office/drawing/2014/main" xmlns="" id="{785B9B8E-6D92-E746-C773-7EB788AB2D8A}"/>
                      </a:ext>
                    </a:extLst>
                  </p:cNvPr>
                  <p:cNvSpPr/>
                  <p:nvPr/>
                </p:nvSpPr>
                <p:spPr>
                  <a:xfrm>
                    <a:off x="8167396" y="5352437"/>
                    <a:ext cx="149300" cy="75033"/>
                  </a:xfrm>
                  <a:custGeom>
                    <a:avLst/>
                    <a:gdLst>
                      <a:gd name="connsiteX0" fmla="*/ 132687 w 149300"/>
                      <a:gd name="connsiteY0" fmla="*/ 61653 h 75033"/>
                      <a:gd name="connsiteX1" fmla="*/ 143763 w 149300"/>
                      <a:gd name="connsiteY1" fmla="*/ 56116 h 75033"/>
                      <a:gd name="connsiteX2" fmla="*/ 149301 w 149300"/>
                      <a:gd name="connsiteY2" fmla="*/ 42271 h 75033"/>
                      <a:gd name="connsiteX3" fmla="*/ 124380 w 149300"/>
                      <a:gd name="connsiteY3" fmla="*/ 9043 h 75033"/>
                      <a:gd name="connsiteX4" fmla="*/ 104998 w 149300"/>
                      <a:gd name="connsiteY4" fmla="*/ 9043 h 75033"/>
                      <a:gd name="connsiteX5" fmla="*/ 80077 w 149300"/>
                      <a:gd name="connsiteY5" fmla="*/ 737 h 75033"/>
                      <a:gd name="connsiteX6" fmla="*/ 49619 w 149300"/>
                      <a:gd name="connsiteY6" fmla="*/ 9043 h 75033"/>
                      <a:gd name="connsiteX7" fmla="*/ 19160 w 149300"/>
                      <a:gd name="connsiteY7" fmla="*/ 72729 h 75033"/>
                      <a:gd name="connsiteX8" fmla="*/ 132687 w 149300"/>
                      <a:gd name="connsiteY8" fmla="*/ 61653 h 75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00" h="75033">
                        <a:moveTo>
                          <a:pt x="132687" y="61653"/>
                        </a:moveTo>
                        <a:cubicBezTo>
                          <a:pt x="135456" y="61653"/>
                          <a:pt x="140994" y="61653"/>
                          <a:pt x="143763" y="56116"/>
                        </a:cubicBezTo>
                        <a:cubicBezTo>
                          <a:pt x="146532" y="53346"/>
                          <a:pt x="149301" y="47809"/>
                          <a:pt x="149301" y="42271"/>
                        </a:cubicBezTo>
                        <a:cubicBezTo>
                          <a:pt x="149301" y="25657"/>
                          <a:pt x="138225" y="9043"/>
                          <a:pt x="124380" y="9043"/>
                        </a:cubicBezTo>
                        <a:cubicBezTo>
                          <a:pt x="118842" y="9043"/>
                          <a:pt x="110535" y="11812"/>
                          <a:pt x="104998" y="9043"/>
                        </a:cubicBezTo>
                        <a:cubicBezTo>
                          <a:pt x="96691" y="9043"/>
                          <a:pt x="88384" y="737"/>
                          <a:pt x="80077" y="737"/>
                        </a:cubicBezTo>
                        <a:cubicBezTo>
                          <a:pt x="69001" y="-2033"/>
                          <a:pt x="60694" y="3505"/>
                          <a:pt x="49619" y="9043"/>
                        </a:cubicBezTo>
                        <a:cubicBezTo>
                          <a:pt x="30236" y="20119"/>
                          <a:pt x="-30681" y="58884"/>
                          <a:pt x="19160" y="72729"/>
                        </a:cubicBezTo>
                        <a:cubicBezTo>
                          <a:pt x="52387" y="81036"/>
                          <a:pt x="99459" y="64422"/>
                          <a:pt x="132687" y="61653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5" name="Hình tự do: Hình 404">
                    <a:extLst>
                      <a:ext uri="{FF2B5EF4-FFF2-40B4-BE49-F238E27FC236}">
                        <a16:creationId xmlns:a16="http://schemas.microsoft.com/office/drawing/2014/main" xmlns="" id="{545D3FB0-C972-15DB-A70C-C58BC05F3718}"/>
                      </a:ext>
                    </a:extLst>
                  </p:cNvPr>
                  <p:cNvSpPr/>
                  <p:nvPr/>
                </p:nvSpPr>
                <p:spPr>
                  <a:xfrm>
                    <a:off x="8190863" y="5352437"/>
                    <a:ext cx="123064" cy="55109"/>
                  </a:xfrm>
                  <a:custGeom>
                    <a:avLst/>
                    <a:gdLst>
                      <a:gd name="connsiteX0" fmla="*/ 123065 w 123064"/>
                      <a:gd name="connsiteY0" fmla="*/ 33964 h 55109"/>
                      <a:gd name="connsiteX1" fmla="*/ 98144 w 123064"/>
                      <a:gd name="connsiteY1" fmla="*/ 9043 h 55109"/>
                      <a:gd name="connsiteX2" fmla="*/ 78761 w 123064"/>
                      <a:gd name="connsiteY2" fmla="*/ 9043 h 55109"/>
                      <a:gd name="connsiteX3" fmla="*/ 53841 w 123064"/>
                      <a:gd name="connsiteY3" fmla="*/ 737 h 55109"/>
                      <a:gd name="connsiteX4" fmla="*/ 23382 w 123064"/>
                      <a:gd name="connsiteY4" fmla="*/ 9043 h 55109"/>
                      <a:gd name="connsiteX5" fmla="*/ 1231 w 123064"/>
                      <a:gd name="connsiteY5" fmla="*/ 22888 h 55109"/>
                      <a:gd name="connsiteX6" fmla="*/ 1231 w 123064"/>
                      <a:gd name="connsiteY6" fmla="*/ 31195 h 55109"/>
                      <a:gd name="connsiteX7" fmla="*/ 17844 w 123064"/>
                      <a:gd name="connsiteY7" fmla="*/ 42271 h 55109"/>
                      <a:gd name="connsiteX8" fmla="*/ 37227 w 123064"/>
                      <a:gd name="connsiteY8" fmla="*/ 39502 h 55109"/>
                      <a:gd name="connsiteX9" fmla="*/ 64916 w 123064"/>
                      <a:gd name="connsiteY9" fmla="*/ 53346 h 55109"/>
                      <a:gd name="connsiteX10" fmla="*/ 103682 w 123064"/>
                      <a:gd name="connsiteY10" fmla="*/ 39502 h 55109"/>
                      <a:gd name="connsiteX11" fmla="*/ 109220 w 123064"/>
                      <a:gd name="connsiteY11" fmla="*/ 33964 h 55109"/>
                      <a:gd name="connsiteX12" fmla="*/ 123065 w 123064"/>
                      <a:gd name="connsiteY12" fmla="*/ 33964 h 5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064" h="55109">
                        <a:moveTo>
                          <a:pt x="123065" y="33964"/>
                        </a:moveTo>
                        <a:cubicBezTo>
                          <a:pt x="120295" y="20119"/>
                          <a:pt x="109220" y="9043"/>
                          <a:pt x="98144" y="9043"/>
                        </a:cubicBezTo>
                        <a:cubicBezTo>
                          <a:pt x="92606" y="9043"/>
                          <a:pt x="84299" y="11812"/>
                          <a:pt x="78761" y="9043"/>
                        </a:cubicBezTo>
                        <a:cubicBezTo>
                          <a:pt x="70454" y="9043"/>
                          <a:pt x="62147" y="737"/>
                          <a:pt x="53841" y="737"/>
                        </a:cubicBezTo>
                        <a:cubicBezTo>
                          <a:pt x="42765" y="-2033"/>
                          <a:pt x="34458" y="3505"/>
                          <a:pt x="23382" y="9043"/>
                        </a:cubicBezTo>
                        <a:cubicBezTo>
                          <a:pt x="17844" y="11812"/>
                          <a:pt x="9537" y="17350"/>
                          <a:pt x="1231" y="22888"/>
                        </a:cubicBezTo>
                        <a:cubicBezTo>
                          <a:pt x="1231" y="25657"/>
                          <a:pt x="-1538" y="28426"/>
                          <a:pt x="1231" y="31195"/>
                        </a:cubicBezTo>
                        <a:cubicBezTo>
                          <a:pt x="4000" y="39502"/>
                          <a:pt x="9537" y="42271"/>
                          <a:pt x="17844" y="42271"/>
                        </a:cubicBezTo>
                        <a:cubicBezTo>
                          <a:pt x="23382" y="42271"/>
                          <a:pt x="31689" y="39502"/>
                          <a:pt x="37227" y="39502"/>
                        </a:cubicBezTo>
                        <a:cubicBezTo>
                          <a:pt x="45534" y="39502"/>
                          <a:pt x="53841" y="47809"/>
                          <a:pt x="64916" y="53346"/>
                        </a:cubicBezTo>
                        <a:cubicBezTo>
                          <a:pt x="78761" y="58884"/>
                          <a:pt x="92606" y="50578"/>
                          <a:pt x="103682" y="39502"/>
                        </a:cubicBezTo>
                        <a:cubicBezTo>
                          <a:pt x="106451" y="36733"/>
                          <a:pt x="106451" y="36733"/>
                          <a:pt x="109220" y="33964"/>
                        </a:cubicBezTo>
                        <a:cubicBezTo>
                          <a:pt x="111988" y="31195"/>
                          <a:pt x="117526" y="33964"/>
                          <a:pt x="123065" y="33964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6" name="Hình tự do: Hình 385">
                  <a:extLst>
                    <a:ext uri="{FF2B5EF4-FFF2-40B4-BE49-F238E27FC236}">
                      <a16:creationId xmlns:a16="http://schemas.microsoft.com/office/drawing/2014/main" xmlns="" id="{3D7795EB-AE57-0EE8-95F7-9B7A93AF21BF}"/>
                    </a:ext>
                  </a:extLst>
                </p:cNvPr>
                <p:cNvSpPr/>
                <p:nvPr/>
              </p:nvSpPr>
              <p:spPr>
                <a:xfrm>
                  <a:off x="6821464" y="5587448"/>
                  <a:ext cx="161746" cy="89692"/>
                </a:xfrm>
                <a:custGeom>
                  <a:avLst/>
                  <a:gdLst>
                    <a:gd name="connsiteX0" fmla="*/ 69224 w 161746"/>
                    <a:gd name="connsiteY0" fmla="*/ 1086 h 89692"/>
                    <a:gd name="connsiteX1" fmla="*/ 49841 w 161746"/>
                    <a:gd name="connsiteY1" fmla="*/ 6624 h 89692"/>
                    <a:gd name="connsiteX2" fmla="*/ 52610 w 161746"/>
                    <a:gd name="connsiteY2" fmla="*/ 12162 h 89692"/>
                    <a:gd name="connsiteX3" fmla="*/ 71993 w 161746"/>
                    <a:gd name="connsiteY3" fmla="*/ 28776 h 89692"/>
                    <a:gd name="connsiteX4" fmla="*/ 11076 w 161746"/>
                    <a:gd name="connsiteY4" fmla="*/ 28776 h 89692"/>
                    <a:gd name="connsiteX5" fmla="*/ 0 w 161746"/>
                    <a:gd name="connsiteY5" fmla="*/ 37083 h 89692"/>
                    <a:gd name="connsiteX6" fmla="*/ 13845 w 161746"/>
                    <a:gd name="connsiteY6" fmla="*/ 45390 h 89692"/>
                    <a:gd name="connsiteX7" fmla="*/ 69224 w 161746"/>
                    <a:gd name="connsiteY7" fmla="*/ 45390 h 89692"/>
                    <a:gd name="connsiteX8" fmla="*/ 41534 w 161746"/>
                    <a:gd name="connsiteY8" fmla="*/ 73079 h 89692"/>
                    <a:gd name="connsiteX9" fmla="*/ 41534 w 161746"/>
                    <a:gd name="connsiteY9" fmla="*/ 75848 h 89692"/>
                    <a:gd name="connsiteX10" fmla="*/ 47072 w 161746"/>
                    <a:gd name="connsiteY10" fmla="*/ 78617 h 89692"/>
                    <a:gd name="connsiteX11" fmla="*/ 80300 w 161746"/>
                    <a:gd name="connsiteY11" fmla="*/ 56465 h 89692"/>
                    <a:gd name="connsiteX12" fmla="*/ 80300 w 161746"/>
                    <a:gd name="connsiteY12" fmla="*/ 78617 h 89692"/>
                    <a:gd name="connsiteX13" fmla="*/ 88606 w 161746"/>
                    <a:gd name="connsiteY13" fmla="*/ 89693 h 89692"/>
                    <a:gd name="connsiteX14" fmla="*/ 99682 w 161746"/>
                    <a:gd name="connsiteY14" fmla="*/ 86924 h 89692"/>
                    <a:gd name="connsiteX15" fmla="*/ 99682 w 161746"/>
                    <a:gd name="connsiteY15" fmla="*/ 50927 h 89692"/>
                    <a:gd name="connsiteX16" fmla="*/ 143985 w 161746"/>
                    <a:gd name="connsiteY16" fmla="*/ 62003 h 89692"/>
                    <a:gd name="connsiteX17" fmla="*/ 157830 w 161746"/>
                    <a:gd name="connsiteY17" fmla="*/ 59234 h 89692"/>
                    <a:gd name="connsiteX18" fmla="*/ 160599 w 161746"/>
                    <a:gd name="connsiteY18" fmla="*/ 50927 h 89692"/>
                    <a:gd name="connsiteX19" fmla="*/ 155061 w 161746"/>
                    <a:gd name="connsiteY19" fmla="*/ 48158 h 89692"/>
                    <a:gd name="connsiteX20" fmla="*/ 113527 w 161746"/>
                    <a:gd name="connsiteY20" fmla="*/ 42621 h 89692"/>
                    <a:gd name="connsiteX21" fmla="*/ 155061 w 161746"/>
                    <a:gd name="connsiteY21" fmla="*/ 23238 h 89692"/>
                    <a:gd name="connsiteX22" fmla="*/ 157830 w 161746"/>
                    <a:gd name="connsiteY22" fmla="*/ 20469 h 89692"/>
                    <a:gd name="connsiteX23" fmla="*/ 146754 w 161746"/>
                    <a:gd name="connsiteY23" fmla="*/ 12162 h 89692"/>
                    <a:gd name="connsiteX24" fmla="*/ 121834 w 161746"/>
                    <a:gd name="connsiteY24" fmla="*/ 17700 h 89692"/>
                    <a:gd name="connsiteX25" fmla="*/ 99682 w 161746"/>
                    <a:gd name="connsiteY25" fmla="*/ 28776 h 89692"/>
                    <a:gd name="connsiteX26" fmla="*/ 69224 w 161746"/>
                    <a:gd name="connsiteY26" fmla="*/ 1086 h 8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1746" h="89692">
                      <a:moveTo>
                        <a:pt x="69224" y="1086"/>
                      </a:moveTo>
                      <a:cubicBezTo>
                        <a:pt x="60917" y="-1683"/>
                        <a:pt x="49841" y="1086"/>
                        <a:pt x="49841" y="6624"/>
                      </a:cubicBezTo>
                      <a:cubicBezTo>
                        <a:pt x="49841" y="9393"/>
                        <a:pt x="49841" y="12162"/>
                        <a:pt x="52610" y="12162"/>
                      </a:cubicBezTo>
                      <a:cubicBezTo>
                        <a:pt x="58148" y="17700"/>
                        <a:pt x="63686" y="26007"/>
                        <a:pt x="71993" y="28776"/>
                      </a:cubicBezTo>
                      <a:cubicBezTo>
                        <a:pt x="52610" y="20469"/>
                        <a:pt x="30459" y="23238"/>
                        <a:pt x="11076" y="28776"/>
                      </a:cubicBezTo>
                      <a:cubicBezTo>
                        <a:pt x="5538" y="28776"/>
                        <a:pt x="0" y="31545"/>
                        <a:pt x="0" y="37083"/>
                      </a:cubicBezTo>
                      <a:cubicBezTo>
                        <a:pt x="0" y="42621"/>
                        <a:pt x="8307" y="42621"/>
                        <a:pt x="13845" y="45390"/>
                      </a:cubicBezTo>
                      <a:cubicBezTo>
                        <a:pt x="33228" y="45390"/>
                        <a:pt x="49841" y="45390"/>
                        <a:pt x="69224" y="45390"/>
                      </a:cubicBezTo>
                      <a:cubicBezTo>
                        <a:pt x="55379" y="50927"/>
                        <a:pt x="44303" y="62003"/>
                        <a:pt x="41534" y="73079"/>
                      </a:cubicBezTo>
                      <a:cubicBezTo>
                        <a:pt x="41534" y="73079"/>
                        <a:pt x="41534" y="75848"/>
                        <a:pt x="41534" y="75848"/>
                      </a:cubicBezTo>
                      <a:cubicBezTo>
                        <a:pt x="41534" y="75848"/>
                        <a:pt x="44303" y="78617"/>
                        <a:pt x="47072" y="78617"/>
                      </a:cubicBezTo>
                      <a:cubicBezTo>
                        <a:pt x="60917" y="78617"/>
                        <a:pt x="71993" y="67541"/>
                        <a:pt x="80300" y="56465"/>
                      </a:cubicBezTo>
                      <a:cubicBezTo>
                        <a:pt x="77531" y="64772"/>
                        <a:pt x="77531" y="70310"/>
                        <a:pt x="80300" y="78617"/>
                      </a:cubicBezTo>
                      <a:cubicBezTo>
                        <a:pt x="80300" y="84155"/>
                        <a:pt x="83068" y="86924"/>
                        <a:pt x="88606" y="89693"/>
                      </a:cubicBezTo>
                      <a:cubicBezTo>
                        <a:pt x="94145" y="89693"/>
                        <a:pt x="96913" y="89693"/>
                        <a:pt x="99682" y="86924"/>
                      </a:cubicBezTo>
                      <a:cubicBezTo>
                        <a:pt x="110758" y="78617"/>
                        <a:pt x="105220" y="64772"/>
                        <a:pt x="99682" y="50927"/>
                      </a:cubicBezTo>
                      <a:cubicBezTo>
                        <a:pt x="113527" y="56465"/>
                        <a:pt x="127372" y="62003"/>
                        <a:pt x="143985" y="62003"/>
                      </a:cubicBezTo>
                      <a:cubicBezTo>
                        <a:pt x="149524" y="62003"/>
                        <a:pt x="155061" y="62003"/>
                        <a:pt x="157830" y="59234"/>
                      </a:cubicBezTo>
                      <a:cubicBezTo>
                        <a:pt x="160599" y="56465"/>
                        <a:pt x="163368" y="53696"/>
                        <a:pt x="160599" y="50927"/>
                      </a:cubicBezTo>
                      <a:cubicBezTo>
                        <a:pt x="157830" y="48158"/>
                        <a:pt x="157830" y="48158"/>
                        <a:pt x="155061" y="48158"/>
                      </a:cubicBezTo>
                      <a:cubicBezTo>
                        <a:pt x="141217" y="45390"/>
                        <a:pt x="127372" y="42621"/>
                        <a:pt x="113527" y="42621"/>
                      </a:cubicBezTo>
                      <a:cubicBezTo>
                        <a:pt x="130141" y="39851"/>
                        <a:pt x="146754" y="34314"/>
                        <a:pt x="155061" y="23238"/>
                      </a:cubicBezTo>
                      <a:cubicBezTo>
                        <a:pt x="155061" y="23238"/>
                        <a:pt x="157830" y="20469"/>
                        <a:pt x="157830" y="20469"/>
                      </a:cubicBezTo>
                      <a:cubicBezTo>
                        <a:pt x="157830" y="17700"/>
                        <a:pt x="152292" y="12162"/>
                        <a:pt x="146754" y="12162"/>
                      </a:cubicBezTo>
                      <a:cubicBezTo>
                        <a:pt x="138447" y="12162"/>
                        <a:pt x="130141" y="14931"/>
                        <a:pt x="121834" y="17700"/>
                      </a:cubicBezTo>
                      <a:cubicBezTo>
                        <a:pt x="116296" y="20469"/>
                        <a:pt x="102451" y="28776"/>
                        <a:pt x="99682" y="28776"/>
                      </a:cubicBezTo>
                      <a:cubicBezTo>
                        <a:pt x="88606" y="23238"/>
                        <a:pt x="80300" y="3855"/>
                        <a:pt x="69224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7" name="Hình tự do: Hình 386">
                  <a:extLst>
                    <a:ext uri="{FF2B5EF4-FFF2-40B4-BE49-F238E27FC236}">
                      <a16:creationId xmlns:a16="http://schemas.microsoft.com/office/drawing/2014/main" xmlns="" id="{3F3267AC-A70C-A77C-35DE-62EF500E9BDB}"/>
                    </a:ext>
                  </a:extLst>
                </p:cNvPr>
                <p:cNvSpPr/>
                <p:nvPr/>
              </p:nvSpPr>
              <p:spPr>
                <a:xfrm>
                  <a:off x="5608665" y="5457247"/>
                  <a:ext cx="111904" cy="67601"/>
                </a:xfrm>
                <a:custGeom>
                  <a:avLst/>
                  <a:gdLst>
                    <a:gd name="connsiteX0" fmla="*/ 49841 w 111904"/>
                    <a:gd name="connsiteY0" fmla="*/ 1147 h 67601"/>
                    <a:gd name="connsiteX1" fmla="*/ 35996 w 111904"/>
                    <a:gd name="connsiteY1" fmla="*/ 3916 h 67601"/>
                    <a:gd name="connsiteX2" fmla="*/ 38765 w 111904"/>
                    <a:gd name="connsiteY2" fmla="*/ 9454 h 67601"/>
                    <a:gd name="connsiteX3" fmla="*/ 52610 w 111904"/>
                    <a:gd name="connsiteY3" fmla="*/ 23299 h 67601"/>
                    <a:gd name="connsiteX4" fmla="*/ 8307 w 111904"/>
                    <a:gd name="connsiteY4" fmla="*/ 23299 h 67601"/>
                    <a:gd name="connsiteX5" fmla="*/ 0 w 111904"/>
                    <a:gd name="connsiteY5" fmla="*/ 28836 h 67601"/>
                    <a:gd name="connsiteX6" fmla="*/ 8307 w 111904"/>
                    <a:gd name="connsiteY6" fmla="*/ 34374 h 67601"/>
                    <a:gd name="connsiteX7" fmla="*/ 47072 w 111904"/>
                    <a:gd name="connsiteY7" fmla="*/ 34374 h 67601"/>
                    <a:gd name="connsiteX8" fmla="*/ 27689 w 111904"/>
                    <a:gd name="connsiteY8" fmla="*/ 56526 h 67601"/>
                    <a:gd name="connsiteX9" fmla="*/ 27689 w 111904"/>
                    <a:gd name="connsiteY9" fmla="*/ 59295 h 67601"/>
                    <a:gd name="connsiteX10" fmla="*/ 30458 w 111904"/>
                    <a:gd name="connsiteY10" fmla="*/ 59295 h 67601"/>
                    <a:gd name="connsiteX11" fmla="*/ 52610 w 111904"/>
                    <a:gd name="connsiteY11" fmla="*/ 42681 h 67601"/>
                    <a:gd name="connsiteX12" fmla="*/ 52610 w 111904"/>
                    <a:gd name="connsiteY12" fmla="*/ 59295 h 67601"/>
                    <a:gd name="connsiteX13" fmla="*/ 58148 w 111904"/>
                    <a:gd name="connsiteY13" fmla="*/ 67602 h 67601"/>
                    <a:gd name="connsiteX14" fmla="*/ 66455 w 111904"/>
                    <a:gd name="connsiteY14" fmla="*/ 64833 h 67601"/>
                    <a:gd name="connsiteX15" fmla="*/ 66455 w 111904"/>
                    <a:gd name="connsiteY15" fmla="*/ 37143 h 67601"/>
                    <a:gd name="connsiteX16" fmla="*/ 96913 w 111904"/>
                    <a:gd name="connsiteY16" fmla="*/ 45450 h 67601"/>
                    <a:gd name="connsiteX17" fmla="*/ 107989 w 111904"/>
                    <a:gd name="connsiteY17" fmla="*/ 45450 h 67601"/>
                    <a:gd name="connsiteX18" fmla="*/ 110758 w 111904"/>
                    <a:gd name="connsiteY18" fmla="*/ 37143 h 67601"/>
                    <a:gd name="connsiteX19" fmla="*/ 105220 w 111904"/>
                    <a:gd name="connsiteY19" fmla="*/ 34374 h 67601"/>
                    <a:gd name="connsiteX20" fmla="*/ 77530 w 111904"/>
                    <a:gd name="connsiteY20" fmla="*/ 28836 h 67601"/>
                    <a:gd name="connsiteX21" fmla="*/ 107989 w 111904"/>
                    <a:gd name="connsiteY21" fmla="*/ 14992 h 67601"/>
                    <a:gd name="connsiteX22" fmla="*/ 110758 w 111904"/>
                    <a:gd name="connsiteY22" fmla="*/ 12223 h 67601"/>
                    <a:gd name="connsiteX23" fmla="*/ 102451 w 111904"/>
                    <a:gd name="connsiteY23" fmla="*/ 6685 h 67601"/>
                    <a:gd name="connsiteX24" fmla="*/ 85837 w 111904"/>
                    <a:gd name="connsiteY24" fmla="*/ 12223 h 67601"/>
                    <a:gd name="connsiteX25" fmla="*/ 69224 w 111904"/>
                    <a:gd name="connsiteY25" fmla="*/ 20530 h 67601"/>
                    <a:gd name="connsiteX26" fmla="*/ 49841 w 111904"/>
                    <a:gd name="connsiteY26" fmla="*/ 1147 h 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1904" h="67601">
                      <a:moveTo>
                        <a:pt x="49841" y="1147"/>
                      </a:moveTo>
                      <a:cubicBezTo>
                        <a:pt x="44303" y="-1622"/>
                        <a:pt x="35996" y="1147"/>
                        <a:pt x="35996" y="3916"/>
                      </a:cubicBezTo>
                      <a:cubicBezTo>
                        <a:pt x="35996" y="6685"/>
                        <a:pt x="35996" y="6685"/>
                        <a:pt x="38765" y="9454"/>
                      </a:cubicBezTo>
                      <a:cubicBezTo>
                        <a:pt x="41534" y="14992"/>
                        <a:pt x="47072" y="20530"/>
                        <a:pt x="52610" y="23299"/>
                      </a:cubicBezTo>
                      <a:cubicBezTo>
                        <a:pt x="38765" y="17761"/>
                        <a:pt x="24921" y="20530"/>
                        <a:pt x="8307" y="23299"/>
                      </a:cubicBezTo>
                      <a:cubicBezTo>
                        <a:pt x="5538" y="23299"/>
                        <a:pt x="0" y="26068"/>
                        <a:pt x="0" y="28836"/>
                      </a:cubicBezTo>
                      <a:cubicBezTo>
                        <a:pt x="0" y="31605"/>
                        <a:pt x="5538" y="34374"/>
                        <a:pt x="8307" y="34374"/>
                      </a:cubicBezTo>
                      <a:cubicBezTo>
                        <a:pt x="22151" y="34374"/>
                        <a:pt x="33227" y="34374"/>
                        <a:pt x="47072" y="34374"/>
                      </a:cubicBezTo>
                      <a:cubicBezTo>
                        <a:pt x="35996" y="37143"/>
                        <a:pt x="30458" y="45450"/>
                        <a:pt x="27689" y="56526"/>
                      </a:cubicBezTo>
                      <a:cubicBezTo>
                        <a:pt x="27689" y="56526"/>
                        <a:pt x="27689" y="59295"/>
                        <a:pt x="27689" y="59295"/>
                      </a:cubicBezTo>
                      <a:cubicBezTo>
                        <a:pt x="27689" y="59295"/>
                        <a:pt x="30458" y="59295"/>
                        <a:pt x="30458" y="59295"/>
                      </a:cubicBezTo>
                      <a:cubicBezTo>
                        <a:pt x="41534" y="59295"/>
                        <a:pt x="47072" y="50988"/>
                        <a:pt x="52610" y="42681"/>
                      </a:cubicBezTo>
                      <a:cubicBezTo>
                        <a:pt x="52610" y="48219"/>
                        <a:pt x="49841" y="53757"/>
                        <a:pt x="52610" y="59295"/>
                      </a:cubicBezTo>
                      <a:cubicBezTo>
                        <a:pt x="52610" y="62064"/>
                        <a:pt x="55379" y="67602"/>
                        <a:pt x="58148" y="67602"/>
                      </a:cubicBezTo>
                      <a:cubicBezTo>
                        <a:pt x="60917" y="67602"/>
                        <a:pt x="63686" y="67602"/>
                        <a:pt x="66455" y="64833"/>
                      </a:cubicBezTo>
                      <a:cubicBezTo>
                        <a:pt x="74762" y="56526"/>
                        <a:pt x="71993" y="45450"/>
                        <a:pt x="66455" y="37143"/>
                      </a:cubicBezTo>
                      <a:cubicBezTo>
                        <a:pt x="74762" y="42681"/>
                        <a:pt x="85837" y="45450"/>
                        <a:pt x="96913" y="45450"/>
                      </a:cubicBezTo>
                      <a:cubicBezTo>
                        <a:pt x="99682" y="45450"/>
                        <a:pt x="102451" y="45450"/>
                        <a:pt x="107989" y="45450"/>
                      </a:cubicBezTo>
                      <a:cubicBezTo>
                        <a:pt x="110758" y="42681"/>
                        <a:pt x="113527" y="39912"/>
                        <a:pt x="110758" y="37143"/>
                      </a:cubicBezTo>
                      <a:cubicBezTo>
                        <a:pt x="110758" y="37143"/>
                        <a:pt x="107989" y="34374"/>
                        <a:pt x="105220" y="34374"/>
                      </a:cubicBezTo>
                      <a:cubicBezTo>
                        <a:pt x="96913" y="31605"/>
                        <a:pt x="85837" y="28836"/>
                        <a:pt x="77530" y="28836"/>
                      </a:cubicBezTo>
                      <a:cubicBezTo>
                        <a:pt x="88606" y="26068"/>
                        <a:pt x="99682" y="23299"/>
                        <a:pt x="107989" y="14992"/>
                      </a:cubicBezTo>
                      <a:cubicBezTo>
                        <a:pt x="107989" y="14992"/>
                        <a:pt x="110758" y="12223"/>
                        <a:pt x="110758" y="12223"/>
                      </a:cubicBezTo>
                      <a:cubicBezTo>
                        <a:pt x="110758" y="9454"/>
                        <a:pt x="107989" y="6685"/>
                        <a:pt x="102451" y="6685"/>
                      </a:cubicBezTo>
                      <a:cubicBezTo>
                        <a:pt x="96913" y="6685"/>
                        <a:pt x="91375" y="9454"/>
                        <a:pt x="85837" y="12223"/>
                      </a:cubicBezTo>
                      <a:cubicBezTo>
                        <a:pt x="83068" y="14992"/>
                        <a:pt x="71993" y="20530"/>
                        <a:pt x="69224" y="20530"/>
                      </a:cubicBezTo>
                      <a:cubicBezTo>
                        <a:pt x="63686" y="20530"/>
                        <a:pt x="58148" y="3916"/>
                        <a:pt x="49841" y="114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8" name="Đồ họa 753">
                  <a:extLst>
                    <a:ext uri="{FF2B5EF4-FFF2-40B4-BE49-F238E27FC236}">
                      <a16:creationId xmlns:a16="http://schemas.microsoft.com/office/drawing/2014/main" xmlns="" id="{D4D8308E-61A9-6703-713F-5E0DE816DDB9}"/>
                    </a:ext>
                  </a:extLst>
                </p:cNvPr>
                <p:cNvGrpSpPr/>
                <p:nvPr/>
              </p:nvGrpSpPr>
              <p:grpSpPr>
                <a:xfrm>
                  <a:off x="5024416" y="5311640"/>
                  <a:ext cx="1550611" cy="387652"/>
                  <a:chOff x="5024416" y="5311640"/>
                  <a:chExt cx="1550611" cy="387652"/>
                </a:xfrm>
                <a:solidFill>
                  <a:srgbClr val="8CBC48"/>
                </a:solidFill>
              </p:grpSpPr>
              <p:sp>
                <p:nvSpPr>
                  <p:cNvPr id="390" name="Hình tự do: Hình 389">
                    <a:extLst>
                      <a:ext uri="{FF2B5EF4-FFF2-40B4-BE49-F238E27FC236}">
                        <a16:creationId xmlns:a16="http://schemas.microsoft.com/office/drawing/2014/main" xmlns="" id="{19D94573-A93C-3D7B-F9F6-DC026C1503AE}"/>
                      </a:ext>
                    </a:extLst>
                  </p:cNvPr>
                  <p:cNvSpPr/>
                  <p:nvPr/>
                </p:nvSpPr>
                <p:spPr>
                  <a:xfrm>
                    <a:off x="5024416" y="5558076"/>
                    <a:ext cx="143985" cy="44303"/>
                  </a:xfrm>
                  <a:custGeom>
                    <a:avLst/>
                    <a:gdLst>
                      <a:gd name="connsiteX0" fmla="*/ 143985 w 143985"/>
                      <a:gd name="connsiteY0" fmla="*/ 22152 h 44303"/>
                      <a:gd name="connsiteX1" fmla="*/ 71993 w 143985"/>
                      <a:gd name="connsiteY1" fmla="*/ 44303 h 44303"/>
                      <a:gd name="connsiteX2" fmla="*/ 0 w 143985"/>
                      <a:gd name="connsiteY2" fmla="*/ 22152 h 44303"/>
                      <a:gd name="connsiteX3" fmla="*/ 71993 w 143985"/>
                      <a:gd name="connsiteY3" fmla="*/ 0 h 44303"/>
                      <a:gd name="connsiteX4" fmla="*/ 143985 w 143985"/>
                      <a:gd name="connsiteY4" fmla="*/ 22152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85" h="44303">
                        <a:moveTo>
                          <a:pt x="143985" y="22152"/>
                        </a:moveTo>
                        <a:cubicBezTo>
                          <a:pt x="143985" y="33228"/>
                          <a:pt x="113527" y="44303"/>
                          <a:pt x="71993" y="44303"/>
                        </a:cubicBezTo>
                        <a:cubicBezTo>
                          <a:pt x="33227" y="44303"/>
                          <a:pt x="0" y="35996"/>
                          <a:pt x="0" y="22152"/>
                        </a:cubicBezTo>
                        <a:cubicBezTo>
                          <a:pt x="0" y="11076"/>
                          <a:pt x="30459" y="0"/>
                          <a:pt x="71993" y="0"/>
                        </a:cubicBezTo>
                        <a:cubicBezTo>
                          <a:pt x="113527" y="0"/>
                          <a:pt x="143985" y="11076"/>
                          <a:pt x="143985" y="22152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1" name="Hình tự do: Hình 390">
                    <a:extLst>
                      <a:ext uri="{FF2B5EF4-FFF2-40B4-BE49-F238E27FC236}">
                        <a16:creationId xmlns:a16="http://schemas.microsoft.com/office/drawing/2014/main" xmlns="" id="{CA97203E-8355-EBB6-7353-AE3FFC0C0B4D}"/>
                      </a:ext>
                    </a:extLst>
                  </p:cNvPr>
                  <p:cNvSpPr/>
                  <p:nvPr/>
                </p:nvSpPr>
                <p:spPr>
                  <a:xfrm>
                    <a:off x="5317925" y="5607917"/>
                    <a:ext cx="55378" cy="22151"/>
                  </a:xfrm>
                  <a:custGeom>
                    <a:avLst/>
                    <a:gdLst>
                      <a:gd name="connsiteX0" fmla="*/ 55379 w 55378"/>
                      <a:gd name="connsiteY0" fmla="*/ 11076 h 22151"/>
                      <a:gd name="connsiteX1" fmla="*/ 27689 w 55378"/>
                      <a:gd name="connsiteY1" fmla="*/ 22152 h 22151"/>
                      <a:gd name="connsiteX2" fmla="*/ 0 w 55378"/>
                      <a:gd name="connsiteY2" fmla="*/ 11076 h 22151"/>
                      <a:gd name="connsiteX3" fmla="*/ 27689 w 55378"/>
                      <a:gd name="connsiteY3" fmla="*/ 0 h 22151"/>
                      <a:gd name="connsiteX4" fmla="*/ 55379 w 55378"/>
                      <a:gd name="connsiteY4" fmla="*/ 11076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78" h="22151">
                        <a:moveTo>
                          <a:pt x="55379" y="11076"/>
                        </a:moveTo>
                        <a:cubicBezTo>
                          <a:pt x="55379" y="16614"/>
                          <a:pt x="41534" y="22152"/>
                          <a:pt x="27689" y="22152"/>
                        </a:cubicBezTo>
                        <a:cubicBezTo>
                          <a:pt x="11076" y="22152"/>
                          <a:pt x="0" y="16614"/>
                          <a:pt x="0" y="11076"/>
                        </a:cubicBezTo>
                        <a:cubicBezTo>
                          <a:pt x="0" y="5538"/>
                          <a:pt x="13845" y="0"/>
                          <a:pt x="27689" y="0"/>
                        </a:cubicBezTo>
                        <a:cubicBezTo>
                          <a:pt x="41534" y="0"/>
                          <a:pt x="55379" y="5538"/>
                          <a:pt x="55379" y="11076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2" name="Hình tự do: Hình 391">
                    <a:extLst>
                      <a:ext uri="{FF2B5EF4-FFF2-40B4-BE49-F238E27FC236}">
                        <a16:creationId xmlns:a16="http://schemas.microsoft.com/office/drawing/2014/main" xmlns="" id="{D8E6D25D-27D9-CA26-7A65-C076F56205F4}"/>
                      </a:ext>
                    </a:extLst>
                  </p:cNvPr>
                  <p:cNvSpPr/>
                  <p:nvPr/>
                </p:nvSpPr>
                <p:spPr>
                  <a:xfrm>
                    <a:off x="6093231" y="5566383"/>
                    <a:ext cx="99682" cy="27689"/>
                  </a:xfrm>
                  <a:custGeom>
                    <a:avLst/>
                    <a:gdLst>
                      <a:gd name="connsiteX0" fmla="*/ 99682 w 99682"/>
                      <a:gd name="connsiteY0" fmla="*/ 13845 h 27689"/>
                      <a:gd name="connsiteX1" fmla="*/ 49841 w 99682"/>
                      <a:gd name="connsiteY1" fmla="*/ 27689 h 27689"/>
                      <a:gd name="connsiteX2" fmla="*/ 0 w 99682"/>
                      <a:gd name="connsiteY2" fmla="*/ 13845 h 27689"/>
                      <a:gd name="connsiteX3" fmla="*/ 49841 w 99682"/>
                      <a:gd name="connsiteY3" fmla="*/ 0 h 27689"/>
                      <a:gd name="connsiteX4" fmla="*/ 99682 w 99682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27689">
                        <a:moveTo>
                          <a:pt x="99682" y="13845"/>
                        </a:moveTo>
                        <a:cubicBezTo>
                          <a:pt x="99682" y="22152"/>
                          <a:pt x="77530" y="27689"/>
                          <a:pt x="49841" y="27689"/>
                        </a:cubicBezTo>
                        <a:cubicBezTo>
                          <a:pt x="22151" y="27689"/>
                          <a:pt x="0" y="22152"/>
                          <a:pt x="0" y="13845"/>
                        </a:cubicBezTo>
                        <a:cubicBezTo>
                          <a:pt x="0" y="5538"/>
                          <a:pt x="22151" y="0"/>
                          <a:pt x="49841" y="0"/>
                        </a:cubicBezTo>
                        <a:cubicBezTo>
                          <a:pt x="77530" y="0"/>
                          <a:pt x="99682" y="5538"/>
                          <a:pt x="99682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3" name="Hình tự do: Hình 392">
                    <a:extLst>
                      <a:ext uri="{FF2B5EF4-FFF2-40B4-BE49-F238E27FC236}">
                        <a16:creationId xmlns:a16="http://schemas.microsoft.com/office/drawing/2014/main" xmlns="" id="{58F1FCE5-2966-5152-E822-74A6153A1759}"/>
                      </a:ext>
                    </a:extLst>
                  </p:cNvPr>
                  <p:cNvSpPr/>
                  <p:nvPr/>
                </p:nvSpPr>
                <p:spPr>
                  <a:xfrm>
                    <a:off x="6328591" y="5607917"/>
                    <a:ext cx="77530" cy="27689"/>
                  </a:xfrm>
                  <a:custGeom>
                    <a:avLst/>
                    <a:gdLst>
                      <a:gd name="connsiteX0" fmla="*/ 77530 w 77530"/>
                      <a:gd name="connsiteY0" fmla="*/ 13845 h 27689"/>
                      <a:gd name="connsiteX1" fmla="*/ 38765 w 77530"/>
                      <a:gd name="connsiteY1" fmla="*/ 27689 h 27689"/>
                      <a:gd name="connsiteX2" fmla="*/ 0 w 77530"/>
                      <a:gd name="connsiteY2" fmla="*/ 13845 h 27689"/>
                      <a:gd name="connsiteX3" fmla="*/ 38765 w 77530"/>
                      <a:gd name="connsiteY3" fmla="*/ 0 h 27689"/>
                      <a:gd name="connsiteX4" fmla="*/ 77530 w 77530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27689">
                        <a:moveTo>
                          <a:pt x="77530" y="13845"/>
                        </a:moveTo>
                        <a:cubicBezTo>
                          <a:pt x="77530" y="22152"/>
                          <a:pt x="60917" y="27689"/>
                          <a:pt x="38765" y="27689"/>
                        </a:cubicBezTo>
                        <a:cubicBezTo>
                          <a:pt x="16614" y="27689"/>
                          <a:pt x="0" y="22152"/>
                          <a:pt x="0" y="13845"/>
                        </a:cubicBezTo>
                        <a:cubicBezTo>
                          <a:pt x="0" y="5538"/>
                          <a:pt x="16614" y="0"/>
                          <a:pt x="38765" y="0"/>
                        </a:cubicBezTo>
                        <a:cubicBezTo>
                          <a:pt x="60917" y="0"/>
                          <a:pt x="77530" y="5538"/>
                          <a:pt x="77530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4" name="Hình tự do: Hình 393">
                    <a:extLst>
                      <a:ext uri="{FF2B5EF4-FFF2-40B4-BE49-F238E27FC236}">
                        <a16:creationId xmlns:a16="http://schemas.microsoft.com/office/drawing/2014/main" xmlns="" id="{06326C8D-DAD9-9F7B-191A-E14CC091E7ED}"/>
                      </a:ext>
                    </a:extLst>
                  </p:cNvPr>
                  <p:cNvSpPr/>
                  <p:nvPr/>
                </p:nvSpPr>
                <p:spPr>
                  <a:xfrm>
                    <a:off x="6129227" y="5682679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5538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5" name="Hình tự do: Hình 394">
                    <a:extLst>
                      <a:ext uri="{FF2B5EF4-FFF2-40B4-BE49-F238E27FC236}">
                        <a16:creationId xmlns:a16="http://schemas.microsoft.com/office/drawing/2014/main" xmlns="" id="{AD823DD7-9040-4E3B-0751-4C74612FC096}"/>
                      </a:ext>
                    </a:extLst>
                  </p:cNvPr>
                  <p:cNvSpPr/>
                  <p:nvPr/>
                </p:nvSpPr>
                <p:spPr>
                  <a:xfrm>
                    <a:off x="6417198" y="5646682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6" name="Hình tự do: Hình 395">
                    <a:extLst>
                      <a:ext uri="{FF2B5EF4-FFF2-40B4-BE49-F238E27FC236}">
                        <a16:creationId xmlns:a16="http://schemas.microsoft.com/office/drawing/2014/main" xmlns="" id="{3AA73865-BBF9-9F54-95A8-B13ACEA043BC}"/>
                      </a:ext>
                    </a:extLst>
                  </p:cNvPr>
                  <p:cNvSpPr/>
                  <p:nvPr/>
                </p:nvSpPr>
                <p:spPr>
                  <a:xfrm>
                    <a:off x="6314747" y="5569152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1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1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1" y="0"/>
                        </a:cubicBezTo>
                        <a:cubicBezTo>
                          <a:pt x="33227" y="0"/>
                          <a:pt x="44303" y="5538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7" name="Hình tự do: Hình 396">
                    <a:extLst>
                      <a:ext uri="{FF2B5EF4-FFF2-40B4-BE49-F238E27FC236}">
                        <a16:creationId xmlns:a16="http://schemas.microsoft.com/office/drawing/2014/main" xmlns="" id="{5A75B7D5-7572-C5E6-7DAD-F10E557A5C1C}"/>
                      </a:ext>
                    </a:extLst>
                  </p:cNvPr>
                  <p:cNvSpPr/>
                  <p:nvPr/>
                </p:nvSpPr>
                <p:spPr>
                  <a:xfrm>
                    <a:off x="5561592" y="5375325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2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2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8" name="Hình tự do: Hình 397">
                    <a:extLst>
                      <a:ext uri="{FF2B5EF4-FFF2-40B4-BE49-F238E27FC236}">
                        <a16:creationId xmlns:a16="http://schemas.microsoft.com/office/drawing/2014/main" xmlns="" id="{A09BE324-1E5F-FF6E-FBC5-FAFD23FCDEFC}"/>
                      </a:ext>
                    </a:extLst>
                  </p:cNvPr>
                  <p:cNvSpPr/>
                  <p:nvPr/>
                </p:nvSpPr>
                <p:spPr>
                  <a:xfrm>
                    <a:off x="5495138" y="541132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0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0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0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0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9" name="Hình tự do: Hình 398">
                    <a:extLst>
                      <a:ext uri="{FF2B5EF4-FFF2-40B4-BE49-F238E27FC236}">
                        <a16:creationId xmlns:a16="http://schemas.microsoft.com/office/drawing/2014/main" xmlns="" id="{6289E420-D71E-9CF1-4706-D51D7F6CA4C4}"/>
                      </a:ext>
                    </a:extLst>
                  </p:cNvPr>
                  <p:cNvSpPr/>
                  <p:nvPr/>
                </p:nvSpPr>
                <p:spPr>
                  <a:xfrm>
                    <a:off x="5320694" y="5339329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0" name="Hình tự do: Hình 399">
                    <a:extLst>
                      <a:ext uri="{FF2B5EF4-FFF2-40B4-BE49-F238E27FC236}">
                        <a16:creationId xmlns:a16="http://schemas.microsoft.com/office/drawing/2014/main" xmlns="" id="{5C83ABA5-885D-F3C8-1F38-6A4C7654D488}"/>
                      </a:ext>
                    </a:extLst>
                  </p:cNvPr>
                  <p:cNvSpPr/>
                  <p:nvPr/>
                </p:nvSpPr>
                <p:spPr>
                  <a:xfrm>
                    <a:off x="6547338" y="5347636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1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1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1" name="Hình tự do: Hình 400">
                    <a:extLst>
                      <a:ext uri="{FF2B5EF4-FFF2-40B4-BE49-F238E27FC236}">
                        <a16:creationId xmlns:a16="http://schemas.microsoft.com/office/drawing/2014/main" xmlns="" id="{0DC5C4F7-D456-20BE-9A33-ECDD51155D5C}"/>
                      </a:ext>
                    </a:extLst>
                  </p:cNvPr>
                  <p:cNvSpPr/>
                  <p:nvPr/>
                </p:nvSpPr>
                <p:spPr>
                  <a:xfrm>
                    <a:off x="6480883" y="538363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1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1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2" name="Hình tự do: Hình 401">
                    <a:extLst>
                      <a:ext uri="{FF2B5EF4-FFF2-40B4-BE49-F238E27FC236}">
                        <a16:creationId xmlns:a16="http://schemas.microsoft.com/office/drawing/2014/main" xmlns="" id="{72057B63-F66A-F684-7D54-D7BFDD64F767}"/>
                      </a:ext>
                    </a:extLst>
                  </p:cNvPr>
                  <p:cNvSpPr/>
                  <p:nvPr/>
                </p:nvSpPr>
                <p:spPr>
                  <a:xfrm>
                    <a:off x="6306440" y="5311640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9" name="Hình tự do: Hình 388">
                  <a:extLst>
                    <a:ext uri="{FF2B5EF4-FFF2-40B4-BE49-F238E27FC236}">
                      <a16:creationId xmlns:a16="http://schemas.microsoft.com/office/drawing/2014/main" xmlns="" id="{AB8E3814-744F-4A45-464D-3DAF1BCDE4BB}"/>
                    </a:ext>
                  </a:extLst>
                </p:cNvPr>
                <p:cNvSpPr/>
                <p:nvPr/>
              </p:nvSpPr>
              <p:spPr>
                <a:xfrm>
                  <a:off x="7707528" y="5421311"/>
                  <a:ext cx="122980" cy="75847"/>
                </a:xfrm>
                <a:custGeom>
                  <a:avLst/>
                  <a:gdLst>
                    <a:gd name="connsiteX0" fmla="*/ 49841 w 122980"/>
                    <a:gd name="connsiteY0" fmla="*/ 1086 h 75847"/>
                    <a:gd name="connsiteX1" fmla="*/ 35996 w 122980"/>
                    <a:gd name="connsiteY1" fmla="*/ 6624 h 75847"/>
                    <a:gd name="connsiteX2" fmla="*/ 38766 w 122980"/>
                    <a:gd name="connsiteY2" fmla="*/ 12162 h 75847"/>
                    <a:gd name="connsiteX3" fmla="*/ 55379 w 122980"/>
                    <a:gd name="connsiteY3" fmla="*/ 28776 h 75847"/>
                    <a:gd name="connsiteX4" fmla="*/ 8307 w 122980"/>
                    <a:gd name="connsiteY4" fmla="*/ 28776 h 75847"/>
                    <a:gd name="connsiteX5" fmla="*/ 0 w 122980"/>
                    <a:gd name="connsiteY5" fmla="*/ 34314 h 75847"/>
                    <a:gd name="connsiteX6" fmla="*/ 11076 w 122980"/>
                    <a:gd name="connsiteY6" fmla="*/ 39851 h 75847"/>
                    <a:gd name="connsiteX7" fmla="*/ 52610 w 122980"/>
                    <a:gd name="connsiteY7" fmla="*/ 39851 h 75847"/>
                    <a:gd name="connsiteX8" fmla="*/ 33227 w 122980"/>
                    <a:gd name="connsiteY8" fmla="*/ 64772 h 75847"/>
                    <a:gd name="connsiteX9" fmla="*/ 33227 w 122980"/>
                    <a:gd name="connsiteY9" fmla="*/ 67541 h 75847"/>
                    <a:gd name="connsiteX10" fmla="*/ 35996 w 122980"/>
                    <a:gd name="connsiteY10" fmla="*/ 67541 h 75847"/>
                    <a:gd name="connsiteX11" fmla="*/ 60917 w 122980"/>
                    <a:gd name="connsiteY11" fmla="*/ 48158 h 75847"/>
                    <a:gd name="connsiteX12" fmla="*/ 60917 w 122980"/>
                    <a:gd name="connsiteY12" fmla="*/ 67541 h 75847"/>
                    <a:gd name="connsiteX13" fmla="*/ 66455 w 122980"/>
                    <a:gd name="connsiteY13" fmla="*/ 75848 h 75847"/>
                    <a:gd name="connsiteX14" fmla="*/ 74762 w 122980"/>
                    <a:gd name="connsiteY14" fmla="*/ 73079 h 75847"/>
                    <a:gd name="connsiteX15" fmla="*/ 74762 w 122980"/>
                    <a:gd name="connsiteY15" fmla="*/ 42621 h 75847"/>
                    <a:gd name="connsiteX16" fmla="*/ 107989 w 122980"/>
                    <a:gd name="connsiteY16" fmla="*/ 50927 h 75847"/>
                    <a:gd name="connsiteX17" fmla="*/ 119065 w 122980"/>
                    <a:gd name="connsiteY17" fmla="*/ 48158 h 75847"/>
                    <a:gd name="connsiteX18" fmla="*/ 121834 w 122980"/>
                    <a:gd name="connsiteY18" fmla="*/ 39851 h 75847"/>
                    <a:gd name="connsiteX19" fmla="*/ 116296 w 122980"/>
                    <a:gd name="connsiteY19" fmla="*/ 37083 h 75847"/>
                    <a:gd name="connsiteX20" fmla="*/ 85838 w 122980"/>
                    <a:gd name="connsiteY20" fmla="*/ 31545 h 75847"/>
                    <a:gd name="connsiteX21" fmla="*/ 119065 w 122980"/>
                    <a:gd name="connsiteY21" fmla="*/ 14931 h 75847"/>
                    <a:gd name="connsiteX22" fmla="*/ 121834 w 122980"/>
                    <a:gd name="connsiteY22" fmla="*/ 12162 h 75847"/>
                    <a:gd name="connsiteX23" fmla="*/ 113527 w 122980"/>
                    <a:gd name="connsiteY23" fmla="*/ 6624 h 75847"/>
                    <a:gd name="connsiteX24" fmla="*/ 94145 w 122980"/>
                    <a:gd name="connsiteY24" fmla="*/ 12162 h 75847"/>
                    <a:gd name="connsiteX25" fmla="*/ 74762 w 122980"/>
                    <a:gd name="connsiteY25" fmla="*/ 20469 h 75847"/>
                    <a:gd name="connsiteX26" fmla="*/ 49841 w 122980"/>
                    <a:gd name="connsiteY26" fmla="*/ 1086 h 7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2980" h="75847">
                      <a:moveTo>
                        <a:pt x="49841" y="1086"/>
                      </a:moveTo>
                      <a:cubicBezTo>
                        <a:pt x="44303" y="-1683"/>
                        <a:pt x="35996" y="1086"/>
                        <a:pt x="35996" y="6624"/>
                      </a:cubicBezTo>
                      <a:cubicBezTo>
                        <a:pt x="35996" y="9393"/>
                        <a:pt x="35996" y="9393"/>
                        <a:pt x="38766" y="12162"/>
                      </a:cubicBezTo>
                      <a:cubicBezTo>
                        <a:pt x="44303" y="17700"/>
                        <a:pt x="47072" y="23238"/>
                        <a:pt x="55379" y="28776"/>
                      </a:cubicBezTo>
                      <a:cubicBezTo>
                        <a:pt x="41534" y="23238"/>
                        <a:pt x="22152" y="26007"/>
                        <a:pt x="8307" y="28776"/>
                      </a:cubicBezTo>
                      <a:cubicBezTo>
                        <a:pt x="2769" y="28776"/>
                        <a:pt x="0" y="31545"/>
                        <a:pt x="0" y="34314"/>
                      </a:cubicBezTo>
                      <a:cubicBezTo>
                        <a:pt x="0" y="37083"/>
                        <a:pt x="5538" y="39851"/>
                        <a:pt x="11076" y="39851"/>
                      </a:cubicBezTo>
                      <a:cubicBezTo>
                        <a:pt x="24921" y="39851"/>
                        <a:pt x="38766" y="39851"/>
                        <a:pt x="52610" y="39851"/>
                      </a:cubicBezTo>
                      <a:cubicBezTo>
                        <a:pt x="41534" y="45390"/>
                        <a:pt x="33227" y="53696"/>
                        <a:pt x="33227" y="64772"/>
                      </a:cubicBezTo>
                      <a:cubicBezTo>
                        <a:pt x="33227" y="64772"/>
                        <a:pt x="33227" y="67541"/>
                        <a:pt x="33227" y="67541"/>
                      </a:cubicBezTo>
                      <a:cubicBezTo>
                        <a:pt x="33227" y="67541"/>
                        <a:pt x="35996" y="67541"/>
                        <a:pt x="35996" y="67541"/>
                      </a:cubicBezTo>
                      <a:cubicBezTo>
                        <a:pt x="47072" y="67541"/>
                        <a:pt x="55379" y="56465"/>
                        <a:pt x="60917" y="48158"/>
                      </a:cubicBezTo>
                      <a:cubicBezTo>
                        <a:pt x="60917" y="53696"/>
                        <a:pt x="58148" y="62003"/>
                        <a:pt x="60917" y="67541"/>
                      </a:cubicBezTo>
                      <a:cubicBezTo>
                        <a:pt x="60917" y="70310"/>
                        <a:pt x="63686" y="75848"/>
                        <a:pt x="66455" y="75848"/>
                      </a:cubicBezTo>
                      <a:cubicBezTo>
                        <a:pt x="69224" y="75848"/>
                        <a:pt x="74762" y="75848"/>
                        <a:pt x="74762" y="73079"/>
                      </a:cubicBezTo>
                      <a:cubicBezTo>
                        <a:pt x="83068" y="64772"/>
                        <a:pt x="80300" y="53696"/>
                        <a:pt x="74762" y="42621"/>
                      </a:cubicBezTo>
                      <a:cubicBezTo>
                        <a:pt x="85838" y="48158"/>
                        <a:pt x="96913" y="50927"/>
                        <a:pt x="107989" y="50927"/>
                      </a:cubicBezTo>
                      <a:cubicBezTo>
                        <a:pt x="110758" y="50927"/>
                        <a:pt x="116296" y="50927"/>
                        <a:pt x="119065" y="48158"/>
                      </a:cubicBezTo>
                      <a:cubicBezTo>
                        <a:pt x="121834" y="45390"/>
                        <a:pt x="124603" y="42621"/>
                        <a:pt x="121834" y="39851"/>
                      </a:cubicBezTo>
                      <a:cubicBezTo>
                        <a:pt x="121834" y="39851"/>
                        <a:pt x="119065" y="37083"/>
                        <a:pt x="116296" y="37083"/>
                      </a:cubicBezTo>
                      <a:cubicBezTo>
                        <a:pt x="105220" y="34314"/>
                        <a:pt x="96913" y="31545"/>
                        <a:pt x="85838" y="31545"/>
                      </a:cubicBezTo>
                      <a:cubicBezTo>
                        <a:pt x="99682" y="28776"/>
                        <a:pt x="110758" y="23238"/>
                        <a:pt x="119065" y="14931"/>
                      </a:cubicBezTo>
                      <a:cubicBezTo>
                        <a:pt x="119065" y="14931"/>
                        <a:pt x="121834" y="12162"/>
                        <a:pt x="121834" y="12162"/>
                      </a:cubicBezTo>
                      <a:cubicBezTo>
                        <a:pt x="121834" y="9393"/>
                        <a:pt x="116296" y="6624"/>
                        <a:pt x="113527" y="6624"/>
                      </a:cubicBezTo>
                      <a:cubicBezTo>
                        <a:pt x="107989" y="6624"/>
                        <a:pt x="99682" y="9393"/>
                        <a:pt x="94145" y="12162"/>
                      </a:cubicBezTo>
                      <a:cubicBezTo>
                        <a:pt x="91375" y="14931"/>
                        <a:pt x="80300" y="23238"/>
                        <a:pt x="74762" y="20469"/>
                      </a:cubicBezTo>
                      <a:cubicBezTo>
                        <a:pt x="66455" y="20469"/>
                        <a:pt x="60917" y="3855"/>
                        <a:pt x="49841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75" name="Hình tự do: Hình 374">
                <a:extLst>
                  <a:ext uri="{FF2B5EF4-FFF2-40B4-BE49-F238E27FC236}">
                    <a16:creationId xmlns:a16="http://schemas.microsoft.com/office/drawing/2014/main" xmlns="" id="{97D0384B-6307-E43A-07E5-BEF5945B26B7}"/>
                  </a:ext>
                </a:extLst>
              </p:cNvPr>
              <p:cNvSpPr/>
              <p:nvPr/>
            </p:nvSpPr>
            <p:spPr>
              <a:xfrm>
                <a:off x="3933450" y="2711596"/>
                <a:ext cx="708914" cy="359963"/>
              </a:xfrm>
              <a:custGeom>
                <a:avLst/>
                <a:gdLst>
                  <a:gd name="connsiteX0" fmla="*/ 503949 w 708914"/>
                  <a:gd name="connsiteY0" fmla="*/ 210440 h 359963"/>
                  <a:gd name="connsiteX1" fmla="*/ 515025 w 708914"/>
                  <a:gd name="connsiteY1" fmla="*/ 155061 h 359963"/>
                  <a:gd name="connsiteX2" fmla="*/ 337812 w 708914"/>
                  <a:gd name="connsiteY2" fmla="*/ 0 h 359963"/>
                  <a:gd name="connsiteX3" fmla="*/ 168906 w 708914"/>
                  <a:gd name="connsiteY3" fmla="*/ 102451 h 359963"/>
                  <a:gd name="connsiteX4" fmla="*/ 155061 w 708914"/>
                  <a:gd name="connsiteY4" fmla="*/ 102451 h 359963"/>
                  <a:gd name="connsiteX5" fmla="*/ 80300 w 708914"/>
                  <a:gd name="connsiteY5" fmla="*/ 168906 h 359963"/>
                  <a:gd name="connsiteX6" fmla="*/ 83068 w 708914"/>
                  <a:gd name="connsiteY6" fmla="*/ 188289 h 359963"/>
                  <a:gd name="connsiteX7" fmla="*/ 0 w 708914"/>
                  <a:gd name="connsiteY7" fmla="*/ 271357 h 359963"/>
                  <a:gd name="connsiteX8" fmla="*/ 138447 w 708914"/>
                  <a:gd name="connsiteY8" fmla="*/ 359964 h 359963"/>
                  <a:gd name="connsiteX9" fmla="*/ 257512 w 708914"/>
                  <a:gd name="connsiteY9" fmla="*/ 315660 h 359963"/>
                  <a:gd name="connsiteX10" fmla="*/ 454108 w 708914"/>
                  <a:gd name="connsiteY10" fmla="*/ 340581 h 359963"/>
                  <a:gd name="connsiteX11" fmla="*/ 708851 w 708914"/>
                  <a:gd name="connsiteY11" fmla="*/ 274126 h 359963"/>
                  <a:gd name="connsiteX12" fmla="*/ 503949 w 708914"/>
                  <a:gd name="connsiteY12" fmla="*/ 210440 h 35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914" h="359963">
                    <a:moveTo>
                      <a:pt x="503949" y="210440"/>
                    </a:moveTo>
                    <a:cubicBezTo>
                      <a:pt x="512256" y="193826"/>
                      <a:pt x="515025" y="174444"/>
                      <a:pt x="515025" y="155061"/>
                    </a:cubicBezTo>
                    <a:cubicBezTo>
                      <a:pt x="515025" y="69224"/>
                      <a:pt x="434725" y="0"/>
                      <a:pt x="337812" y="0"/>
                    </a:cubicBezTo>
                    <a:cubicBezTo>
                      <a:pt x="260281" y="0"/>
                      <a:pt x="193826" y="41534"/>
                      <a:pt x="168906" y="102451"/>
                    </a:cubicBezTo>
                    <a:cubicBezTo>
                      <a:pt x="163368" y="102451"/>
                      <a:pt x="160599" y="102451"/>
                      <a:pt x="155061" y="102451"/>
                    </a:cubicBezTo>
                    <a:cubicBezTo>
                      <a:pt x="113527" y="102451"/>
                      <a:pt x="80300" y="132910"/>
                      <a:pt x="80300" y="168906"/>
                    </a:cubicBezTo>
                    <a:cubicBezTo>
                      <a:pt x="80300" y="177213"/>
                      <a:pt x="80300" y="182751"/>
                      <a:pt x="83068" y="188289"/>
                    </a:cubicBezTo>
                    <a:cubicBezTo>
                      <a:pt x="33227" y="202133"/>
                      <a:pt x="0" y="232592"/>
                      <a:pt x="0" y="271357"/>
                    </a:cubicBezTo>
                    <a:cubicBezTo>
                      <a:pt x="0" y="321198"/>
                      <a:pt x="60917" y="359964"/>
                      <a:pt x="138447" y="359964"/>
                    </a:cubicBezTo>
                    <a:cubicBezTo>
                      <a:pt x="188289" y="359964"/>
                      <a:pt x="232592" y="343350"/>
                      <a:pt x="257512" y="315660"/>
                    </a:cubicBezTo>
                    <a:cubicBezTo>
                      <a:pt x="304584" y="329505"/>
                      <a:pt x="376577" y="340581"/>
                      <a:pt x="454108" y="340581"/>
                    </a:cubicBezTo>
                    <a:cubicBezTo>
                      <a:pt x="595324" y="340581"/>
                      <a:pt x="708851" y="310122"/>
                      <a:pt x="708851" y="274126"/>
                    </a:cubicBezTo>
                    <a:cubicBezTo>
                      <a:pt x="711620" y="243668"/>
                      <a:pt x="623014" y="218747"/>
                      <a:pt x="503949" y="210440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753">
              <a:extLst>
                <a:ext uri="{FF2B5EF4-FFF2-40B4-BE49-F238E27FC236}">
                  <a16:creationId xmlns:a16="http://schemas.microsoft.com/office/drawing/2014/main" xmlns="" id="{2DE74CAB-6281-3CF8-C2B1-EF5CAD6809C9}"/>
                </a:ext>
              </a:extLst>
            </p:cNvPr>
            <p:cNvGrpSpPr/>
            <p:nvPr/>
          </p:nvGrpSpPr>
          <p:grpSpPr>
            <a:xfrm>
              <a:off x="3551240" y="2934972"/>
              <a:ext cx="5079227" cy="2456967"/>
              <a:chOff x="3551240" y="2934972"/>
              <a:chExt cx="5079227" cy="2456967"/>
            </a:xfrm>
          </p:grpSpPr>
          <p:grpSp>
            <p:nvGrpSpPr>
              <p:cNvPr id="61" name="Đồ họa 753">
                <a:extLst>
                  <a:ext uri="{FF2B5EF4-FFF2-40B4-BE49-F238E27FC236}">
                    <a16:creationId xmlns:a16="http://schemas.microsoft.com/office/drawing/2014/main" xmlns="" id="{78F3F2E0-39FC-4E1A-1471-9D0197A50BC4}"/>
                  </a:ext>
                </a:extLst>
              </p:cNvPr>
              <p:cNvGrpSpPr/>
              <p:nvPr/>
            </p:nvGrpSpPr>
            <p:grpSpPr>
              <a:xfrm>
                <a:off x="3551240" y="4082248"/>
                <a:ext cx="794783" cy="1185362"/>
                <a:chOff x="3551240" y="4082248"/>
                <a:chExt cx="794783" cy="1185362"/>
              </a:xfrm>
            </p:grpSpPr>
            <p:grpSp>
              <p:nvGrpSpPr>
                <p:cNvPr id="305" name="Đồ họa 753">
                  <a:extLst>
                    <a:ext uri="{FF2B5EF4-FFF2-40B4-BE49-F238E27FC236}">
                      <a16:creationId xmlns:a16="http://schemas.microsoft.com/office/drawing/2014/main" xmlns="" id="{A37ED1C7-71FB-6661-7037-DDB0B6CE5C74}"/>
                    </a:ext>
                  </a:extLst>
                </p:cNvPr>
                <p:cNvGrpSpPr/>
                <p:nvPr/>
              </p:nvGrpSpPr>
              <p:grpSpPr>
                <a:xfrm>
                  <a:off x="3795881" y="4879683"/>
                  <a:ext cx="187538" cy="235360"/>
                  <a:chOff x="3795881" y="4879683"/>
                  <a:chExt cx="187538" cy="235360"/>
                </a:xfrm>
              </p:grpSpPr>
              <p:sp>
                <p:nvSpPr>
                  <p:cNvPr id="370" name="Hình tự do: Hình 369">
                    <a:extLst>
                      <a:ext uri="{FF2B5EF4-FFF2-40B4-BE49-F238E27FC236}">
                        <a16:creationId xmlns:a16="http://schemas.microsoft.com/office/drawing/2014/main" xmlns="" id="{83D284A6-3DBB-6B2D-CCE5-288FA13DA4D0}"/>
                      </a:ext>
                    </a:extLst>
                  </p:cNvPr>
                  <p:cNvSpPr/>
                  <p:nvPr/>
                </p:nvSpPr>
                <p:spPr>
                  <a:xfrm>
                    <a:off x="3795881" y="4882452"/>
                    <a:ext cx="180857" cy="225240"/>
                  </a:xfrm>
                  <a:custGeom>
                    <a:avLst/>
                    <a:gdLst>
                      <a:gd name="connsiteX0" fmla="*/ 4660 w 180857"/>
                      <a:gd name="connsiteY0" fmla="*/ 177213 h 225240"/>
                      <a:gd name="connsiteX1" fmla="*/ 12967 w 180857"/>
                      <a:gd name="connsiteY1" fmla="*/ 224285 h 225240"/>
                      <a:gd name="connsiteX2" fmla="*/ 143108 w 180857"/>
                      <a:gd name="connsiteY2" fmla="*/ 0 h 225240"/>
                      <a:gd name="connsiteX3" fmla="*/ 54501 w 180857"/>
                      <a:gd name="connsiteY3" fmla="*/ 27689 h 225240"/>
                      <a:gd name="connsiteX4" fmla="*/ 4660 w 180857"/>
                      <a:gd name="connsiteY4" fmla="*/ 177213 h 22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57" h="225240">
                        <a:moveTo>
                          <a:pt x="4660" y="177213"/>
                        </a:moveTo>
                        <a:cubicBezTo>
                          <a:pt x="-6416" y="179982"/>
                          <a:pt x="4660" y="218747"/>
                          <a:pt x="12967" y="224285"/>
                        </a:cubicBezTo>
                        <a:cubicBezTo>
                          <a:pt x="173566" y="235361"/>
                          <a:pt x="223407" y="149523"/>
                          <a:pt x="143108" y="0"/>
                        </a:cubicBezTo>
                        <a:cubicBezTo>
                          <a:pt x="112649" y="8307"/>
                          <a:pt x="82191" y="16614"/>
                          <a:pt x="54501" y="27689"/>
                        </a:cubicBezTo>
                        <a:cubicBezTo>
                          <a:pt x="184642" y="168906"/>
                          <a:pt x="73884" y="168906"/>
                          <a:pt x="4660" y="177213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71" name="Hình tự do: Hình 370">
                    <a:extLst>
                      <a:ext uri="{FF2B5EF4-FFF2-40B4-BE49-F238E27FC236}">
                        <a16:creationId xmlns:a16="http://schemas.microsoft.com/office/drawing/2014/main" xmlns="" id="{C9670ABE-898F-5E49-2036-2BB11738145A}"/>
                      </a:ext>
                    </a:extLst>
                  </p:cNvPr>
                  <p:cNvSpPr/>
                  <p:nvPr/>
                </p:nvSpPr>
                <p:spPr>
                  <a:xfrm>
                    <a:off x="3828230" y="4879683"/>
                    <a:ext cx="155188" cy="235360"/>
                  </a:xfrm>
                  <a:custGeom>
                    <a:avLst/>
                    <a:gdLst>
                      <a:gd name="connsiteX0" fmla="*/ 2769 w 155188"/>
                      <a:gd name="connsiteY0" fmla="*/ 163368 h 235360"/>
                      <a:gd name="connsiteX1" fmla="*/ 19383 w 155188"/>
                      <a:gd name="connsiteY1" fmla="*/ 235361 h 235360"/>
                      <a:gd name="connsiteX2" fmla="*/ 152292 w 155188"/>
                      <a:gd name="connsiteY2" fmla="*/ 160599 h 235360"/>
                      <a:gd name="connsiteX3" fmla="*/ 110758 w 155188"/>
                      <a:gd name="connsiteY3" fmla="*/ 0 h 235360"/>
                      <a:gd name="connsiteX4" fmla="*/ 0 w 155188"/>
                      <a:gd name="connsiteY4" fmla="*/ 11076 h 235360"/>
                      <a:gd name="connsiteX5" fmla="*/ 66455 w 155188"/>
                      <a:gd name="connsiteY5" fmla="*/ 127372 h 235360"/>
                      <a:gd name="connsiteX6" fmla="*/ 2769 w 155188"/>
                      <a:gd name="connsiteY6" fmla="*/ 163368 h 23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88" h="235360">
                        <a:moveTo>
                          <a:pt x="2769" y="163368"/>
                        </a:moveTo>
                        <a:cubicBezTo>
                          <a:pt x="5538" y="185520"/>
                          <a:pt x="13845" y="221516"/>
                          <a:pt x="19383" y="235361"/>
                        </a:cubicBezTo>
                        <a:cubicBezTo>
                          <a:pt x="77531" y="221516"/>
                          <a:pt x="135678" y="199365"/>
                          <a:pt x="152292" y="160599"/>
                        </a:cubicBezTo>
                        <a:cubicBezTo>
                          <a:pt x="163368" y="130141"/>
                          <a:pt x="141216" y="74762"/>
                          <a:pt x="110758" y="0"/>
                        </a:cubicBezTo>
                        <a:cubicBezTo>
                          <a:pt x="74762" y="11076"/>
                          <a:pt x="33227" y="-2769"/>
                          <a:pt x="0" y="11076"/>
                        </a:cubicBezTo>
                        <a:cubicBezTo>
                          <a:pt x="24921" y="58148"/>
                          <a:pt x="66455" y="116296"/>
                          <a:pt x="66455" y="127372"/>
                        </a:cubicBezTo>
                        <a:cubicBezTo>
                          <a:pt x="66455" y="143986"/>
                          <a:pt x="44303" y="157830"/>
                          <a:pt x="2769" y="163368"/>
                        </a:cubicBezTo>
                        <a:close/>
                      </a:path>
                    </a:pathLst>
                  </a:custGeom>
                  <a:solidFill>
                    <a:srgbClr val="59777F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6" name="Hình tự do: Hình 305">
                  <a:extLst>
                    <a:ext uri="{FF2B5EF4-FFF2-40B4-BE49-F238E27FC236}">
                      <a16:creationId xmlns:a16="http://schemas.microsoft.com/office/drawing/2014/main" xmlns="" id="{5D78BB6C-33E4-9869-FB9A-81C13C5A5EF8}"/>
                    </a:ext>
                  </a:extLst>
                </p:cNvPr>
                <p:cNvSpPr/>
                <p:nvPr/>
              </p:nvSpPr>
              <p:spPr>
                <a:xfrm>
                  <a:off x="3778389" y="5048589"/>
                  <a:ext cx="49841" cy="69223"/>
                </a:xfrm>
                <a:custGeom>
                  <a:avLst/>
                  <a:gdLst>
                    <a:gd name="connsiteX0" fmla="*/ 0 w 49841"/>
                    <a:gd name="connsiteY0" fmla="*/ 8307 h 69223"/>
                    <a:gd name="connsiteX1" fmla="*/ 2769 w 49841"/>
                    <a:gd name="connsiteY1" fmla="*/ 44303 h 69223"/>
                    <a:gd name="connsiteX2" fmla="*/ 49841 w 49841"/>
                    <a:gd name="connsiteY2" fmla="*/ 69224 h 69223"/>
                    <a:gd name="connsiteX3" fmla="*/ 44303 w 49841"/>
                    <a:gd name="connsiteY3" fmla="*/ 0 h 69223"/>
                    <a:gd name="connsiteX4" fmla="*/ 0 w 49841"/>
                    <a:gd name="connsiteY4" fmla="*/ 8307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41" h="69223">
                      <a:moveTo>
                        <a:pt x="0" y="8307"/>
                      </a:moveTo>
                      <a:cubicBezTo>
                        <a:pt x="0" y="8307"/>
                        <a:pt x="2769" y="41534"/>
                        <a:pt x="2769" y="44303"/>
                      </a:cubicBezTo>
                      <a:cubicBezTo>
                        <a:pt x="16614" y="49841"/>
                        <a:pt x="44303" y="69224"/>
                        <a:pt x="49841" y="69224"/>
                      </a:cubicBezTo>
                      <a:lnTo>
                        <a:pt x="44303" y="0"/>
                      </a:lnTo>
                      <a:cubicBezTo>
                        <a:pt x="44303" y="0"/>
                        <a:pt x="5538" y="5538"/>
                        <a:pt x="0" y="8307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7" name="Đồ họa 753">
                  <a:extLst>
                    <a:ext uri="{FF2B5EF4-FFF2-40B4-BE49-F238E27FC236}">
                      <a16:creationId xmlns:a16="http://schemas.microsoft.com/office/drawing/2014/main" xmlns="" id="{56270417-AAC9-048C-3D5E-F8466E6074E9}"/>
                    </a:ext>
                  </a:extLst>
                </p:cNvPr>
                <p:cNvGrpSpPr/>
                <p:nvPr/>
              </p:nvGrpSpPr>
              <p:grpSpPr>
                <a:xfrm>
                  <a:off x="3763812" y="5043051"/>
                  <a:ext cx="57149" cy="155626"/>
                  <a:chOff x="3763812" y="5043051"/>
                  <a:chExt cx="57149" cy="155626"/>
                </a:xfrm>
              </p:grpSpPr>
              <p:sp>
                <p:nvSpPr>
                  <p:cNvPr id="366" name="Hình tự do: Hình 365">
                    <a:extLst>
                      <a:ext uri="{FF2B5EF4-FFF2-40B4-BE49-F238E27FC236}">
                        <a16:creationId xmlns:a16="http://schemas.microsoft.com/office/drawing/2014/main" xmlns="" id="{13D1935C-06FE-3AD1-1F4F-17E8D36160DC}"/>
                      </a:ext>
                    </a:extLst>
                  </p:cNvPr>
                  <p:cNvSpPr/>
                  <p:nvPr/>
                </p:nvSpPr>
                <p:spPr>
                  <a:xfrm>
                    <a:off x="3763812" y="5043051"/>
                    <a:ext cx="57149" cy="155626"/>
                  </a:xfrm>
                  <a:custGeom>
                    <a:avLst/>
                    <a:gdLst>
                      <a:gd name="connsiteX0" fmla="*/ 45035 w 57149"/>
                      <a:gd name="connsiteY0" fmla="*/ 83068 h 155626"/>
                      <a:gd name="connsiteX1" fmla="*/ 56111 w 57149"/>
                      <a:gd name="connsiteY1" fmla="*/ 77531 h 155626"/>
                      <a:gd name="connsiteX2" fmla="*/ 47804 w 57149"/>
                      <a:gd name="connsiteY2" fmla="*/ 47072 h 155626"/>
                      <a:gd name="connsiteX3" fmla="*/ 42266 w 57149"/>
                      <a:gd name="connsiteY3" fmla="*/ 47072 h 155626"/>
                      <a:gd name="connsiteX4" fmla="*/ 39498 w 57149"/>
                      <a:gd name="connsiteY4" fmla="*/ 30458 h 155626"/>
                      <a:gd name="connsiteX5" fmla="*/ 39498 w 57149"/>
                      <a:gd name="connsiteY5" fmla="*/ 0 h 155626"/>
                      <a:gd name="connsiteX6" fmla="*/ 732 w 57149"/>
                      <a:gd name="connsiteY6" fmla="*/ 5538 h 155626"/>
                      <a:gd name="connsiteX7" fmla="*/ 14577 w 57149"/>
                      <a:gd name="connsiteY7" fmla="*/ 155061 h 155626"/>
                      <a:gd name="connsiteX8" fmla="*/ 45035 w 57149"/>
                      <a:gd name="connsiteY8" fmla="*/ 83068 h 15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49" h="155626">
                        <a:moveTo>
                          <a:pt x="45035" y="83068"/>
                        </a:moveTo>
                        <a:cubicBezTo>
                          <a:pt x="47804" y="83068"/>
                          <a:pt x="50573" y="80300"/>
                          <a:pt x="56111" y="77531"/>
                        </a:cubicBezTo>
                        <a:cubicBezTo>
                          <a:pt x="58880" y="74762"/>
                          <a:pt x="56111" y="47072"/>
                          <a:pt x="47804" y="47072"/>
                        </a:cubicBezTo>
                        <a:cubicBezTo>
                          <a:pt x="45035" y="47072"/>
                          <a:pt x="45035" y="47072"/>
                          <a:pt x="42266" y="47072"/>
                        </a:cubicBezTo>
                        <a:cubicBezTo>
                          <a:pt x="42266" y="41534"/>
                          <a:pt x="42266" y="35996"/>
                          <a:pt x="39498" y="30458"/>
                        </a:cubicBezTo>
                        <a:cubicBezTo>
                          <a:pt x="39498" y="19383"/>
                          <a:pt x="36729" y="8307"/>
                          <a:pt x="39498" y="0"/>
                        </a:cubicBezTo>
                        <a:cubicBezTo>
                          <a:pt x="28422" y="0"/>
                          <a:pt x="11808" y="2769"/>
                          <a:pt x="732" y="5538"/>
                        </a:cubicBezTo>
                        <a:cubicBezTo>
                          <a:pt x="732" y="5538"/>
                          <a:pt x="-4806" y="135679"/>
                          <a:pt x="14577" y="155061"/>
                        </a:cubicBezTo>
                        <a:cubicBezTo>
                          <a:pt x="20115" y="160599"/>
                          <a:pt x="36729" y="124603"/>
                          <a:pt x="45035" y="83068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7" name="Hình tự do: Hình 366">
                    <a:extLst>
                      <a:ext uri="{FF2B5EF4-FFF2-40B4-BE49-F238E27FC236}">
                        <a16:creationId xmlns:a16="http://schemas.microsoft.com/office/drawing/2014/main" xmlns="" id="{FCF72D99-AB2B-8AA7-A50B-78D39DE882E4}"/>
                      </a:ext>
                    </a:extLst>
                  </p:cNvPr>
                  <p:cNvSpPr/>
                  <p:nvPr/>
                </p:nvSpPr>
                <p:spPr>
                  <a:xfrm>
                    <a:off x="3763812" y="5048589"/>
                    <a:ext cx="17345" cy="149523"/>
                  </a:xfrm>
                  <a:custGeom>
                    <a:avLst/>
                    <a:gdLst>
                      <a:gd name="connsiteX0" fmla="*/ 9039 w 17345"/>
                      <a:gd name="connsiteY0" fmla="*/ 0 h 149523"/>
                      <a:gd name="connsiteX1" fmla="*/ 732 w 17345"/>
                      <a:gd name="connsiteY1" fmla="*/ 0 h 149523"/>
                      <a:gd name="connsiteX2" fmla="*/ 14577 w 17345"/>
                      <a:gd name="connsiteY2" fmla="*/ 149523 h 149523"/>
                      <a:gd name="connsiteX3" fmla="*/ 17346 w 17345"/>
                      <a:gd name="connsiteY3" fmla="*/ 149523 h 149523"/>
                      <a:gd name="connsiteX4" fmla="*/ 9039 w 17345"/>
                      <a:gd name="connsiteY4" fmla="*/ 0 h 149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5" h="149523">
                        <a:moveTo>
                          <a:pt x="9039" y="0"/>
                        </a:moveTo>
                        <a:cubicBezTo>
                          <a:pt x="6270" y="0"/>
                          <a:pt x="3501" y="0"/>
                          <a:pt x="732" y="0"/>
                        </a:cubicBezTo>
                        <a:cubicBezTo>
                          <a:pt x="732" y="0"/>
                          <a:pt x="-4806" y="130141"/>
                          <a:pt x="14577" y="149523"/>
                        </a:cubicBezTo>
                        <a:cubicBezTo>
                          <a:pt x="14577" y="149523"/>
                          <a:pt x="17346" y="149523"/>
                          <a:pt x="17346" y="149523"/>
                        </a:cubicBezTo>
                        <a:cubicBezTo>
                          <a:pt x="6270" y="116296"/>
                          <a:pt x="6270" y="33227"/>
                          <a:pt x="903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8" name="Hình tự do: Hình 367">
                    <a:extLst>
                      <a:ext uri="{FF2B5EF4-FFF2-40B4-BE49-F238E27FC236}">
                        <a16:creationId xmlns:a16="http://schemas.microsoft.com/office/drawing/2014/main" xmlns="" id="{7CB827B9-82AB-1C0E-128C-2CD5B5DBCA37}"/>
                      </a:ext>
                    </a:extLst>
                  </p:cNvPr>
                  <p:cNvSpPr/>
                  <p:nvPr/>
                </p:nvSpPr>
                <p:spPr>
                  <a:xfrm>
                    <a:off x="3767313" y="5143794"/>
                    <a:ext cx="30458" cy="54669"/>
                  </a:xfrm>
                  <a:custGeom>
                    <a:avLst/>
                    <a:gdLst>
                      <a:gd name="connsiteX0" fmla="*/ 30458 w 30458"/>
                      <a:gd name="connsiteY0" fmla="*/ 21091 h 54669"/>
                      <a:gd name="connsiteX1" fmla="*/ 30458 w 30458"/>
                      <a:gd name="connsiteY1" fmla="*/ 21091 h 54669"/>
                      <a:gd name="connsiteX2" fmla="*/ 0 w 30458"/>
                      <a:gd name="connsiteY2" fmla="*/ 1709 h 54669"/>
                      <a:gd name="connsiteX3" fmla="*/ 0 w 30458"/>
                      <a:gd name="connsiteY3" fmla="*/ 1709 h 54669"/>
                      <a:gd name="connsiteX4" fmla="*/ 11076 w 30458"/>
                      <a:gd name="connsiteY4" fmla="*/ 54318 h 54669"/>
                      <a:gd name="connsiteX5" fmla="*/ 30458 w 30458"/>
                      <a:gd name="connsiteY5" fmla="*/ 21091 h 5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58" h="54669">
                        <a:moveTo>
                          <a:pt x="30458" y="21091"/>
                        </a:moveTo>
                        <a:cubicBezTo>
                          <a:pt x="30458" y="21091"/>
                          <a:pt x="30458" y="21091"/>
                          <a:pt x="30458" y="21091"/>
                        </a:cubicBezTo>
                        <a:cubicBezTo>
                          <a:pt x="24921" y="4478"/>
                          <a:pt x="11076" y="-3829"/>
                          <a:pt x="0" y="1709"/>
                        </a:cubicBezTo>
                        <a:cubicBezTo>
                          <a:pt x="0" y="1709"/>
                          <a:pt x="0" y="1709"/>
                          <a:pt x="0" y="1709"/>
                        </a:cubicBezTo>
                        <a:cubicBezTo>
                          <a:pt x="2769" y="26629"/>
                          <a:pt x="5538" y="46012"/>
                          <a:pt x="11076" y="54318"/>
                        </a:cubicBezTo>
                        <a:cubicBezTo>
                          <a:pt x="13845" y="57088"/>
                          <a:pt x="22152" y="43243"/>
                          <a:pt x="30458" y="21091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9" name="Hình tự do: Hình 368">
                    <a:extLst>
                      <a:ext uri="{FF2B5EF4-FFF2-40B4-BE49-F238E27FC236}">
                        <a16:creationId xmlns:a16="http://schemas.microsoft.com/office/drawing/2014/main" xmlns="" id="{5F86C55A-B63E-C35D-704D-6E9F5AEA6732}"/>
                      </a:ext>
                    </a:extLst>
                  </p:cNvPr>
                  <p:cNvSpPr/>
                  <p:nvPr/>
                </p:nvSpPr>
                <p:spPr>
                  <a:xfrm>
                    <a:off x="3789465" y="5115044"/>
                    <a:ext cx="19382" cy="42764"/>
                  </a:xfrm>
                  <a:custGeom>
                    <a:avLst/>
                    <a:gdLst>
                      <a:gd name="connsiteX0" fmla="*/ 16614 w 19382"/>
                      <a:gd name="connsiteY0" fmla="*/ 19383 h 42764"/>
                      <a:gd name="connsiteX1" fmla="*/ 16614 w 19382"/>
                      <a:gd name="connsiteY1" fmla="*/ 19383 h 42764"/>
                      <a:gd name="connsiteX2" fmla="*/ 19383 w 19382"/>
                      <a:gd name="connsiteY2" fmla="*/ 19383 h 42764"/>
                      <a:gd name="connsiteX3" fmla="*/ 8307 w 19382"/>
                      <a:gd name="connsiteY3" fmla="*/ 0 h 42764"/>
                      <a:gd name="connsiteX4" fmla="*/ 5538 w 19382"/>
                      <a:gd name="connsiteY4" fmla="*/ 0 h 42764"/>
                      <a:gd name="connsiteX5" fmla="*/ 5538 w 19382"/>
                      <a:gd name="connsiteY5" fmla="*/ 0 h 42764"/>
                      <a:gd name="connsiteX6" fmla="*/ 5538 w 19382"/>
                      <a:gd name="connsiteY6" fmla="*/ 2769 h 42764"/>
                      <a:gd name="connsiteX7" fmla="*/ 16614 w 19382"/>
                      <a:gd name="connsiteY7" fmla="*/ 19383 h 42764"/>
                      <a:gd name="connsiteX8" fmla="*/ 13845 w 19382"/>
                      <a:gd name="connsiteY8" fmla="*/ 30459 h 42764"/>
                      <a:gd name="connsiteX9" fmla="*/ 13845 w 19382"/>
                      <a:gd name="connsiteY9" fmla="*/ 30459 h 42764"/>
                      <a:gd name="connsiteX10" fmla="*/ 16614 w 19382"/>
                      <a:gd name="connsiteY10" fmla="*/ 30459 h 42764"/>
                      <a:gd name="connsiteX11" fmla="*/ 5538 w 19382"/>
                      <a:gd name="connsiteY11" fmla="*/ 11076 h 42764"/>
                      <a:gd name="connsiteX12" fmla="*/ 2769 w 19382"/>
                      <a:gd name="connsiteY12" fmla="*/ 11076 h 42764"/>
                      <a:gd name="connsiteX13" fmla="*/ 2769 w 19382"/>
                      <a:gd name="connsiteY13" fmla="*/ 11076 h 42764"/>
                      <a:gd name="connsiteX14" fmla="*/ 2769 w 19382"/>
                      <a:gd name="connsiteY14" fmla="*/ 11076 h 42764"/>
                      <a:gd name="connsiteX15" fmla="*/ 13845 w 19382"/>
                      <a:gd name="connsiteY15" fmla="*/ 30459 h 42764"/>
                      <a:gd name="connsiteX16" fmla="*/ 13845 w 19382"/>
                      <a:gd name="connsiteY16" fmla="*/ 41534 h 42764"/>
                      <a:gd name="connsiteX17" fmla="*/ 2769 w 19382"/>
                      <a:gd name="connsiteY17" fmla="*/ 19383 h 42764"/>
                      <a:gd name="connsiteX18" fmla="*/ 0 w 19382"/>
                      <a:gd name="connsiteY18" fmla="*/ 19383 h 42764"/>
                      <a:gd name="connsiteX19" fmla="*/ 0 w 19382"/>
                      <a:gd name="connsiteY19" fmla="*/ 19383 h 42764"/>
                      <a:gd name="connsiteX20" fmla="*/ 0 w 19382"/>
                      <a:gd name="connsiteY20" fmla="*/ 19383 h 42764"/>
                      <a:gd name="connsiteX21" fmla="*/ 8307 w 19382"/>
                      <a:gd name="connsiteY21" fmla="*/ 38765 h 42764"/>
                      <a:gd name="connsiteX22" fmla="*/ 13845 w 19382"/>
                      <a:gd name="connsiteY22" fmla="*/ 41534 h 42764"/>
                      <a:gd name="connsiteX23" fmla="*/ 13845 w 19382"/>
                      <a:gd name="connsiteY23" fmla="*/ 41534 h 4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382" h="42764">
                        <a:moveTo>
                          <a:pt x="16614" y="19383"/>
                        </a:moveTo>
                        <a:cubicBezTo>
                          <a:pt x="16614" y="22152"/>
                          <a:pt x="19383" y="22152"/>
                          <a:pt x="16614" y="19383"/>
                        </a:cubicBezTo>
                        <a:cubicBezTo>
                          <a:pt x="19383" y="22152"/>
                          <a:pt x="19383" y="19383"/>
                          <a:pt x="19383" y="19383"/>
                        </a:cubicBezTo>
                        <a:cubicBezTo>
                          <a:pt x="19383" y="11076"/>
                          <a:pt x="16614" y="2769"/>
                          <a:pt x="8307" y="0"/>
                        </a:cubicBezTo>
                        <a:cubicBezTo>
                          <a:pt x="8307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2769"/>
                        </a:cubicBezTo>
                        <a:cubicBezTo>
                          <a:pt x="13845" y="8307"/>
                          <a:pt x="19383" y="13845"/>
                          <a:pt x="16614" y="19383"/>
                        </a:cubicBezTo>
                        <a:close/>
                        <a:moveTo>
                          <a:pt x="13845" y="30459"/>
                        </a:moveTo>
                        <a:cubicBezTo>
                          <a:pt x="13845" y="30459"/>
                          <a:pt x="16614" y="33228"/>
                          <a:pt x="13845" y="30459"/>
                        </a:cubicBezTo>
                        <a:cubicBezTo>
                          <a:pt x="16614" y="33228"/>
                          <a:pt x="16614" y="30459"/>
                          <a:pt x="16614" y="30459"/>
                        </a:cubicBezTo>
                        <a:cubicBezTo>
                          <a:pt x="16614" y="22152"/>
                          <a:pt x="13845" y="13845"/>
                          <a:pt x="5538" y="11076"/>
                        </a:cubicBezTo>
                        <a:cubicBezTo>
                          <a:pt x="5538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13845" y="19383"/>
                          <a:pt x="13845" y="27689"/>
                          <a:pt x="13845" y="30459"/>
                        </a:cubicBezTo>
                        <a:close/>
                        <a:moveTo>
                          <a:pt x="13845" y="41534"/>
                        </a:moveTo>
                        <a:cubicBezTo>
                          <a:pt x="13845" y="33228"/>
                          <a:pt x="11076" y="24921"/>
                          <a:pt x="2769" y="19383"/>
                        </a:cubicBezTo>
                        <a:cubicBezTo>
                          <a:pt x="2769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5538" y="24921"/>
                          <a:pt x="8307" y="30459"/>
                          <a:pt x="8307" y="38765"/>
                        </a:cubicBezTo>
                        <a:cubicBezTo>
                          <a:pt x="11076" y="41534"/>
                          <a:pt x="11076" y="44303"/>
                          <a:pt x="13845" y="41534"/>
                        </a:cubicBezTo>
                        <a:cubicBezTo>
                          <a:pt x="13845" y="44303"/>
                          <a:pt x="13845" y="41534"/>
                          <a:pt x="13845" y="41534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" name="Hình tự do: Hình 307">
                  <a:extLst>
                    <a:ext uri="{FF2B5EF4-FFF2-40B4-BE49-F238E27FC236}">
                      <a16:creationId xmlns:a16="http://schemas.microsoft.com/office/drawing/2014/main" xmlns="" id="{6E610FD4-1738-C071-8785-5B738B9398EC}"/>
                    </a:ext>
                  </a:extLst>
                </p:cNvPr>
                <p:cNvSpPr/>
                <p:nvPr/>
              </p:nvSpPr>
              <p:spPr>
                <a:xfrm>
                  <a:off x="3952833" y="4860301"/>
                  <a:ext cx="171784" cy="321862"/>
                </a:xfrm>
                <a:custGeom>
                  <a:avLst/>
                  <a:gdLst>
                    <a:gd name="connsiteX0" fmla="*/ 113527 w 171784"/>
                    <a:gd name="connsiteY0" fmla="*/ 315660 h 321862"/>
                    <a:gd name="connsiteX1" fmla="*/ 166137 w 171784"/>
                    <a:gd name="connsiteY1" fmla="*/ 312891 h 321862"/>
                    <a:gd name="connsiteX2" fmla="*/ 69224 w 171784"/>
                    <a:gd name="connsiteY2" fmla="*/ 0 h 321862"/>
                    <a:gd name="connsiteX3" fmla="*/ 0 w 171784"/>
                    <a:gd name="connsiteY3" fmla="*/ 60917 h 321862"/>
                    <a:gd name="connsiteX4" fmla="*/ 113527 w 171784"/>
                    <a:gd name="connsiteY4" fmla="*/ 315660 h 3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4" h="321862">
                      <a:moveTo>
                        <a:pt x="113527" y="315660"/>
                      </a:moveTo>
                      <a:cubicBezTo>
                        <a:pt x="116296" y="326736"/>
                        <a:pt x="157830" y="321198"/>
                        <a:pt x="166137" y="312891"/>
                      </a:cubicBezTo>
                      <a:cubicBezTo>
                        <a:pt x="171675" y="174444"/>
                        <a:pt x="196595" y="130141"/>
                        <a:pt x="69224" y="0"/>
                      </a:cubicBezTo>
                      <a:cubicBezTo>
                        <a:pt x="44303" y="19383"/>
                        <a:pt x="22152" y="38765"/>
                        <a:pt x="0" y="60917"/>
                      </a:cubicBezTo>
                      <a:cubicBezTo>
                        <a:pt x="149523" y="146754"/>
                        <a:pt x="91375" y="238130"/>
                        <a:pt x="113527" y="31566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9" name="Hình tự do: Hình 308">
                  <a:extLst>
                    <a:ext uri="{FF2B5EF4-FFF2-40B4-BE49-F238E27FC236}">
                      <a16:creationId xmlns:a16="http://schemas.microsoft.com/office/drawing/2014/main" xmlns="" id="{10EA39C6-28E6-3570-C661-08EC2FA92997}"/>
                    </a:ext>
                  </a:extLst>
                </p:cNvPr>
                <p:cNvSpPr/>
                <p:nvPr/>
              </p:nvSpPr>
              <p:spPr>
                <a:xfrm>
                  <a:off x="3936219" y="4851994"/>
                  <a:ext cx="195267" cy="279664"/>
                </a:xfrm>
                <a:custGeom>
                  <a:avLst/>
                  <a:gdLst>
                    <a:gd name="connsiteX0" fmla="*/ 113527 w 195267"/>
                    <a:gd name="connsiteY0" fmla="*/ 276895 h 279664"/>
                    <a:gd name="connsiteX1" fmla="*/ 188289 w 195267"/>
                    <a:gd name="connsiteY1" fmla="*/ 279664 h 279664"/>
                    <a:gd name="connsiteX2" fmla="*/ 91375 w 195267"/>
                    <a:gd name="connsiteY2" fmla="*/ 0 h 279664"/>
                    <a:gd name="connsiteX3" fmla="*/ 0 w 195267"/>
                    <a:gd name="connsiteY3" fmla="*/ 69224 h 279664"/>
                    <a:gd name="connsiteX4" fmla="*/ 113527 w 195267"/>
                    <a:gd name="connsiteY4" fmla="*/ 276895 h 27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7" h="279664">
                      <a:moveTo>
                        <a:pt x="113527" y="276895"/>
                      </a:moveTo>
                      <a:cubicBezTo>
                        <a:pt x="127372" y="276895"/>
                        <a:pt x="168906" y="279664"/>
                        <a:pt x="188289" y="279664"/>
                      </a:cubicBezTo>
                      <a:cubicBezTo>
                        <a:pt x="199364" y="174444"/>
                        <a:pt x="213209" y="116296"/>
                        <a:pt x="91375" y="0"/>
                      </a:cubicBezTo>
                      <a:cubicBezTo>
                        <a:pt x="66455" y="19383"/>
                        <a:pt x="22152" y="47072"/>
                        <a:pt x="0" y="69224"/>
                      </a:cubicBezTo>
                      <a:cubicBezTo>
                        <a:pt x="132910" y="130141"/>
                        <a:pt x="110758" y="232592"/>
                        <a:pt x="113527" y="276895"/>
                      </a:cubicBezTo>
                      <a:close/>
                    </a:path>
                  </a:pathLst>
                </a:custGeom>
                <a:solidFill>
                  <a:srgbClr val="59777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0" name="Hình tự do: Hình 309">
                  <a:extLst>
                    <a:ext uri="{FF2B5EF4-FFF2-40B4-BE49-F238E27FC236}">
                      <a16:creationId xmlns:a16="http://schemas.microsoft.com/office/drawing/2014/main" xmlns="" id="{D04A4969-2E36-7368-671F-215C07F0B2DB}"/>
                    </a:ext>
                  </a:extLst>
                </p:cNvPr>
                <p:cNvSpPr/>
                <p:nvPr/>
              </p:nvSpPr>
              <p:spPr>
                <a:xfrm>
                  <a:off x="4054509" y="5142733"/>
                  <a:ext cx="72767" cy="52610"/>
                </a:xfrm>
                <a:custGeom>
                  <a:avLst/>
                  <a:gdLst>
                    <a:gd name="connsiteX0" fmla="*/ 775 w 72767"/>
                    <a:gd name="connsiteY0" fmla="*/ 44303 h 52610"/>
                    <a:gd name="connsiteX1" fmla="*/ 47847 w 72767"/>
                    <a:gd name="connsiteY1" fmla="*/ 52610 h 52610"/>
                    <a:gd name="connsiteX2" fmla="*/ 72768 w 72767"/>
                    <a:gd name="connsiteY2" fmla="*/ 11076 h 52610"/>
                    <a:gd name="connsiteX3" fmla="*/ 3544 w 72767"/>
                    <a:gd name="connsiteY3" fmla="*/ 0 h 52610"/>
                    <a:gd name="connsiteX4" fmla="*/ 775 w 72767"/>
                    <a:gd name="connsiteY4" fmla="*/ 44303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67" h="52610">
                      <a:moveTo>
                        <a:pt x="775" y="44303"/>
                      </a:moveTo>
                      <a:cubicBezTo>
                        <a:pt x="775" y="47072"/>
                        <a:pt x="47847" y="52610"/>
                        <a:pt x="47847" y="52610"/>
                      </a:cubicBezTo>
                      <a:cubicBezTo>
                        <a:pt x="58923" y="41534"/>
                        <a:pt x="69999" y="13845"/>
                        <a:pt x="72768" y="11076"/>
                      </a:cubicBezTo>
                      <a:lnTo>
                        <a:pt x="3544" y="0"/>
                      </a:lnTo>
                      <a:cubicBezTo>
                        <a:pt x="3544" y="0"/>
                        <a:pt x="-1994" y="38765"/>
                        <a:pt x="775" y="44303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1" name="Đồ họa 753">
                  <a:extLst>
                    <a:ext uri="{FF2B5EF4-FFF2-40B4-BE49-F238E27FC236}">
                      <a16:creationId xmlns:a16="http://schemas.microsoft.com/office/drawing/2014/main" xmlns="" id="{098CF491-9CF2-501C-D179-EBA8AE661E9F}"/>
                    </a:ext>
                  </a:extLst>
                </p:cNvPr>
                <p:cNvGrpSpPr/>
                <p:nvPr/>
              </p:nvGrpSpPr>
              <p:grpSpPr>
                <a:xfrm>
                  <a:off x="4035901" y="5156578"/>
                  <a:ext cx="132909" cy="111031"/>
                  <a:chOff x="4035901" y="5156578"/>
                  <a:chExt cx="132909" cy="111031"/>
                </a:xfrm>
              </p:grpSpPr>
              <p:sp>
                <p:nvSpPr>
                  <p:cNvPr id="362" name="Hình tự do: Hình 361">
                    <a:extLst>
                      <a:ext uri="{FF2B5EF4-FFF2-40B4-BE49-F238E27FC236}">
                        <a16:creationId xmlns:a16="http://schemas.microsoft.com/office/drawing/2014/main" xmlns="" id="{AB070248-B52A-1962-AD83-1AECA82334D0}"/>
                      </a:ext>
                    </a:extLst>
                  </p:cNvPr>
                  <p:cNvSpPr/>
                  <p:nvPr/>
                </p:nvSpPr>
                <p:spPr>
                  <a:xfrm>
                    <a:off x="4035901" y="5156578"/>
                    <a:ext cx="131087" cy="111031"/>
                  </a:xfrm>
                  <a:custGeom>
                    <a:avLst/>
                    <a:gdLst>
                      <a:gd name="connsiteX0" fmla="*/ 88606 w 131087"/>
                      <a:gd name="connsiteY0" fmla="*/ 44303 h 111031"/>
                      <a:gd name="connsiteX1" fmla="*/ 88606 w 131087"/>
                      <a:gd name="connsiteY1" fmla="*/ 33228 h 111031"/>
                      <a:gd name="connsiteX2" fmla="*/ 60917 w 131087"/>
                      <a:gd name="connsiteY2" fmla="*/ 22152 h 111031"/>
                      <a:gd name="connsiteX3" fmla="*/ 58148 w 131087"/>
                      <a:gd name="connsiteY3" fmla="*/ 24921 h 111031"/>
                      <a:gd name="connsiteX4" fmla="*/ 44303 w 131087"/>
                      <a:gd name="connsiteY4" fmla="*/ 16614 h 111031"/>
                      <a:gd name="connsiteX5" fmla="*/ 19383 w 131087"/>
                      <a:gd name="connsiteY5" fmla="*/ 0 h 111031"/>
                      <a:gd name="connsiteX6" fmla="*/ 0 w 131087"/>
                      <a:gd name="connsiteY6" fmla="*/ 35996 h 111031"/>
                      <a:gd name="connsiteX7" fmla="*/ 130141 w 131087"/>
                      <a:gd name="connsiteY7" fmla="*/ 110758 h 111031"/>
                      <a:gd name="connsiteX8" fmla="*/ 88606 w 131087"/>
                      <a:gd name="connsiteY8" fmla="*/ 44303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087" h="111031">
                        <a:moveTo>
                          <a:pt x="88606" y="44303"/>
                        </a:moveTo>
                        <a:cubicBezTo>
                          <a:pt x="88606" y="41534"/>
                          <a:pt x="88606" y="35996"/>
                          <a:pt x="88606" y="33228"/>
                        </a:cubicBezTo>
                        <a:cubicBezTo>
                          <a:pt x="88606" y="30459"/>
                          <a:pt x="63686" y="16614"/>
                          <a:pt x="60917" y="22152"/>
                        </a:cubicBezTo>
                        <a:cubicBezTo>
                          <a:pt x="60917" y="24921"/>
                          <a:pt x="58148" y="24921"/>
                          <a:pt x="58148" y="24921"/>
                        </a:cubicBezTo>
                        <a:cubicBezTo>
                          <a:pt x="52610" y="22152"/>
                          <a:pt x="49841" y="19383"/>
                          <a:pt x="44303" y="16614"/>
                        </a:cubicBezTo>
                        <a:cubicBezTo>
                          <a:pt x="33227" y="11076"/>
                          <a:pt x="24921" y="5538"/>
                          <a:pt x="19383" y="0"/>
                        </a:cubicBezTo>
                        <a:cubicBezTo>
                          <a:pt x="13845" y="8307"/>
                          <a:pt x="5538" y="24921"/>
                          <a:pt x="0" y="35996"/>
                        </a:cubicBezTo>
                        <a:cubicBezTo>
                          <a:pt x="0" y="35996"/>
                          <a:pt x="102451" y="116296"/>
                          <a:pt x="130141" y="110758"/>
                        </a:cubicBezTo>
                        <a:cubicBezTo>
                          <a:pt x="135678" y="107989"/>
                          <a:pt x="116296" y="74762"/>
                          <a:pt x="88606" y="44303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3" name="Hình tự do: Hình 362">
                    <a:extLst>
                      <a:ext uri="{FF2B5EF4-FFF2-40B4-BE49-F238E27FC236}">
                        <a16:creationId xmlns:a16="http://schemas.microsoft.com/office/drawing/2014/main" xmlns="" id="{0EB83123-BB31-4409-4310-3475D64C818C}"/>
                      </a:ext>
                    </a:extLst>
                  </p:cNvPr>
                  <p:cNvSpPr/>
                  <p:nvPr/>
                </p:nvSpPr>
                <p:spPr>
                  <a:xfrm>
                    <a:off x="4035901" y="5187037"/>
                    <a:ext cx="132909" cy="80573"/>
                  </a:xfrm>
                  <a:custGeom>
                    <a:avLst/>
                    <a:gdLst>
                      <a:gd name="connsiteX0" fmla="*/ 2769 w 132909"/>
                      <a:gd name="connsiteY0" fmla="*/ 0 h 80573"/>
                      <a:gd name="connsiteX1" fmla="*/ 0 w 132909"/>
                      <a:gd name="connsiteY1" fmla="*/ 5538 h 80573"/>
                      <a:gd name="connsiteX2" fmla="*/ 130141 w 132909"/>
                      <a:gd name="connsiteY2" fmla="*/ 80299 h 80573"/>
                      <a:gd name="connsiteX3" fmla="*/ 132910 w 132909"/>
                      <a:gd name="connsiteY3" fmla="*/ 77530 h 80573"/>
                      <a:gd name="connsiteX4" fmla="*/ 2769 w 132909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80573">
                        <a:moveTo>
                          <a:pt x="2769" y="0"/>
                        </a:moveTo>
                        <a:cubicBezTo>
                          <a:pt x="2769" y="2769"/>
                          <a:pt x="0" y="5538"/>
                          <a:pt x="0" y="5538"/>
                        </a:cubicBezTo>
                        <a:cubicBezTo>
                          <a:pt x="0" y="5538"/>
                          <a:pt x="102451" y="85837"/>
                          <a:pt x="130141" y="80299"/>
                        </a:cubicBezTo>
                        <a:cubicBezTo>
                          <a:pt x="130141" y="80299"/>
                          <a:pt x="132910" y="80299"/>
                          <a:pt x="132910" y="77530"/>
                        </a:cubicBezTo>
                        <a:cubicBezTo>
                          <a:pt x="96913" y="66455"/>
                          <a:pt x="30458" y="19383"/>
                          <a:pt x="276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4" name="Hình tự do: Hình 363">
                    <a:extLst>
                      <a:ext uri="{FF2B5EF4-FFF2-40B4-BE49-F238E27FC236}">
                        <a16:creationId xmlns:a16="http://schemas.microsoft.com/office/drawing/2014/main" xmlns="" id="{4FC113F8-80BC-E47C-8AA0-308F2E20F072}"/>
                      </a:ext>
                    </a:extLst>
                  </p:cNvPr>
                  <p:cNvSpPr/>
                  <p:nvPr/>
                </p:nvSpPr>
                <p:spPr>
                  <a:xfrm>
                    <a:off x="4116201" y="5229577"/>
                    <a:ext cx="50533" cy="35420"/>
                  </a:xfrm>
                  <a:custGeom>
                    <a:avLst/>
                    <a:gdLst>
                      <a:gd name="connsiteX0" fmla="*/ 33227 w 50533"/>
                      <a:gd name="connsiteY0" fmla="*/ 1763 h 35420"/>
                      <a:gd name="connsiteX1" fmla="*/ 33227 w 50533"/>
                      <a:gd name="connsiteY1" fmla="*/ 1763 h 35420"/>
                      <a:gd name="connsiteX2" fmla="*/ 0 w 50533"/>
                      <a:gd name="connsiteY2" fmla="*/ 15608 h 35420"/>
                      <a:gd name="connsiteX3" fmla="*/ 0 w 50533"/>
                      <a:gd name="connsiteY3" fmla="*/ 15608 h 35420"/>
                      <a:gd name="connsiteX4" fmla="*/ 49841 w 50533"/>
                      <a:gd name="connsiteY4" fmla="*/ 34990 h 35420"/>
                      <a:gd name="connsiteX5" fmla="*/ 33227 w 50533"/>
                      <a:gd name="connsiteY5" fmla="*/ 1763 h 3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533" h="35420">
                        <a:moveTo>
                          <a:pt x="33227" y="1763"/>
                        </a:moveTo>
                        <a:cubicBezTo>
                          <a:pt x="33227" y="1763"/>
                          <a:pt x="33227" y="1763"/>
                          <a:pt x="33227" y="1763"/>
                        </a:cubicBezTo>
                        <a:cubicBezTo>
                          <a:pt x="16614" y="-3775"/>
                          <a:pt x="2769" y="4532"/>
                          <a:pt x="0" y="15608"/>
                        </a:cubicBezTo>
                        <a:cubicBezTo>
                          <a:pt x="0" y="15608"/>
                          <a:pt x="0" y="15608"/>
                          <a:pt x="0" y="15608"/>
                        </a:cubicBezTo>
                        <a:cubicBezTo>
                          <a:pt x="19383" y="26683"/>
                          <a:pt x="38765" y="37759"/>
                          <a:pt x="49841" y="34990"/>
                        </a:cubicBezTo>
                        <a:cubicBezTo>
                          <a:pt x="52610" y="34990"/>
                          <a:pt x="47072" y="21145"/>
                          <a:pt x="33227" y="1763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5" name="Hình tự do: Hình 364">
                    <a:extLst>
                      <a:ext uri="{FF2B5EF4-FFF2-40B4-BE49-F238E27FC236}">
                        <a16:creationId xmlns:a16="http://schemas.microsoft.com/office/drawing/2014/main" xmlns="" id="{C75943AA-AD5E-AB63-716E-AAE81DC91934}"/>
                      </a:ext>
                    </a:extLst>
                  </p:cNvPr>
                  <p:cNvSpPr/>
                  <p:nvPr/>
                </p:nvSpPr>
                <p:spPr>
                  <a:xfrm>
                    <a:off x="4110663" y="5199225"/>
                    <a:ext cx="35996" cy="25192"/>
                  </a:xfrm>
                  <a:custGeom>
                    <a:avLst/>
                    <a:gdLst>
                      <a:gd name="connsiteX0" fmla="*/ 19383 w 35996"/>
                      <a:gd name="connsiteY0" fmla="*/ 7194 h 25192"/>
                      <a:gd name="connsiteX1" fmla="*/ 19383 w 35996"/>
                      <a:gd name="connsiteY1" fmla="*/ 7194 h 25192"/>
                      <a:gd name="connsiteX2" fmla="*/ 19383 w 35996"/>
                      <a:gd name="connsiteY2" fmla="*/ 7194 h 25192"/>
                      <a:gd name="connsiteX3" fmla="*/ 0 w 35996"/>
                      <a:gd name="connsiteY3" fmla="*/ 1656 h 25192"/>
                      <a:gd name="connsiteX4" fmla="*/ 0 w 35996"/>
                      <a:gd name="connsiteY4" fmla="*/ 4425 h 25192"/>
                      <a:gd name="connsiteX5" fmla="*/ 0 w 35996"/>
                      <a:gd name="connsiteY5" fmla="*/ 4425 h 25192"/>
                      <a:gd name="connsiteX6" fmla="*/ 2769 w 35996"/>
                      <a:gd name="connsiteY6" fmla="*/ 4425 h 25192"/>
                      <a:gd name="connsiteX7" fmla="*/ 19383 w 35996"/>
                      <a:gd name="connsiteY7" fmla="*/ 7194 h 25192"/>
                      <a:gd name="connsiteX8" fmla="*/ 24921 w 35996"/>
                      <a:gd name="connsiteY8" fmla="*/ 15501 h 25192"/>
                      <a:gd name="connsiteX9" fmla="*/ 24921 w 35996"/>
                      <a:gd name="connsiteY9" fmla="*/ 15501 h 25192"/>
                      <a:gd name="connsiteX10" fmla="*/ 24921 w 35996"/>
                      <a:gd name="connsiteY10" fmla="*/ 15501 h 25192"/>
                      <a:gd name="connsiteX11" fmla="*/ 5538 w 35996"/>
                      <a:gd name="connsiteY11" fmla="*/ 9963 h 25192"/>
                      <a:gd name="connsiteX12" fmla="*/ 5538 w 35996"/>
                      <a:gd name="connsiteY12" fmla="*/ 12732 h 25192"/>
                      <a:gd name="connsiteX13" fmla="*/ 5538 w 35996"/>
                      <a:gd name="connsiteY13" fmla="*/ 12732 h 25192"/>
                      <a:gd name="connsiteX14" fmla="*/ 8307 w 35996"/>
                      <a:gd name="connsiteY14" fmla="*/ 12732 h 25192"/>
                      <a:gd name="connsiteX15" fmla="*/ 24921 w 35996"/>
                      <a:gd name="connsiteY15" fmla="*/ 15501 h 25192"/>
                      <a:gd name="connsiteX16" fmla="*/ 35996 w 35996"/>
                      <a:gd name="connsiteY16" fmla="*/ 21039 h 25192"/>
                      <a:gd name="connsiteX17" fmla="*/ 13845 w 35996"/>
                      <a:gd name="connsiteY17" fmla="*/ 18270 h 25192"/>
                      <a:gd name="connsiteX18" fmla="*/ 13845 w 35996"/>
                      <a:gd name="connsiteY18" fmla="*/ 21039 h 25192"/>
                      <a:gd name="connsiteX19" fmla="*/ 13845 w 35996"/>
                      <a:gd name="connsiteY19" fmla="*/ 21039 h 25192"/>
                      <a:gd name="connsiteX20" fmla="*/ 13845 w 35996"/>
                      <a:gd name="connsiteY20" fmla="*/ 21039 h 25192"/>
                      <a:gd name="connsiteX21" fmla="*/ 35996 w 35996"/>
                      <a:gd name="connsiteY21" fmla="*/ 21039 h 25192"/>
                      <a:gd name="connsiteX22" fmla="*/ 35996 w 35996"/>
                      <a:gd name="connsiteY22" fmla="*/ 21039 h 25192"/>
                      <a:gd name="connsiteX23" fmla="*/ 35996 w 35996"/>
                      <a:gd name="connsiteY23" fmla="*/ 21039 h 25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5996" h="25192">
                        <a:moveTo>
                          <a:pt x="19383" y="7194"/>
                        </a:moveTo>
                        <a:cubicBezTo>
                          <a:pt x="19383" y="7194"/>
                          <a:pt x="22152" y="7194"/>
                          <a:pt x="19383" y="7194"/>
                        </a:cubicBezTo>
                        <a:cubicBezTo>
                          <a:pt x="22152" y="7194"/>
                          <a:pt x="22152" y="7194"/>
                          <a:pt x="19383" y="7194"/>
                        </a:cubicBezTo>
                        <a:cubicBezTo>
                          <a:pt x="16614" y="-1113"/>
                          <a:pt x="5538" y="-1113"/>
                          <a:pt x="0" y="1656"/>
                        </a:cubicBezTo>
                        <a:cubicBezTo>
                          <a:pt x="0" y="1656"/>
                          <a:pt x="0" y="1656"/>
                          <a:pt x="0" y="4425"/>
                        </a:cubicBezTo>
                        <a:cubicBezTo>
                          <a:pt x="0" y="4425"/>
                          <a:pt x="0" y="4425"/>
                          <a:pt x="0" y="4425"/>
                        </a:cubicBezTo>
                        <a:cubicBezTo>
                          <a:pt x="0" y="4425"/>
                          <a:pt x="0" y="4425"/>
                          <a:pt x="2769" y="4425"/>
                        </a:cubicBezTo>
                        <a:cubicBezTo>
                          <a:pt x="5538" y="1656"/>
                          <a:pt x="13845" y="4425"/>
                          <a:pt x="19383" y="7194"/>
                        </a:cubicBezTo>
                        <a:close/>
                        <a:moveTo>
                          <a:pt x="24921" y="15501"/>
                        </a:moveTo>
                        <a:cubicBezTo>
                          <a:pt x="27689" y="15501"/>
                          <a:pt x="27689" y="15501"/>
                          <a:pt x="24921" y="15501"/>
                        </a:cubicBezTo>
                        <a:cubicBezTo>
                          <a:pt x="27689" y="15501"/>
                          <a:pt x="27689" y="12732"/>
                          <a:pt x="24921" y="15501"/>
                        </a:cubicBezTo>
                        <a:cubicBezTo>
                          <a:pt x="19383" y="7194"/>
                          <a:pt x="11076" y="7194"/>
                          <a:pt x="5538" y="9963"/>
                        </a:cubicBezTo>
                        <a:cubicBezTo>
                          <a:pt x="5538" y="9963"/>
                          <a:pt x="5538" y="9963"/>
                          <a:pt x="5538" y="12732"/>
                        </a:cubicBezTo>
                        <a:cubicBezTo>
                          <a:pt x="5538" y="12732"/>
                          <a:pt x="5538" y="12732"/>
                          <a:pt x="5538" y="12732"/>
                        </a:cubicBezTo>
                        <a:cubicBezTo>
                          <a:pt x="5538" y="12732"/>
                          <a:pt x="5538" y="12732"/>
                          <a:pt x="8307" y="12732"/>
                        </a:cubicBezTo>
                        <a:cubicBezTo>
                          <a:pt x="16614" y="9963"/>
                          <a:pt x="22152" y="12732"/>
                          <a:pt x="24921" y="15501"/>
                        </a:cubicBezTo>
                        <a:close/>
                        <a:moveTo>
                          <a:pt x="35996" y="21039"/>
                        </a:moveTo>
                        <a:cubicBezTo>
                          <a:pt x="30458" y="15501"/>
                          <a:pt x="22152" y="15501"/>
                          <a:pt x="13845" y="18270"/>
                        </a:cubicBezTo>
                        <a:cubicBezTo>
                          <a:pt x="13845" y="18270"/>
                          <a:pt x="11076" y="18270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9383" y="21039"/>
                          <a:pt x="27689" y="21039"/>
                          <a:pt x="35996" y="21039"/>
                        </a:cubicBezTo>
                        <a:cubicBezTo>
                          <a:pt x="33227" y="26577"/>
                          <a:pt x="35996" y="26577"/>
                          <a:pt x="35996" y="21039"/>
                        </a:cubicBezTo>
                        <a:cubicBezTo>
                          <a:pt x="35996" y="23808"/>
                          <a:pt x="35996" y="23808"/>
                          <a:pt x="35996" y="21039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2" name="Hình tự do: Hình 311">
                  <a:extLst>
                    <a:ext uri="{FF2B5EF4-FFF2-40B4-BE49-F238E27FC236}">
                      <a16:creationId xmlns:a16="http://schemas.microsoft.com/office/drawing/2014/main" xmlns="" id="{F61BEC11-9EF2-8AE2-77A1-DE17264C5970}"/>
                    </a:ext>
                  </a:extLst>
                </p:cNvPr>
                <p:cNvSpPr/>
                <p:nvPr/>
              </p:nvSpPr>
              <p:spPr>
                <a:xfrm>
                  <a:off x="4013750" y="4677550"/>
                  <a:ext cx="251974" cy="87683"/>
                </a:xfrm>
                <a:custGeom>
                  <a:avLst/>
                  <a:gdLst>
                    <a:gd name="connsiteX0" fmla="*/ 246437 w 251974"/>
                    <a:gd name="connsiteY0" fmla="*/ 11076 h 87683"/>
                    <a:gd name="connsiteX1" fmla="*/ 251974 w 251974"/>
                    <a:gd name="connsiteY1" fmla="*/ 47072 h 87683"/>
                    <a:gd name="connsiteX2" fmla="*/ 0 w 251974"/>
                    <a:gd name="connsiteY2" fmla="*/ 63686 h 87683"/>
                    <a:gd name="connsiteX3" fmla="*/ 16614 w 251974"/>
                    <a:gd name="connsiteY3" fmla="*/ 0 h 87683"/>
                    <a:gd name="connsiteX4" fmla="*/ 246437 w 251974"/>
                    <a:gd name="connsiteY4" fmla="*/ 11076 h 8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74" h="87683">
                      <a:moveTo>
                        <a:pt x="246437" y="11076"/>
                      </a:moveTo>
                      <a:cubicBezTo>
                        <a:pt x="246437" y="24921"/>
                        <a:pt x="249205" y="35996"/>
                        <a:pt x="251974" y="47072"/>
                      </a:cubicBezTo>
                      <a:cubicBezTo>
                        <a:pt x="199364" y="69224"/>
                        <a:pt x="99682" y="116296"/>
                        <a:pt x="0" y="63686"/>
                      </a:cubicBezTo>
                      <a:cubicBezTo>
                        <a:pt x="8307" y="41534"/>
                        <a:pt x="8307" y="22151"/>
                        <a:pt x="16614" y="0"/>
                      </a:cubicBezTo>
                      <a:cubicBezTo>
                        <a:pt x="99682" y="44303"/>
                        <a:pt x="166137" y="30458"/>
                        <a:pt x="246437" y="1107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3" name="Hình tự do: Hình 312">
                  <a:extLst>
                    <a:ext uri="{FF2B5EF4-FFF2-40B4-BE49-F238E27FC236}">
                      <a16:creationId xmlns:a16="http://schemas.microsoft.com/office/drawing/2014/main" xmlns="" id="{52CC030F-FF49-870C-0F11-C5DB1B393C16}"/>
                    </a:ext>
                  </a:extLst>
                </p:cNvPr>
                <p:cNvSpPr/>
                <p:nvPr/>
              </p:nvSpPr>
              <p:spPr>
                <a:xfrm>
                  <a:off x="4009089" y="4666474"/>
                  <a:ext cx="101574" cy="99768"/>
                </a:xfrm>
                <a:custGeom>
                  <a:avLst/>
                  <a:gdLst>
                    <a:gd name="connsiteX0" fmla="*/ 24044 w 101574"/>
                    <a:gd name="connsiteY0" fmla="*/ 99682 h 99768"/>
                    <a:gd name="connsiteX1" fmla="*/ 7430 w 101574"/>
                    <a:gd name="connsiteY1" fmla="*/ 0 h 99768"/>
                    <a:gd name="connsiteX2" fmla="*/ 101574 w 101574"/>
                    <a:gd name="connsiteY2" fmla="*/ 27689 h 99768"/>
                    <a:gd name="connsiteX3" fmla="*/ 24044 w 101574"/>
                    <a:gd name="connsiteY3" fmla="*/ 99682 h 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74" h="99768">
                      <a:moveTo>
                        <a:pt x="24044" y="99682"/>
                      </a:moveTo>
                      <a:cubicBezTo>
                        <a:pt x="-9184" y="83068"/>
                        <a:pt x="-877" y="0"/>
                        <a:pt x="7430" y="0"/>
                      </a:cubicBezTo>
                      <a:cubicBezTo>
                        <a:pt x="7430" y="0"/>
                        <a:pt x="62809" y="22152"/>
                        <a:pt x="101574" y="27689"/>
                      </a:cubicBezTo>
                      <a:cubicBezTo>
                        <a:pt x="93267" y="105220"/>
                        <a:pt x="24044" y="99682"/>
                        <a:pt x="24044" y="99682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4" name="Đồ họa 753">
                  <a:extLst>
                    <a:ext uri="{FF2B5EF4-FFF2-40B4-BE49-F238E27FC236}">
                      <a16:creationId xmlns:a16="http://schemas.microsoft.com/office/drawing/2014/main" xmlns="" id="{2D0831D2-AAB2-E2FC-0738-D2CA247E5962}"/>
                    </a:ext>
                  </a:extLst>
                </p:cNvPr>
                <p:cNvGrpSpPr/>
                <p:nvPr/>
              </p:nvGrpSpPr>
              <p:grpSpPr>
                <a:xfrm>
                  <a:off x="4010981" y="4680319"/>
                  <a:ext cx="83068" cy="71992"/>
                  <a:chOff x="4010981" y="4680319"/>
                  <a:chExt cx="83068" cy="71992"/>
                </a:xfrm>
                <a:solidFill>
                  <a:srgbClr val="7A7A7A"/>
                </a:solidFill>
              </p:grpSpPr>
              <p:sp>
                <p:nvSpPr>
                  <p:cNvPr id="360" name="Hình tự do: Hình 359">
                    <a:extLst>
                      <a:ext uri="{FF2B5EF4-FFF2-40B4-BE49-F238E27FC236}">
                        <a16:creationId xmlns:a16="http://schemas.microsoft.com/office/drawing/2014/main" xmlns="" id="{B431F5AA-1D9C-F809-C816-28DE148F9D2E}"/>
                      </a:ext>
                    </a:extLst>
                  </p:cNvPr>
                  <p:cNvSpPr/>
                  <p:nvPr/>
                </p:nvSpPr>
                <p:spPr>
                  <a:xfrm>
                    <a:off x="4010981" y="4680319"/>
                    <a:ext cx="41534" cy="35996"/>
                  </a:xfrm>
                  <a:custGeom>
                    <a:avLst/>
                    <a:gdLst>
                      <a:gd name="connsiteX0" fmla="*/ 0 w 41534"/>
                      <a:gd name="connsiteY0" fmla="*/ 35996 h 35996"/>
                      <a:gd name="connsiteX1" fmla="*/ 41534 w 41534"/>
                      <a:gd name="connsiteY1" fmla="*/ 0 h 35996"/>
                      <a:gd name="connsiteX2" fmla="*/ 38765 w 41534"/>
                      <a:gd name="connsiteY2" fmla="*/ 0 h 35996"/>
                      <a:gd name="connsiteX3" fmla="*/ 0 w 41534"/>
                      <a:gd name="connsiteY3" fmla="*/ 33227 h 35996"/>
                      <a:gd name="connsiteX4" fmla="*/ 0 w 41534"/>
                      <a:gd name="connsiteY4" fmla="*/ 35996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34" h="35996">
                        <a:moveTo>
                          <a:pt x="0" y="35996"/>
                        </a:moveTo>
                        <a:cubicBezTo>
                          <a:pt x="22152" y="27689"/>
                          <a:pt x="30458" y="13845"/>
                          <a:pt x="41534" y="0"/>
                        </a:cubicBezTo>
                        <a:cubicBezTo>
                          <a:pt x="41534" y="0"/>
                          <a:pt x="38765" y="0"/>
                          <a:pt x="38765" y="0"/>
                        </a:cubicBezTo>
                        <a:cubicBezTo>
                          <a:pt x="27689" y="13845"/>
                          <a:pt x="19383" y="24921"/>
                          <a:pt x="0" y="33227"/>
                        </a:cubicBezTo>
                        <a:cubicBezTo>
                          <a:pt x="0" y="33227"/>
                          <a:pt x="0" y="33227"/>
                          <a:pt x="0" y="35996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8365C019-49BA-7590-7928-2174CA4D69F0}"/>
                      </a:ext>
                    </a:extLst>
                  </p:cNvPr>
                  <p:cNvSpPr/>
                  <p:nvPr/>
                </p:nvSpPr>
                <p:spPr>
                  <a:xfrm>
                    <a:off x="4016519" y="4691395"/>
                    <a:ext cx="77530" cy="60916"/>
                  </a:xfrm>
                  <a:custGeom>
                    <a:avLst/>
                    <a:gdLst>
                      <a:gd name="connsiteX0" fmla="*/ 77531 w 77530"/>
                      <a:gd name="connsiteY0" fmla="*/ 0 h 60916"/>
                      <a:gd name="connsiteX1" fmla="*/ 74762 w 77530"/>
                      <a:gd name="connsiteY1" fmla="*/ 0 h 60916"/>
                      <a:gd name="connsiteX2" fmla="*/ 0 w 77530"/>
                      <a:gd name="connsiteY2" fmla="*/ 58148 h 60916"/>
                      <a:gd name="connsiteX3" fmla="*/ 2769 w 77530"/>
                      <a:gd name="connsiteY3" fmla="*/ 60917 h 60916"/>
                      <a:gd name="connsiteX4" fmla="*/ 77531 w 77530"/>
                      <a:gd name="connsiteY4" fmla="*/ 0 h 6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60916">
                        <a:moveTo>
                          <a:pt x="77531" y="0"/>
                        </a:moveTo>
                        <a:cubicBezTo>
                          <a:pt x="77531" y="0"/>
                          <a:pt x="74762" y="0"/>
                          <a:pt x="74762" y="0"/>
                        </a:cubicBezTo>
                        <a:cubicBezTo>
                          <a:pt x="60917" y="27689"/>
                          <a:pt x="30458" y="47072"/>
                          <a:pt x="0" y="58148"/>
                        </a:cubicBezTo>
                        <a:cubicBezTo>
                          <a:pt x="0" y="58148"/>
                          <a:pt x="0" y="60917"/>
                          <a:pt x="2769" y="60917"/>
                        </a:cubicBezTo>
                        <a:cubicBezTo>
                          <a:pt x="30458" y="47072"/>
                          <a:pt x="60917" y="27689"/>
                          <a:pt x="77531" y="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48BD91EB-D889-4144-8D3A-60B7D9CB5E4E}"/>
                    </a:ext>
                  </a:extLst>
                </p:cNvPr>
                <p:cNvSpPr/>
                <p:nvPr/>
              </p:nvSpPr>
              <p:spPr>
                <a:xfrm>
                  <a:off x="3637173" y="4666474"/>
                  <a:ext cx="249205" cy="97252"/>
                </a:xfrm>
                <a:custGeom>
                  <a:avLst/>
                  <a:gdLst>
                    <a:gd name="connsiteX0" fmla="*/ 5538 w 249205"/>
                    <a:gd name="connsiteY0" fmla="*/ 27689 h 97252"/>
                    <a:gd name="connsiteX1" fmla="*/ 0 w 249205"/>
                    <a:gd name="connsiteY1" fmla="*/ 69224 h 97252"/>
                    <a:gd name="connsiteX2" fmla="*/ 249205 w 249205"/>
                    <a:gd name="connsiteY2" fmla="*/ 63686 h 97252"/>
                    <a:gd name="connsiteX3" fmla="*/ 235361 w 249205"/>
                    <a:gd name="connsiteY3" fmla="*/ 0 h 97252"/>
                    <a:gd name="connsiteX4" fmla="*/ 5538 w 249205"/>
                    <a:gd name="connsiteY4" fmla="*/ 27689 h 9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5" h="97252">
                      <a:moveTo>
                        <a:pt x="5538" y="27689"/>
                      </a:moveTo>
                      <a:cubicBezTo>
                        <a:pt x="5538" y="41534"/>
                        <a:pt x="2769" y="55379"/>
                        <a:pt x="0" y="69224"/>
                      </a:cubicBezTo>
                      <a:cubicBezTo>
                        <a:pt x="55379" y="91375"/>
                        <a:pt x="149523" y="121834"/>
                        <a:pt x="249205" y="63686"/>
                      </a:cubicBezTo>
                      <a:cubicBezTo>
                        <a:pt x="240899" y="41534"/>
                        <a:pt x="243668" y="22152"/>
                        <a:pt x="235361" y="0"/>
                      </a:cubicBezTo>
                      <a:cubicBezTo>
                        <a:pt x="152292" y="47072"/>
                        <a:pt x="85837" y="44303"/>
                        <a:pt x="5538" y="276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AB2ECB14-11D5-93D9-238F-51C8FD2597A4}"/>
                    </a:ext>
                  </a:extLst>
                </p:cNvPr>
                <p:cNvSpPr/>
                <p:nvPr/>
              </p:nvSpPr>
              <p:spPr>
                <a:xfrm>
                  <a:off x="3782793" y="4660936"/>
                  <a:ext cx="107964" cy="110825"/>
                </a:xfrm>
                <a:custGeom>
                  <a:avLst/>
                  <a:gdLst>
                    <a:gd name="connsiteX0" fmla="*/ 70358 w 107964"/>
                    <a:gd name="connsiteY0" fmla="*/ 110758 h 110825"/>
                    <a:gd name="connsiteX1" fmla="*/ 1134 w 107964"/>
                    <a:gd name="connsiteY1" fmla="*/ 24920 h 110825"/>
                    <a:gd name="connsiteX2" fmla="*/ 98047 w 107964"/>
                    <a:gd name="connsiteY2" fmla="*/ 0 h 110825"/>
                    <a:gd name="connsiteX3" fmla="*/ 70358 w 107964"/>
                    <a:gd name="connsiteY3" fmla="*/ 110758 h 11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64" h="110825">
                      <a:moveTo>
                        <a:pt x="70358" y="110758"/>
                      </a:moveTo>
                      <a:cubicBezTo>
                        <a:pt x="31593" y="113527"/>
                        <a:pt x="-7173" y="30458"/>
                        <a:pt x="1134" y="24920"/>
                      </a:cubicBezTo>
                      <a:cubicBezTo>
                        <a:pt x="1134" y="24920"/>
                        <a:pt x="50975" y="8307"/>
                        <a:pt x="98047" y="0"/>
                      </a:cubicBezTo>
                      <a:cubicBezTo>
                        <a:pt x="131275" y="77530"/>
                        <a:pt x="70358" y="110758"/>
                        <a:pt x="70358" y="110758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7" name="Đồ họa 753">
                  <a:extLst>
                    <a:ext uri="{FF2B5EF4-FFF2-40B4-BE49-F238E27FC236}">
                      <a16:creationId xmlns:a16="http://schemas.microsoft.com/office/drawing/2014/main" xmlns="" id="{742C4952-AF0A-0D6C-8C0A-A672D86E6293}"/>
                    </a:ext>
                  </a:extLst>
                </p:cNvPr>
                <p:cNvGrpSpPr/>
                <p:nvPr/>
              </p:nvGrpSpPr>
              <p:grpSpPr>
                <a:xfrm>
                  <a:off x="3806079" y="4669243"/>
                  <a:ext cx="80299" cy="94144"/>
                  <a:chOff x="3806079" y="4669243"/>
                  <a:chExt cx="80299" cy="94144"/>
                </a:xfrm>
                <a:solidFill>
                  <a:srgbClr val="7A7A7A"/>
                </a:solidFill>
              </p:grpSpPr>
              <p:sp>
                <p:nvSpPr>
                  <p:cNvPr id="358" name="Hình tự do: Hình 357">
                    <a:extLst>
                      <a:ext uri="{FF2B5EF4-FFF2-40B4-BE49-F238E27FC236}">
                        <a16:creationId xmlns:a16="http://schemas.microsoft.com/office/drawing/2014/main" xmlns="" id="{28EEEA3B-AB00-722E-A1B6-C88C3B566402}"/>
                      </a:ext>
                    </a:extLst>
                  </p:cNvPr>
                  <p:cNvSpPr/>
                  <p:nvPr/>
                </p:nvSpPr>
                <p:spPr>
                  <a:xfrm>
                    <a:off x="3806079" y="4677550"/>
                    <a:ext cx="58147" cy="85837"/>
                  </a:xfrm>
                  <a:custGeom>
                    <a:avLst/>
                    <a:gdLst>
                      <a:gd name="connsiteX0" fmla="*/ 52610 w 58147"/>
                      <a:gd name="connsiteY0" fmla="*/ 80300 h 85837"/>
                      <a:gd name="connsiteX1" fmla="*/ 2769 w 58147"/>
                      <a:gd name="connsiteY1" fmla="*/ 0 h 85837"/>
                      <a:gd name="connsiteX2" fmla="*/ 0 w 58147"/>
                      <a:gd name="connsiteY2" fmla="*/ 0 h 85837"/>
                      <a:gd name="connsiteX3" fmla="*/ 49841 w 58147"/>
                      <a:gd name="connsiteY3" fmla="*/ 80300 h 85837"/>
                      <a:gd name="connsiteX4" fmla="*/ 55379 w 58147"/>
                      <a:gd name="connsiteY4" fmla="*/ 85837 h 85837"/>
                      <a:gd name="connsiteX5" fmla="*/ 58148 w 58147"/>
                      <a:gd name="connsiteY5" fmla="*/ 83068 h 85837"/>
                      <a:gd name="connsiteX6" fmla="*/ 52610 w 58147"/>
                      <a:gd name="connsiteY6" fmla="*/ 80300 h 8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7" h="85837">
                        <a:moveTo>
                          <a:pt x="52610" y="80300"/>
                        </a:moveTo>
                        <a:cubicBezTo>
                          <a:pt x="33227" y="55379"/>
                          <a:pt x="16614" y="27689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3845" y="30458"/>
                          <a:pt x="30458" y="58148"/>
                          <a:pt x="49841" y="80300"/>
                        </a:cubicBezTo>
                        <a:cubicBezTo>
                          <a:pt x="52610" y="83068"/>
                          <a:pt x="52610" y="83068"/>
                          <a:pt x="55379" y="85837"/>
                        </a:cubicBezTo>
                        <a:cubicBezTo>
                          <a:pt x="55379" y="85837"/>
                          <a:pt x="58148" y="83068"/>
                          <a:pt x="58148" y="83068"/>
                        </a:cubicBezTo>
                        <a:cubicBezTo>
                          <a:pt x="58148" y="85837"/>
                          <a:pt x="55379" y="83068"/>
                          <a:pt x="52610" y="8030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9" name="Hình tự do: Hình 358">
                    <a:extLst>
                      <a:ext uri="{FF2B5EF4-FFF2-40B4-BE49-F238E27FC236}">
                        <a16:creationId xmlns:a16="http://schemas.microsoft.com/office/drawing/2014/main" xmlns="" id="{7229855A-4A23-F668-C18C-8D5BF488BFE5}"/>
                      </a:ext>
                    </a:extLst>
                  </p:cNvPr>
                  <p:cNvSpPr/>
                  <p:nvPr/>
                </p:nvSpPr>
                <p:spPr>
                  <a:xfrm>
                    <a:off x="3847613" y="4669243"/>
                    <a:ext cx="38765" cy="63685"/>
                  </a:xfrm>
                  <a:custGeom>
                    <a:avLst/>
                    <a:gdLst>
                      <a:gd name="connsiteX0" fmla="*/ 38765 w 38765"/>
                      <a:gd name="connsiteY0" fmla="*/ 60917 h 63685"/>
                      <a:gd name="connsiteX1" fmla="*/ 2769 w 38765"/>
                      <a:gd name="connsiteY1" fmla="*/ 0 h 63685"/>
                      <a:gd name="connsiteX2" fmla="*/ 0 w 38765"/>
                      <a:gd name="connsiteY2" fmla="*/ 0 h 63685"/>
                      <a:gd name="connsiteX3" fmla="*/ 35996 w 38765"/>
                      <a:gd name="connsiteY3" fmla="*/ 63686 h 63685"/>
                      <a:gd name="connsiteX4" fmla="*/ 38765 w 38765"/>
                      <a:gd name="connsiteY4" fmla="*/ 60917 h 63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65" h="63685">
                        <a:moveTo>
                          <a:pt x="38765" y="60917"/>
                        </a:moveTo>
                        <a:cubicBezTo>
                          <a:pt x="24921" y="41534"/>
                          <a:pt x="13845" y="22152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1076" y="22152"/>
                          <a:pt x="22152" y="44303"/>
                          <a:pt x="35996" y="63686"/>
                        </a:cubicBezTo>
                        <a:cubicBezTo>
                          <a:pt x="38765" y="63686"/>
                          <a:pt x="38765" y="60917"/>
                          <a:pt x="38765" y="60917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8" name="Hình tự do: Hình 317">
                  <a:extLst>
                    <a:ext uri="{FF2B5EF4-FFF2-40B4-BE49-F238E27FC236}">
                      <a16:creationId xmlns:a16="http://schemas.microsoft.com/office/drawing/2014/main" xmlns="" id="{84B95B7D-9142-1DED-B153-2E7994C6C807}"/>
                    </a:ext>
                  </a:extLst>
                </p:cNvPr>
                <p:cNvSpPr/>
                <p:nvPr/>
              </p:nvSpPr>
              <p:spPr>
                <a:xfrm>
                  <a:off x="3822692" y="4682973"/>
                  <a:ext cx="243667" cy="263121"/>
                </a:xfrm>
                <a:custGeom>
                  <a:avLst/>
                  <a:gdLst>
                    <a:gd name="connsiteX0" fmla="*/ 24921 w 243667"/>
                    <a:gd name="connsiteY0" fmla="*/ 243783 h 263121"/>
                    <a:gd name="connsiteX1" fmla="*/ 160599 w 243667"/>
                    <a:gd name="connsiteY1" fmla="*/ 252089 h 263121"/>
                    <a:gd name="connsiteX2" fmla="*/ 243668 w 243667"/>
                    <a:gd name="connsiteY2" fmla="*/ 210555 h 263121"/>
                    <a:gd name="connsiteX3" fmla="*/ 199364 w 243667"/>
                    <a:gd name="connsiteY3" fmla="*/ 115 h 263121"/>
                    <a:gd name="connsiteX4" fmla="*/ 0 w 243667"/>
                    <a:gd name="connsiteY4" fmla="*/ 188404 h 263121"/>
                    <a:gd name="connsiteX5" fmla="*/ 24921 w 243667"/>
                    <a:gd name="connsiteY5" fmla="*/ 243783 h 26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667" h="263121">
                      <a:moveTo>
                        <a:pt x="24921" y="243783"/>
                      </a:moveTo>
                      <a:cubicBezTo>
                        <a:pt x="60917" y="263165"/>
                        <a:pt x="116296" y="271472"/>
                        <a:pt x="160599" y="252089"/>
                      </a:cubicBezTo>
                      <a:cubicBezTo>
                        <a:pt x="179982" y="243783"/>
                        <a:pt x="196595" y="232707"/>
                        <a:pt x="243668" y="210555"/>
                      </a:cubicBezTo>
                      <a:cubicBezTo>
                        <a:pt x="182751" y="163483"/>
                        <a:pt x="210440" y="44418"/>
                        <a:pt x="199364" y="115"/>
                      </a:cubicBezTo>
                      <a:cubicBezTo>
                        <a:pt x="191057" y="-5423"/>
                        <a:pt x="30458" y="191172"/>
                        <a:pt x="0" y="188404"/>
                      </a:cubicBezTo>
                      <a:cubicBezTo>
                        <a:pt x="5538" y="207786"/>
                        <a:pt x="16614" y="227169"/>
                        <a:pt x="24921" y="2437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xmlns="" id="{BC479883-71C6-09F3-0112-2F28239CE8FA}"/>
                    </a:ext>
                  </a:extLst>
                </p:cNvPr>
                <p:cNvSpPr/>
                <p:nvPr/>
              </p:nvSpPr>
              <p:spPr>
                <a:xfrm>
                  <a:off x="3817154" y="4658167"/>
                  <a:ext cx="249205" cy="267374"/>
                </a:xfrm>
                <a:custGeom>
                  <a:avLst/>
                  <a:gdLst>
                    <a:gd name="connsiteX0" fmla="*/ 0 w 249205"/>
                    <a:gd name="connsiteY0" fmla="*/ 235361 h 267374"/>
                    <a:gd name="connsiteX1" fmla="*/ 143985 w 249205"/>
                    <a:gd name="connsiteY1" fmla="*/ 263050 h 267374"/>
                    <a:gd name="connsiteX2" fmla="*/ 249205 w 249205"/>
                    <a:gd name="connsiteY2" fmla="*/ 215978 h 267374"/>
                    <a:gd name="connsiteX3" fmla="*/ 207671 w 249205"/>
                    <a:gd name="connsiteY3" fmla="*/ 8307 h 267374"/>
                    <a:gd name="connsiteX4" fmla="*/ 63686 w 249205"/>
                    <a:gd name="connsiteY4" fmla="*/ 0 h 267374"/>
                    <a:gd name="connsiteX5" fmla="*/ 0 w 249205"/>
                    <a:gd name="connsiteY5" fmla="*/ 235361 h 26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205" h="267374">
                      <a:moveTo>
                        <a:pt x="0" y="235361"/>
                      </a:moveTo>
                      <a:cubicBezTo>
                        <a:pt x="35996" y="254744"/>
                        <a:pt x="80300" y="276895"/>
                        <a:pt x="143985" y="263050"/>
                      </a:cubicBezTo>
                      <a:cubicBezTo>
                        <a:pt x="191057" y="251975"/>
                        <a:pt x="188289" y="229823"/>
                        <a:pt x="249205" y="215978"/>
                      </a:cubicBezTo>
                      <a:cubicBezTo>
                        <a:pt x="185520" y="171675"/>
                        <a:pt x="218747" y="52610"/>
                        <a:pt x="207671" y="8307"/>
                      </a:cubicBezTo>
                      <a:cubicBezTo>
                        <a:pt x="199364" y="2769"/>
                        <a:pt x="91375" y="2769"/>
                        <a:pt x="63686" y="0"/>
                      </a:cubicBezTo>
                      <a:cubicBezTo>
                        <a:pt x="24921" y="107989"/>
                        <a:pt x="2769" y="221516"/>
                        <a:pt x="0" y="235361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xmlns="" id="{EC4143E2-1F18-EDC7-80F7-1FFE0583B796}"/>
                    </a:ext>
                  </a:extLst>
                </p:cNvPr>
                <p:cNvSpPr/>
                <p:nvPr/>
              </p:nvSpPr>
              <p:spPr>
                <a:xfrm>
                  <a:off x="3916534" y="4613864"/>
                  <a:ext cx="86140" cy="79703"/>
                </a:xfrm>
                <a:custGeom>
                  <a:avLst/>
                  <a:gdLst>
                    <a:gd name="connsiteX0" fmla="*/ 11379 w 86140"/>
                    <a:gd name="connsiteY0" fmla="*/ 0 h 79703"/>
                    <a:gd name="connsiteX1" fmla="*/ 303 w 86140"/>
                    <a:gd name="connsiteY1" fmla="*/ 49841 h 79703"/>
                    <a:gd name="connsiteX2" fmla="*/ 33530 w 86140"/>
                    <a:gd name="connsiteY2" fmla="*/ 77531 h 79703"/>
                    <a:gd name="connsiteX3" fmla="*/ 75065 w 86140"/>
                    <a:gd name="connsiteY3" fmla="*/ 66455 h 79703"/>
                    <a:gd name="connsiteX4" fmla="*/ 86140 w 86140"/>
                    <a:gd name="connsiteY4" fmla="*/ 16614 h 79703"/>
                    <a:gd name="connsiteX5" fmla="*/ 11379 w 86140"/>
                    <a:gd name="connsiteY5" fmla="*/ 0 h 7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40" h="79703">
                      <a:moveTo>
                        <a:pt x="11379" y="0"/>
                      </a:moveTo>
                      <a:lnTo>
                        <a:pt x="303" y="49841"/>
                      </a:lnTo>
                      <a:cubicBezTo>
                        <a:pt x="-2466" y="60917"/>
                        <a:pt x="14148" y="71993"/>
                        <a:pt x="33530" y="77531"/>
                      </a:cubicBezTo>
                      <a:cubicBezTo>
                        <a:pt x="55682" y="83068"/>
                        <a:pt x="72296" y="77531"/>
                        <a:pt x="75065" y="66455"/>
                      </a:cubicBezTo>
                      <a:lnTo>
                        <a:pt x="86140" y="16614"/>
                      </a:lnTo>
                      <a:lnTo>
                        <a:pt x="1137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21" name="Đồ họa 753">
                  <a:extLst>
                    <a:ext uri="{FF2B5EF4-FFF2-40B4-BE49-F238E27FC236}">
                      <a16:creationId xmlns:a16="http://schemas.microsoft.com/office/drawing/2014/main" xmlns="" id="{B9F0D314-68B9-DAAC-8122-A58F258BE68B}"/>
                    </a:ext>
                  </a:extLst>
                </p:cNvPr>
                <p:cNvGrpSpPr/>
                <p:nvPr/>
              </p:nvGrpSpPr>
              <p:grpSpPr>
                <a:xfrm>
                  <a:off x="3681257" y="4082248"/>
                  <a:ext cx="587410" cy="594693"/>
                  <a:chOff x="3681257" y="4082248"/>
                  <a:chExt cx="587410" cy="594693"/>
                </a:xfrm>
              </p:grpSpPr>
              <p:sp>
                <p:nvSpPr>
                  <p:cNvPr id="330" name="Hình tự do: Hình 329">
                    <a:extLst>
                      <a:ext uri="{FF2B5EF4-FFF2-40B4-BE49-F238E27FC236}">
                        <a16:creationId xmlns:a16="http://schemas.microsoft.com/office/drawing/2014/main" xmlns="" id="{CABE012B-0675-3C43-2B8F-3769A33B73B8}"/>
                      </a:ext>
                    </a:extLst>
                  </p:cNvPr>
                  <p:cNvSpPr/>
                  <p:nvPr/>
                </p:nvSpPr>
                <p:spPr>
                  <a:xfrm>
                    <a:off x="4152969" y="4422667"/>
                    <a:ext cx="91623" cy="180282"/>
                  </a:xfrm>
                  <a:custGeom>
                    <a:avLst/>
                    <a:gdLst>
                      <a:gd name="connsiteX0" fmla="*/ 87835 w 91623"/>
                      <a:gd name="connsiteY0" fmla="*/ 97053 h 180282"/>
                      <a:gd name="connsiteX1" fmla="*/ 24149 w 91623"/>
                      <a:gd name="connsiteY1" fmla="*/ 180121 h 180282"/>
                      <a:gd name="connsiteX2" fmla="*/ 1997 w 91623"/>
                      <a:gd name="connsiteY2" fmla="*/ 85977 h 180282"/>
                      <a:gd name="connsiteX3" fmla="*/ 54607 w 91623"/>
                      <a:gd name="connsiteY3" fmla="*/ 140 h 180282"/>
                      <a:gd name="connsiteX4" fmla="*/ 87835 w 91623"/>
                      <a:gd name="connsiteY4" fmla="*/ 97053 h 180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23" h="180282">
                        <a:moveTo>
                          <a:pt x="87835" y="97053"/>
                        </a:moveTo>
                        <a:cubicBezTo>
                          <a:pt x="79528" y="149663"/>
                          <a:pt x="46301" y="182890"/>
                          <a:pt x="24149" y="180121"/>
                        </a:cubicBezTo>
                        <a:cubicBezTo>
                          <a:pt x="1997" y="177352"/>
                          <a:pt x="-3540" y="135818"/>
                          <a:pt x="1997" y="85977"/>
                        </a:cubicBezTo>
                        <a:cubicBezTo>
                          <a:pt x="7535" y="36136"/>
                          <a:pt x="29687" y="-2629"/>
                          <a:pt x="54607" y="140"/>
                        </a:cubicBezTo>
                        <a:cubicBezTo>
                          <a:pt x="85066" y="8447"/>
                          <a:pt x="98911" y="49981"/>
                          <a:pt x="87835" y="97053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8F00051D-74FA-6834-2A1C-8F8ED8BD313A}"/>
                      </a:ext>
                    </a:extLst>
                  </p:cNvPr>
                  <p:cNvSpPr/>
                  <p:nvPr/>
                </p:nvSpPr>
                <p:spPr>
                  <a:xfrm>
                    <a:off x="4163981" y="4492009"/>
                    <a:ext cx="51194" cy="77573"/>
                  </a:xfrm>
                  <a:custGeom>
                    <a:avLst/>
                    <a:gdLst>
                      <a:gd name="connsiteX0" fmla="*/ 46364 w 51194"/>
                      <a:gd name="connsiteY0" fmla="*/ 52631 h 77573"/>
                      <a:gd name="connsiteX1" fmla="*/ 10368 w 51194"/>
                      <a:gd name="connsiteY1" fmla="*/ 74783 h 77573"/>
                      <a:gd name="connsiteX2" fmla="*/ 4830 w 51194"/>
                      <a:gd name="connsiteY2" fmla="*/ 24942 h 77573"/>
                      <a:gd name="connsiteX3" fmla="*/ 40826 w 51194"/>
                      <a:gd name="connsiteY3" fmla="*/ 2791 h 77573"/>
                      <a:gd name="connsiteX4" fmla="*/ 46364 w 51194"/>
                      <a:gd name="connsiteY4" fmla="*/ 52631 h 7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94" h="77573">
                        <a:moveTo>
                          <a:pt x="46364" y="52631"/>
                        </a:moveTo>
                        <a:cubicBezTo>
                          <a:pt x="38057" y="72014"/>
                          <a:pt x="21444" y="83090"/>
                          <a:pt x="10368" y="74783"/>
                        </a:cubicBezTo>
                        <a:cubicBezTo>
                          <a:pt x="-708" y="66476"/>
                          <a:pt x="-3477" y="47094"/>
                          <a:pt x="4830" y="24942"/>
                        </a:cubicBezTo>
                        <a:cubicBezTo>
                          <a:pt x="13137" y="5559"/>
                          <a:pt x="29750" y="-5516"/>
                          <a:pt x="40826" y="2791"/>
                        </a:cubicBezTo>
                        <a:cubicBezTo>
                          <a:pt x="51902" y="11097"/>
                          <a:pt x="54671" y="33249"/>
                          <a:pt x="46364" y="52631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2" name="Hình tự do: Hình 331">
                    <a:extLst>
                      <a:ext uri="{FF2B5EF4-FFF2-40B4-BE49-F238E27FC236}">
                        <a16:creationId xmlns:a16="http://schemas.microsoft.com/office/drawing/2014/main" xmlns="" id="{6F129AA2-C043-5A85-7686-B3D68AD44723}"/>
                      </a:ext>
                    </a:extLst>
                  </p:cNvPr>
                  <p:cNvSpPr/>
                  <p:nvPr/>
                </p:nvSpPr>
                <p:spPr>
                  <a:xfrm>
                    <a:off x="3712852" y="4167708"/>
                    <a:ext cx="491038" cy="439690"/>
                  </a:xfrm>
                  <a:custGeom>
                    <a:avLst/>
                    <a:gdLst>
                      <a:gd name="connsiteX0" fmla="*/ 489187 w 491038"/>
                      <a:gd name="connsiteY0" fmla="*/ 227409 h 439690"/>
                      <a:gd name="connsiteX1" fmla="*/ 223367 w 491038"/>
                      <a:gd name="connsiteY1" fmla="*/ 437850 h 439690"/>
                      <a:gd name="connsiteX2" fmla="*/ 1852 w 491038"/>
                      <a:gd name="connsiteY2" fmla="*/ 177568 h 439690"/>
                      <a:gd name="connsiteX3" fmla="*/ 267671 w 491038"/>
                      <a:gd name="connsiteY3" fmla="*/ 3124 h 439690"/>
                      <a:gd name="connsiteX4" fmla="*/ 489187 w 491038"/>
                      <a:gd name="connsiteY4" fmla="*/ 227409 h 43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1038" h="439690">
                        <a:moveTo>
                          <a:pt x="489187" y="227409"/>
                        </a:moveTo>
                        <a:cubicBezTo>
                          <a:pt x="472573" y="388008"/>
                          <a:pt x="364584" y="451694"/>
                          <a:pt x="223367" y="437850"/>
                        </a:cubicBezTo>
                        <a:cubicBezTo>
                          <a:pt x="82151" y="424005"/>
                          <a:pt x="-14762" y="340936"/>
                          <a:pt x="1852" y="177568"/>
                        </a:cubicBezTo>
                        <a:cubicBezTo>
                          <a:pt x="18465" y="16969"/>
                          <a:pt x="126454" y="-10720"/>
                          <a:pt x="267671" y="3124"/>
                        </a:cubicBezTo>
                        <a:cubicBezTo>
                          <a:pt x="408887" y="16969"/>
                          <a:pt x="505800" y="64041"/>
                          <a:pt x="489187" y="227409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3" name="Hình tự do: Hình 332">
                    <a:extLst>
                      <a:ext uri="{FF2B5EF4-FFF2-40B4-BE49-F238E27FC236}">
                        <a16:creationId xmlns:a16="http://schemas.microsoft.com/office/drawing/2014/main" xmlns="" id="{4E447184-338A-87C6-B46D-E30F72AC0E61}"/>
                      </a:ext>
                    </a:extLst>
                  </p:cNvPr>
                  <p:cNvSpPr/>
                  <p:nvPr/>
                </p:nvSpPr>
                <p:spPr>
                  <a:xfrm>
                    <a:off x="3770710" y="4218661"/>
                    <a:ext cx="430378" cy="458280"/>
                  </a:xfrm>
                  <a:custGeom>
                    <a:avLst/>
                    <a:gdLst>
                      <a:gd name="connsiteX0" fmla="*/ 425791 w 430378"/>
                      <a:gd name="connsiteY0" fmla="*/ 87850 h 458280"/>
                      <a:gd name="connsiteX1" fmla="*/ 428560 w 430378"/>
                      <a:gd name="connsiteY1" fmla="*/ 118308 h 458280"/>
                      <a:gd name="connsiteX2" fmla="*/ 423022 w 430378"/>
                      <a:gd name="connsiteY2" fmla="*/ 331518 h 458280"/>
                      <a:gd name="connsiteX3" fmla="*/ 301188 w 430378"/>
                      <a:gd name="connsiteY3" fmla="*/ 456120 h 458280"/>
                      <a:gd name="connsiteX4" fmla="*/ 15987 w 430378"/>
                      <a:gd name="connsiteY4" fmla="*/ 295521 h 458280"/>
                      <a:gd name="connsiteX5" fmla="*/ 15987 w 430378"/>
                      <a:gd name="connsiteY5" fmla="*/ 68467 h 458280"/>
                      <a:gd name="connsiteX6" fmla="*/ 220889 w 430378"/>
                      <a:gd name="connsiteY6" fmla="*/ 10319 h 458280"/>
                      <a:gd name="connsiteX7" fmla="*/ 425791 w 430378"/>
                      <a:gd name="connsiteY7" fmla="*/ 87850 h 458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378" h="458280">
                        <a:moveTo>
                          <a:pt x="425791" y="87850"/>
                        </a:moveTo>
                        <a:cubicBezTo>
                          <a:pt x="431329" y="93388"/>
                          <a:pt x="431329" y="101695"/>
                          <a:pt x="428560" y="118308"/>
                        </a:cubicBezTo>
                        <a:cubicBezTo>
                          <a:pt x="403639" y="240142"/>
                          <a:pt x="428560" y="256756"/>
                          <a:pt x="423022" y="331518"/>
                        </a:cubicBezTo>
                        <a:cubicBezTo>
                          <a:pt x="414715" y="406279"/>
                          <a:pt x="362105" y="447813"/>
                          <a:pt x="301188" y="456120"/>
                        </a:cubicBezTo>
                        <a:cubicBezTo>
                          <a:pt x="240271" y="464427"/>
                          <a:pt x="82441" y="456120"/>
                          <a:pt x="15987" y="295521"/>
                        </a:cubicBezTo>
                        <a:cubicBezTo>
                          <a:pt x="-11703" y="226297"/>
                          <a:pt x="2142" y="93388"/>
                          <a:pt x="15987" y="68467"/>
                        </a:cubicBezTo>
                        <a:cubicBezTo>
                          <a:pt x="60290" y="-17370"/>
                          <a:pt x="104593" y="-3525"/>
                          <a:pt x="220889" y="10319"/>
                        </a:cubicBezTo>
                        <a:cubicBezTo>
                          <a:pt x="326109" y="15857"/>
                          <a:pt x="370412" y="24164"/>
                          <a:pt x="425791" y="8785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4" name="Hình tự do: Hình 333">
                    <a:extLst>
                      <a:ext uri="{FF2B5EF4-FFF2-40B4-BE49-F238E27FC236}">
                        <a16:creationId xmlns:a16="http://schemas.microsoft.com/office/drawing/2014/main" xmlns="" id="{7A3E3519-E820-F1B3-710D-A81725699BBE}"/>
                      </a:ext>
                    </a:extLst>
                  </p:cNvPr>
                  <p:cNvSpPr/>
                  <p:nvPr/>
                </p:nvSpPr>
                <p:spPr>
                  <a:xfrm>
                    <a:off x="3729843" y="4217478"/>
                    <a:ext cx="179016" cy="281577"/>
                  </a:xfrm>
                  <a:custGeom>
                    <a:avLst/>
                    <a:gdLst>
                      <a:gd name="connsiteX0" fmla="*/ 95618 w 179016"/>
                      <a:gd name="connsiteY0" fmla="*/ 163794 h 281577"/>
                      <a:gd name="connsiteX1" fmla="*/ 62391 w 179016"/>
                      <a:gd name="connsiteY1" fmla="*/ 277321 h 281577"/>
                      <a:gd name="connsiteX2" fmla="*/ 1474 w 179016"/>
                      <a:gd name="connsiteY2" fmla="*/ 113953 h 281577"/>
                      <a:gd name="connsiteX3" fmla="*/ 167611 w 179016"/>
                      <a:gd name="connsiteY3" fmla="*/ 3195 h 281577"/>
                      <a:gd name="connsiteX4" fmla="*/ 95618 w 179016"/>
                      <a:gd name="connsiteY4" fmla="*/ 163794 h 28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016" h="281577">
                        <a:moveTo>
                          <a:pt x="95618" y="163794"/>
                        </a:moveTo>
                        <a:cubicBezTo>
                          <a:pt x="98387" y="213635"/>
                          <a:pt x="98387" y="252401"/>
                          <a:pt x="62391" y="277321"/>
                        </a:cubicBezTo>
                        <a:cubicBezTo>
                          <a:pt x="20856" y="305011"/>
                          <a:pt x="-6833" y="191484"/>
                          <a:pt x="1474" y="113953"/>
                        </a:cubicBezTo>
                        <a:cubicBezTo>
                          <a:pt x="9781" y="36423"/>
                          <a:pt x="70697" y="-13418"/>
                          <a:pt x="167611" y="3195"/>
                        </a:cubicBezTo>
                        <a:cubicBezTo>
                          <a:pt x="217452" y="11502"/>
                          <a:pt x="87311" y="33654"/>
                          <a:pt x="95618" y="163794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5" name="Hình tự do: Hình 334">
                    <a:extLst>
                      <a:ext uri="{FF2B5EF4-FFF2-40B4-BE49-F238E27FC236}">
                        <a16:creationId xmlns:a16="http://schemas.microsoft.com/office/drawing/2014/main" xmlns="" id="{9AD2BE7E-CC7D-338C-D8F9-3C48E1CA3503}"/>
                      </a:ext>
                    </a:extLst>
                  </p:cNvPr>
                  <p:cNvSpPr/>
                  <p:nvPr/>
                </p:nvSpPr>
                <p:spPr>
                  <a:xfrm>
                    <a:off x="3841221" y="4521635"/>
                    <a:ext cx="100799" cy="101390"/>
                  </a:xfrm>
                  <a:custGeom>
                    <a:avLst/>
                    <a:gdLst>
                      <a:gd name="connsiteX0" fmla="*/ 100536 w 100799"/>
                      <a:gd name="connsiteY0" fmla="*/ 56233 h 101390"/>
                      <a:gd name="connsiteX1" fmla="*/ 45157 w 100799"/>
                      <a:gd name="connsiteY1" fmla="*/ 100536 h 101390"/>
                      <a:gd name="connsiteX2" fmla="*/ 854 w 100799"/>
                      <a:gd name="connsiteY2" fmla="*/ 45157 h 101390"/>
                      <a:gd name="connsiteX3" fmla="*/ 56233 w 100799"/>
                      <a:gd name="connsiteY3" fmla="*/ 854 h 101390"/>
                      <a:gd name="connsiteX4" fmla="*/ 100536 w 100799"/>
                      <a:gd name="connsiteY4" fmla="*/ 56233 h 1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799" h="101390">
                        <a:moveTo>
                          <a:pt x="100536" y="56233"/>
                        </a:moveTo>
                        <a:cubicBezTo>
                          <a:pt x="97768" y="83923"/>
                          <a:pt x="72847" y="106074"/>
                          <a:pt x="45157" y="100536"/>
                        </a:cubicBezTo>
                        <a:cubicBezTo>
                          <a:pt x="17468" y="97768"/>
                          <a:pt x="-4684" y="72847"/>
                          <a:pt x="854" y="45157"/>
                        </a:cubicBezTo>
                        <a:cubicBezTo>
                          <a:pt x="3623" y="17468"/>
                          <a:pt x="28544" y="-4684"/>
                          <a:pt x="56233" y="854"/>
                        </a:cubicBezTo>
                        <a:cubicBezTo>
                          <a:pt x="83923" y="3623"/>
                          <a:pt x="103305" y="28544"/>
                          <a:pt x="100536" y="56233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BFFC1623-0A58-4C7F-422A-8D5AAE1B4E2A}"/>
                      </a:ext>
                    </a:extLst>
                  </p:cNvPr>
                  <p:cNvSpPr/>
                  <p:nvPr/>
                </p:nvSpPr>
                <p:spPr>
                  <a:xfrm>
                    <a:off x="4096465" y="4544376"/>
                    <a:ext cx="69576" cy="86366"/>
                  </a:xfrm>
                  <a:custGeom>
                    <a:avLst/>
                    <a:gdLst>
                      <a:gd name="connsiteX0" fmla="*/ 69577 w 69576"/>
                      <a:gd name="connsiteY0" fmla="*/ 47337 h 86366"/>
                      <a:gd name="connsiteX1" fmla="*/ 30811 w 69576"/>
                      <a:gd name="connsiteY1" fmla="*/ 86102 h 86366"/>
                      <a:gd name="connsiteX2" fmla="*/ 353 w 69576"/>
                      <a:gd name="connsiteY2" fmla="*/ 39030 h 86366"/>
                      <a:gd name="connsiteX3" fmla="*/ 39118 w 69576"/>
                      <a:gd name="connsiteY3" fmla="*/ 265 h 86366"/>
                      <a:gd name="connsiteX4" fmla="*/ 69577 w 69576"/>
                      <a:gd name="connsiteY4" fmla="*/ 47337 h 8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76" h="86366">
                        <a:moveTo>
                          <a:pt x="69577" y="47337"/>
                        </a:moveTo>
                        <a:cubicBezTo>
                          <a:pt x="66808" y="69488"/>
                          <a:pt x="50194" y="88871"/>
                          <a:pt x="30811" y="86102"/>
                        </a:cubicBezTo>
                        <a:cubicBezTo>
                          <a:pt x="11429" y="83333"/>
                          <a:pt x="-2416" y="63950"/>
                          <a:pt x="353" y="39030"/>
                        </a:cubicBezTo>
                        <a:cubicBezTo>
                          <a:pt x="3122" y="16878"/>
                          <a:pt x="19735" y="-2504"/>
                          <a:pt x="39118" y="265"/>
                        </a:cubicBezTo>
                        <a:cubicBezTo>
                          <a:pt x="58501" y="5803"/>
                          <a:pt x="69577" y="25185"/>
                          <a:pt x="69577" y="47337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7" name="Hình tự do: Hình 336">
                    <a:extLst>
                      <a:ext uri="{FF2B5EF4-FFF2-40B4-BE49-F238E27FC236}">
                        <a16:creationId xmlns:a16="http://schemas.microsoft.com/office/drawing/2014/main" xmlns="" id="{77558267-BF8A-50BA-B1A7-86CA393DFE8C}"/>
                      </a:ext>
                    </a:extLst>
                  </p:cNvPr>
                  <p:cNvSpPr/>
                  <p:nvPr/>
                </p:nvSpPr>
                <p:spPr>
                  <a:xfrm>
                    <a:off x="4118970" y="4366002"/>
                    <a:ext cx="76838" cy="34653"/>
                  </a:xfrm>
                  <a:custGeom>
                    <a:avLst/>
                    <a:gdLst>
                      <a:gd name="connsiteX0" fmla="*/ 69224 w 76838"/>
                      <a:gd name="connsiteY0" fmla="*/ 34653 h 34653"/>
                      <a:gd name="connsiteX1" fmla="*/ 74762 w 76838"/>
                      <a:gd name="connsiteY1" fmla="*/ 34653 h 34653"/>
                      <a:gd name="connsiteX2" fmla="*/ 74762 w 76838"/>
                      <a:gd name="connsiteY2" fmla="*/ 26346 h 34653"/>
                      <a:gd name="connsiteX3" fmla="*/ 5538 w 76838"/>
                      <a:gd name="connsiteY3" fmla="*/ 1426 h 34653"/>
                      <a:gd name="connsiteX4" fmla="*/ 0 w 76838"/>
                      <a:gd name="connsiteY4" fmla="*/ 6964 h 34653"/>
                      <a:gd name="connsiteX5" fmla="*/ 5538 w 76838"/>
                      <a:gd name="connsiteY5" fmla="*/ 12501 h 34653"/>
                      <a:gd name="connsiteX6" fmla="*/ 63686 w 76838"/>
                      <a:gd name="connsiteY6" fmla="*/ 34653 h 34653"/>
                      <a:gd name="connsiteX7" fmla="*/ 69224 w 76838"/>
                      <a:gd name="connsiteY7" fmla="*/ 34653 h 3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38" h="34653">
                        <a:moveTo>
                          <a:pt x="69224" y="34653"/>
                        </a:moveTo>
                        <a:cubicBezTo>
                          <a:pt x="71993" y="34653"/>
                          <a:pt x="71993" y="34653"/>
                          <a:pt x="74762" y="34653"/>
                        </a:cubicBezTo>
                        <a:cubicBezTo>
                          <a:pt x="77531" y="31884"/>
                          <a:pt x="77531" y="29115"/>
                          <a:pt x="74762" y="26346"/>
                        </a:cubicBezTo>
                        <a:cubicBezTo>
                          <a:pt x="60917" y="6964"/>
                          <a:pt x="30458" y="-4112"/>
                          <a:pt x="5538" y="1426"/>
                        </a:cubicBezTo>
                        <a:cubicBezTo>
                          <a:pt x="2769" y="1426"/>
                          <a:pt x="0" y="4195"/>
                          <a:pt x="0" y="6964"/>
                        </a:cubicBezTo>
                        <a:cubicBezTo>
                          <a:pt x="0" y="9732"/>
                          <a:pt x="2769" y="12501"/>
                          <a:pt x="5538" y="12501"/>
                        </a:cubicBezTo>
                        <a:cubicBezTo>
                          <a:pt x="27689" y="9732"/>
                          <a:pt x="52610" y="18039"/>
                          <a:pt x="63686" y="34653"/>
                        </a:cubicBezTo>
                        <a:cubicBezTo>
                          <a:pt x="66455" y="31884"/>
                          <a:pt x="69224" y="34653"/>
                          <a:pt x="69224" y="34653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8" name="Hình tự do: Hình 337">
                    <a:extLst>
                      <a:ext uri="{FF2B5EF4-FFF2-40B4-BE49-F238E27FC236}">
                        <a16:creationId xmlns:a16="http://schemas.microsoft.com/office/drawing/2014/main" xmlns="" id="{CE0A337B-4D17-1EDA-EC90-57522B6D85BC}"/>
                      </a:ext>
                    </a:extLst>
                  </p:cNvPr>
                  <p:cNvSpPr/>
                  <p:nvPr/>
                </p:nvSpPr>
                <p:spPr>
                  <a:xfrm>
                    <a:off x="3903684" y="4343095"/>
                    <a:ext cx="79607" cy="21563"/>
                  </a:xfrm>
                  <a:custGeom>
                    <a:avLst/>
                    <a:gdLst>
                      <a:gd name="connsiteX0" fmla="*/ 4846 w 79607"/>
                      <a:gd name="connsiteY0" fmla="*/ 21564 h 21563"/>
                      <a:gd name="connsiteX1" fmla="*/ 7615 w 79607"/>
                      <a:gd name="connsiteY1" fmla="*/ 21564 h 21563"/>
                      <a:gd name="connsiteX2" fmla="*/ 71300 w 79607"/>
                      <a:gd name="connsiteY2" fmla="*/ 18795 h 21563"/>
                      <a:gd name="connsiteX3" fmla="*/ 79607 w 79607"/>
                      <a:gd name="connsiteY3" fmla="*/ 16026 h 21563"/>
                      <a:gd name="connsiteX4" fmla="*/ 76838 w 79607"/>
                      <a:gd name="connsiteY4" fmla="*/ 7719 h 21563"/>
                      <a:gd name="connsiteX5" fmla="*/ 2077 w 79607"/>
                      <a:gd name="connsiteY5" fmla="*/ 13257 h 21563"/>
                      <a:gd name="connsiteX6" fmla="*/ 2077 w 79607"/>
                      <a:gd name="connsiteY6" fmla="*/ 21564 h 21563"/>
                      <a:gd name="connsiteX7" fmla="*/ 4846 w 79607"/>
                      <a:gd name="connsiteY7" fmla="*/ 21564 h 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1563">
                        <a:moveTo>
                          <a:pt x="4846" y="21564"/>
                        </a:moveTo>
                        <a:cubicBezTo>
                          <a:pt x="7615" y="21564"/>
                          <a:pt x="7615" y="21564"/>
                          <a:pt x="7615" y="21564"/>
                        </a:cubicBezTo>
                        <a:cubicBezTo>
                          <a:pt x="21459" y="10488"/>
                          <a:pt x="49149" y="7719"/>
                          <a:pt x="71300" y="18795"/>
                        </a:cubicBezTo>
                        <a:cubicBezTo>
                          <a:pt x="74069" y="21564"/>
                          <a:pt x="76838" y="18795"/>
                          <a:pt x="79607" y="16026"/>
                        </a:cubicBezTo>
                        <a:cubicBezTo>
                          <a:pt x="79607" y="13257"/>
                          <a:pt x="79607" y="10488"/>
                          <a:pt x="76838" y="7719"/>
                        </a:cubicBezTo>
                        <a:cubicBezTo>
                          <a:pt x="51918" y="-3357"/>
                          <a:pt x="21459" y="-3357"/>
                          <a:pt x="2077" y="13257"/>
                        </a:cubicBezTo>
                        <a:cubicBezTo>
                          <a:pt x="-692" y="16026"/>
                          <a:pt x="-692" y="18795"/>
                          <a:pt x="2077" y="21564"/>
                        </a:cubicBezTo>
                        <a:cubicBezTo>
                          <a:pt x="2077" y="21564"/>
                          <a:pt x="2077" y="21564"/>
                          <a:pt x="4846" y="21564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9" name="Hình tự do: Hình 338">
                    <a:extLst>
                      <a:ext uri="{FF2B5EF4-FFF2-40B4-BE49-F238E27FC236}">
                        <a16:creationId xmlns:a16="http://schemas.microsoft.com/office/drawing/2014/main" xmlns="" id="{E7E59A6A-D729-1E66-1E4C-4C8D72DE1152}"/>
                      </a:ext>
                    </a:extLst>
                  </p:cNvPr>
                  <p:cNvSpPr/>
                  <p:nvPr/>
                </p:nvSpPr>
                <p:spPr>
                  <a:xfrm>
                    <a:off x="4022057" y="4516414"/>
                    <a:ext cx="37226" cy="17150"/>
                  </a:xfrm>
                  <a:custGeom>
                    <a:avLst/>
                    <a:gdLst>
                      <a:gd name="connsiteX0" fmla="*/ 35996 w 37226"/>
                      <a:gd name="connsiteY0" fmla="*/ 17150 h 17150"/>
                      <a:gd name="connsiteX1" fmla="*/ 35996 w 37226"/>
                      <a:gd name="connsiteY1" fmla="*/ 17150 h 17150"/>
                      <a:gd name="connsiteX2" fmla="*/ 22152 w 37226"/>
                      <a:gd name="connsiteY2" fmla="*/ 3306 h 17150"/>
                      <a:gd name="connsiteX3" fmla="*/ 5538 w 37226"/>
                      <a:gd name="connsiteY3" fmla="*/ 14381 h 17150"/>
                      <a:gd name="connsiteX4" fmla="*/ 2769 w 37226"/>
                      <a:gd name="connsiteY4" fmla="*/ 17150 h 17150"/>
                      <a:gd name="connsiteX5" fmla="*/ 0 w 37226"/>
                      <a:gd name="connsiteY5" fmla="*/ 14381 h 17150"/>
                      <a:gd name="connsiteX6" fmla="*/ 19383 w 37226"/>
                      <a:gd name="connsiteY6" fmla="*/ 537 h 17150"/>
                      <a:gd name="connsiteX7" fmla="*/ 35996 w 37226"/>
                      <a:gd name="connsiteY7" fmla="*/ 17150 h 17150"/>
                      <a:gd name="connsiteX8" fmla="*/ 35996 w 37226"/>
                      <a:gd name="connsiteY8" fmla="*/ 17150 h 17150"/>
                      <a:gd name="connsiteX9" fmla="*/ 35996 w 37226"/>
                      <a:gd name="connsiteY9" fmla="*/ 17150 h 1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226" h="17150">
                        <a:moveTo>
                          <a:pt x="35996" y="17150"/>
                        </a:moveTo>
                        <a:cubicBezTo>
                          <a:pt x="33227" y="17150"/>
                          <a:pt x="33227" y="17150"/>
                          <a:pt x="35996" y="17150"/>
                        </a:cubicBezTo>
                        <a:cubicBezTo>
                          <a:pt x="33227" y="8844"/>
                          <a:pt x="27689" y="3306"/>
                          <a:pt x="22152" y="3306"/>
                        </a:cubicBezTo>
                        <a:cubicBezTo>
                          <a:pt x="13845" y="3306"/>
                          <a:pt x="8307" y="6075"/>
                          <a:pt x="5538" y="14381"/>
                        </a:cubicBezTo>
                        <a:cubicBezTo>
                          <a:pt x="5538" y="14381"/>
                          <a:pt x="5538" y="17150"/>
                          <a:pt x="2769" y="17150"/>
                        </a:cubicBezTo>
                        <a:cubicBezTo>
                          <a:pt x="2769" y="17150"/>
                          <a:pt x="0" y="17150"/>
                          <a:pt x="0" y="14381"/>
                        </a:cubicBezTo>
                        <a:cubicBezTo>
                          <a:pt x="2769" y="6075"/>
                          <a:pt x="11076" y="537"/>
                          <a:pt x="19383" y="537"/>
                        </a:cubicBezTo>
                        <a:cubicBezTo>
                          <a:pt x="30458" y="-2232"/>
                          <a:pt x="35996" y="6075"/>
                          <a:pt x="35996" y="17150"/>
                        </a:cubicBezTo>
                        <a:cubicBezTo>
                          <a:pt x="38765" y="17150"/>
                          <a:pt x="35996" y="17150"/>
                          <a:pt x="35996" y="17150"/>
                        </a:cubicBezTo>
                        <a:cubicBezTo>
                          <a:pt x="35996" y="17150"/>
                          <a:pt x="35996" y="17150"/>
                          <a:pt x="35996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0" name="Hình tự do: Hình 339">
                    <a:extLst>
                      <a:ext uri="{FF2B5EF4-FFF2-40B4-BE49-F238E27FC236}">
                        <a16:creationId xmlns:a16="http://schemas.microsoft.com/office/drawing/2014/main" xmlns="" id="{E1515F99-BB01-12B8-AB62-56E6374BCE91}"/>
                      </a:ext>
                    </a:extLst>
                  </p:cNvPr>
                  <p:cNvSpPr/>
                  <p:nvPr/>
                </p:nvSpPr>
                <p:spPr>
                  <a:xfrm>
                    <a:off x="3681257" y="4391821"/>
                    <a:ext cx="148521" cy="183438"/>
                  </a:xfrm>
                  <a:custGeom>
                    <a:avLst/>
                    <a:gdLst>
                      <a:gd name="connsiteX0" fmla="*/ 2988 w 148521"/>
                      <a:gd name="connsiteY0" fmla="*/ 100210 h 183438"/>
                      <a:gd name="connsiteX1" fmla="*/ 105439 w 148521"/>
                      <a:gd name="connsiteY1" fmla="*/ 183278 h 183438"/>
                      <a:gd name="connsiteX2" fmla="*/ 146974 w 148521"/>
                      <a:gd name="connsiteY2" fmla="*/ 83596 h 183438"/>
                      <a:gd name="connsiteX3" fmla="*/ 66674 w 148521"/>
                      <a:gd name="connsiteY3" fmla="*/ 528 h 183438"/>
                      <a:gd name="connsiteX4" fmla="*/ 2988 w 148521"/>
                      <a:gd name="connsiteY4" fmla="*/ 100210 h 18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521" h="183438">
                        <a:moveTo>
                          <a:pt x="2988" y="100210"/>
                        </a:moveTo>
                        <a:cubicBezTo>
                          <a:pt x="16833" y="152820"/>
                          <a:pt x="66674" y="186047"/>
                          <a:pt x="105439" y="183278"/>
                        </a:cubicBezTo>
                        <a:cubicBezTo>
                          <a:pt x="144205" y="177740"/>
                          <a:pt x="152511" y="136206"/>
                          <a:pt x="146974" y="83596"/>
                        </a:cubicBezTo>
                        <a:cubicBezTo>
                          <a:pt x="141436" y="33755"/>
                          <a:pt x="105439" y="-5010"/>
                          <a:pt x="66674" y="528"/>
                        </a:cubicBezTo>
                        <a:cubicBezTo>
                          <a:pt x="11295" y="6066"/>
                          <a:pt x="-8088" y="50369"/>
                          <a:pt x="2988" y="10021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xmlns="" id="{A7ACD23B-830B-27B4-F8A8-FC475ED7B705}"/>
                      </a:ext>
                    </a:extLst>
                  </p:cNvPr>
                  <p:cNvSpPr/>
                  <p:nvPr/>
                </p:nvSpPr>
                <p:spPr>
                  <a:xfrm>
                    <a:off x="3742371" y="4457600"/>
                    <a:ext cx="59616" cy="83142"/>
                  </a:xfrm>
                  <a:custGeom>
                    <a:avLst/>
                    <a:gdLst>
                      <a:gd name="connsiteX0" fmla="*/ 2790 w 59616"/>
                      <a:gd name="connsiteY0" fmla="*/ 53813 h 83142"/>
                      <a:gd name="connsiteX1" fmla="*/ 47094 w 59616"/>
                      <a:gd name="connsiteY1" fmla="*/ 81503 h 83142"/>
                      <a:gd name="connsiteX2" fmla="*/ 58169 w 59616"/>
                      <a:gd name="connsiteY2" fmla="*/ 37200 h 83142"/>
                      <a:gd name="connsiteX3" fmla="*/ 24942 w 59616"/>
                      <a:gd name="connsiteY3" fmla="*/ 1203 h 83142"/>
                      <a:gd name="connsiteX4" fmla="*/ 2790 w 59616"/>
                      <a:gd name="connsiteY4" fmla="*/ 53813 h 8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16" h="83142">
                        <a:moveTo>
                          <a:pt x="2790" y="53813"/>
                        </a:moveTo>
                        <a:cubicBezTo>
                          <a:pt x="11097" y="78734"/>
                          <a:pt x="36018" y="87041"/>
                          <a:pt x="47094" y="81503"/>
                        </a:cubicBezTo>
                        <a:cubicBezTo>
                          <a:pt x="60938" y="75965"/>
                          <a:pt x="60938" y="62120"/>
                          <a:pt x="58169" y="37200"/>
                        </a:cubicBezTo>
                        <a:cubicBezTo>
                          <a:pt x="52632" y="9510"/>
                          <a:pt x="41556" y="-4334"/>
                          <a:pt x="24942" y="1203"/>
                        </a:cubicBezTo>
                        <a:cubicBezTo>
                          <a:pt x="5559" y="6741"/>
                          <a:pt x="-5516" y="26124"/>
                          <a:pt x="2790" y="5381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2" name="Đồ họa 753">
                    <a:extLst>
                      <a:ext uri="{FF2B5EF4-FFF2-40B4-BE49-F238E27FC236}">
                        <a16:creationId xmlns:a16="http://schemas.microsoft.com/office/drawing/2014/main" xmlns="" id="{140A5415-04A7-A7A0-EB38-4CABABA7C175}"/>
                      </a:ext>
                    </a:extLst>
                  </p:cNvPr>
                  <p:cNvGrpSpPr/>
                  <p:nvPr/>
                </p:nvGrpSpPr>
                <p:grpSpPr>
                  <a:xfrm>
                    <a:off x="3938218" y="4529327"/>
                    <a:ext cx="137154" cy="85921"/>
                    <a:chOff x="3938218" y="4529327"/>
                    <a:chExt cx="137154" cy="85921"/>
                  </a:xfrm>
                </p:grpSpPr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xmlns="" id="{5181AFC9-40DE-9D82-0952-FF7DB5555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8218" y="4529327"/>
                      <a:ext cx="137154" cy="85627"/>
                    </a:xfrm>
                    <a:custGeom>
                      <a:avLst/>
                      <a:gdLst>
                        <a:gd name="connsiteX0" fmla="*/ 136449 w 137154"/>
                        <a:gd name="connsiteY0" fmla="*/ 54078 h 85627"/>
                        <a:gd name="connsiteX1" fmla="*/ 56149 w 137154"/>
                        <a:gd name="connsiteY1" fmla="*/ 81768 h 85627"/>
                        <a:gd name="connsiteX2" fmla="*/ 770 w 137154"/>
                        <a:gd name="connsiteY2" fmla="*/ 15313 h 85627"/>
                        <a:gd name="connsiteX3" fmla="*/ 75532 w 137154"/>
                        <a:gd name="connsiteY3" fmla="*/ 9775 h 85627"/>
                        <a:gd name="connsiteX4" fmla="*/ 136449 w 137154"/>
                        <a:gd name="connsiteY4" fmla="*/ 54078 h 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154" h="85627">
                          <a:moveTo>
                            <a:pt x="136449" y="54078"/>
                          </a:moveTo>
                          <a:cubicBezTo>
                            <a:pt x="128142" y="78999"/>
                            <a:pt x="94915" y="92844"/>
                            <a:pt x="56149" y="81768"/>
                          </a:cubicBezTo>
                          <a:cubicBezTo>
                            <a:pt x="20153" y="70692"/>
                            <a:pt x="-4768" y="43003"/>
                            <a:pt x="770" y="15313"/>
                          </a:cubicBezTo>
                          <a:cubicBezTo>
                            <a:pt x="9077" y="-9607"/>
                            <a:pt x="36767" y="1468"/>
                            <a:pt x="75532" y="9775"/>
                          </a:cubicBezTo>
                          <a:cubicBezTo>
                            <a:pt x="114297" y="20851"/>
                            <a:pt x="141987" y="26389"/>
                            <a:pt x="136449" y="54078"/>
                          </a:cubicBezTo>
                          <a:close/>
                        </a:path>
                      </a:pathLst>
                    </a:custGeom>
                    <a:solidFill>
                      <a:srgbClr val="70160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6" name="Hình tự do: Hình 355">
                      <a:extLst>
                        <a:ext uri="{FF2B5EF4-FFF2-40B4-BE49-F238E27FC236}">
                          <a16:creationId xmlns:a16="http://schemas.microsoft.com/office/drawing/2014/main" xmlns="" id="{747034BE-AE70-A74B-5DB0-E03D1F9D6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833" y="4584790"/>
                      <a:ext cx="94144" cy="30458"/>
                    </a:xfrm>
                    <a:custGeom>
                      <a:avLst/>
                      <a:gdLst>
                        <a:gd name="connsiteX0" fmla="*/ 52610 w 94144"/>
                        <a:gd name="connsiteY0" fmla="*/ 4153 h 30458"/>
                        <a:gd name="connsiteX1" fmla="*/ 0 w 94144"/>
                        <a:gd name="connsiteY1" fmla="*/ 4153 h 30458"/>
                        <a:gd name="connsiteX2" fmla="*/ 41534 w 94144"/>
                        <a:gd name="connsiteY2" fmla="*/ 26305 h 30458"/>
                        <a:gd name="connsiteX3" fmla="*/ 94144 w 94144"/>
                        <a:gd name="connsiteY3" fmla="*/ 26305 h 30458"/>
                        <a:gd name="connsiteX4" fmla="*/ 52610 w 94144"/>
                        <a:gd name="connsiteY4" fmla="*/ 4153 h 30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144" h="30458">
                          <a:moveTo>
                            <a:pt x="52610" y="4153"/>
                          </a:moveTo>
                          <a:cubicBezTo>
                            <a:pt x="33227" y="-1384"/>
                            <a:pt x="13845" y="-1384"/>
                            <a:pt x="0" y="4153"/>
                          </a:cubicBezTo>
                          <a:cubicBezTo>
                            <a:pt x="11076" y="15229"/>
                            <a:pt x="24921" y="23536"/>
                            <a:pt x="41534" y="26305"/>
                          </a:cubicBezTo>
                          <a:cubicBezTo>
                            <a:pt x="60917" y="31843"/>
                            <a:pt x="77531" y="31843"/>
                            <a:pt x="94144" y="26305"/>
                          </a:cubicBezTo>
                          <a:cubicBezTo>
                            <a:pt x="83068" y="15229"/>
                            <a:pt x="69224" y="6922"/>
                            <a:pt x="52610" y="4153"/>
                          </a:cubicBezTo>
                          <a:close/>
                        </a:path>
                      </a:pathLst>
                    </a:custGeom>
                    <a:solidFill>
                      <a:srgbClr val="DD786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7" name="Hình tự do: Hình 356">
                      <a:extLst>
                        <a:ext uri="{FF2B5EF4-FFF2-40B4-BE49-F238E27FC236}">
                          <a16:creationId xmlns:a16="http://schemas.microsoft.com/office/drawing/2014/main" xmlns="" id="{7C8FB4D3-7246-5E6C-EE64-2FA8A95DC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1140" y="4530796"/>
                      <a:ext cx="99682" cy="34567"/>
                    </a:xfrm>
                    <a:custGeom>
                      <a:avLst/>
                      <a:gdLst>
                        <a:gd name="connsiteX0" fmla="*/ 99682 w 99682"/>
                        <a:gd name="connsiteY0" fmla="*/ 24921 h 34567"/>
                        <a:gd name="connsiteX1" fmla="*/ 52610 w 99682"/>
                        <a:gd name="connsiteY1" fmla="*/ 11076 h 34567"/>
                        <a:gd name="connsiteX2" fmla="*/ 0 w 99682"/>
                        <a:gd name="connsiteY2" fmla="*/ 0 h 34567"/>
                        <a:gd name="connsiteX3" fmla="*/ 44303 w 99682"/>
                        <a:gd name="connsiteY3" fmla="*/ 30458 h 34567"/>
                        <a:gd name="connsiteX4" fmla="*/ 99682 w 99682"/>
                        <a:gd name="connsiteY4" fmla="*/ 24921 h 3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34567">
                          <a:moveTo>
                            <a:pt x="99682" y="24921"/>
                          </a:moveTo>
                          <a:cubicBezTo>
                            <a:pt x="88606" y="19383"/>
                            <a:pt x="71993" y="16614"/>
                            <a:pt x="52610" y="11076"/>
                          </a:cubicBezTo>
                          <a:cubicBezTo>
                            <a:pt x="30458" y="5538"/>
                            <a:pt x="13845" y="0"/>
                            <a:pt x="0" y="0"/>
                          </a:cubicBezTo>
                          <a:cubicBezTo>
                            <a:pt x="2769" y="11076"/>
                            <a:pt x="19383" y="24921"/>
                            <a:pt x="44303" y="30458"/>
                          </a:cubicBezTo>
                          <a:cubicBezTo>
                            <a:pt x="69224" y="38765"/>
                            <a:pt x="94144" y="33228"/>
                            <a:pt x="99682" y="249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3" name="Hình tự do: Hình 342">
                    <a:extLst>
                      <a:ext uri="{FF2B5EF4-FFF2-40B4-BE49-F238E27FC236}">
                        <a16:creationId xmlns:a16="http://schemas.microsoft.com/office/drawing/2014/main" xmlns="" id="{15469F63-5888-F1EF-46C7-8908265EB1C2}"/>
                      </a:ext>
                    </a:extLst>
                  </p:cNvPr>
                  <p:cNvSpPr/>
                  <p:nvPr/>
                </p:nvSpPr>
                <p:spPr>
                  <a:xfrm>
                    <a:off x="3778389" y="4082248"/>
                    <a:ext cx="490278" cy="258229"/>
                  </a:xfrm>
                  <a:custGeom>
                    <a:avLst/>
                    <a:gdLst>
                      <a:gd name="connsiteX0" fmla="*/ 415342 w 490278"/>
                      <a:gd name="connsiteY0" fmla="*/ 166115 h 258229"/>
                      <a:gd name="connsiteX1" fmla="*/ 454108 w 490278"/>
                      <a:gd name="connsiteY1" fmla="*/ 141195 h 258229"/>
                      <a:gd name="connsiteX2" fmla="*/ 348888 w 490278"/>
                      <a:gd name="connsiteY2" fmla="*/ 107967 h 258229"/>
                      <a:gd name="connsiteX3" fmla="*/ 382115 w 490278"/>
                      <a:gd name="connsiteY3" fmla="*/ 55357 h 258229"/>
                      <a:gd name="connsiteX4" fmla="*/ 199364 w 490278"/>
                      <a:gd name="connsiteY4" fmla="*/ 5516 h 258229"/>
                      <a:gd name="connsiteX5" fmla="*/ 55379 w 490278"/>
                      <a:gd name="connsiteY5" fmla="*/ 99660 h 258229"/>
                      <a:gd name="connsiteX6" fmla="*/ 0 w 490278"/>
                      <a:gd name="connsiteY6" fmla="*/ 127350 h 258229"/>
                      <a:gd name="connsiteX7" fmla="*/ 44303 w 490278"/>
                      <a:gd name="connsiteY7" fmla="*/ 191036 h 258229"/>
                      <a:gd name="connsiteX8" fmla="*/ 141216 w 490278"/>
                      <a:gd name="connsiteY8" fmla="*/ 218725 h 258229"/>
                      <a:gd name="connsiteX9" fmla="*/ 141216 w 490278"/>
                      <a:gd name="connsiteY9" fmla="*/ 193805 h 258229"/>
                      <a:gd name="connsiteX10" fmla="*/ 260281 w 490278"/>
                      <a:gd name="connsiteY10" fmla="*/ 238108 h 258229"/>
                      <a:gd name="connsiteX11" fmla="*/ 490104 w 490278"/>
                      <a:gd name="connsiteY11" fmla="*/ 232570 h 258229"/>
                      <a:gd name="connsiteX12" fmla="*/ 415342 w 490278"/>
                      <a:gd name="connsiteY12" fmla="*/ 166115 h 258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0278" h="258229">
                        <a:moveTo>
                          <a:pt x="415342" y="166115"/>
                        </a:moveTo>
                        <a:cubicBezTo>
                          <a:pt x="440263" y="160577"/>
                          <a:pt x="454108" y="149501"/>
                          <a:pt x="454108" y="141195"/>
                        </a:cubicBezTo>
                        <a:cubicBezTo>
                          <a:pt x="454108" y="124581"/>
                          <a:pt x="409804" y="110736"/>
                          <a:pt x="348888" y="107967"/>
                        </a:cubicBezTo>
                        <a:cubicBezTo>
                          <a:pt x="376577" y="88584"/>
                          <a:pt x="384884" y="77509"/>
                          <a:pt x="382115" y="55357"/>
                        </a:cubicBezTo>
                        <a:cubicBezTo>
                          <a:pt x="373808" y="11054"/>
                          <a:pt x="290740" y="-11098"/>
                          <a:pt x="199364" y="5516"/>
                        </a:cubicBezTo>
                        <a:cubicBezTo>
                          <a:pt x="107989" y="22130"/>
                          <a:pt x="47072" y="55357"/>
                          <a:pt x="55379" y="99660"/>
                        </a:cubicBezTo>
                        <a:cubicBezTo>
                          <a:pt x="24921" y="99660"/>
                          <a:pt x="5538" y="116274"/>
                          <a:pt x="0" y="127350"/>
                        </a:cubicBezTo>
                        <a:cubicBezTo>
                          <a:pt x="8307" y="146732"/>
                          <a:pt x="19383" y="166115"/>
                          <a:pt x="44303" y="191036"/>
                        </a:cubicBezTo>
                        <a:cubicBezTo>
                          <a:pt x="80300" y="227032"/>
                          <a:pt x="127372" y="235339"/>
                          <a:pt x="141216" y="218725"/>
                        </a:cubicBezTo>
                        <a:cubicBezTo>
                          <a:pt x="146754" y="213187"/>
                          <a:pt x="146754" y="204880"/>
                          <a:pt x="141216" y="193805"/>
                        </a:cubicBezTo>
                        <a:cubicBezTo>
                          <a:pt x="171675" y="210418"/>
                          <a:pt x="213209" y="224263"/>
                          <a:pt x="260281" y="238108"/>
                        </a:cubicBezTo>
                        <a:cubicBezTo>
                          <a:pt x="368270" y="265797"/>
                          <a:pt x="481797" y="265797"/>
                          <a:pt x="490104" y="232570"/>
                        </a:cubicBezTo>
                        <a:cubicBezTo>
                          <a:pt x="492873" y="213187"/>
                          <a:pt x="462415" y="177191"/>
                          <a:pt x="415342" y="166115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4" name="Đồ họa 753">
                    <a:extLst>
                      <a:ext uri="{FF2B5EF4-FFF2-40B4-BE49-F238E27FC236}">
                        <a16:creationId xmlns:a16="http://schemas.microsoft.com/office/drawing/2014/main" xmlns="" id="{63F17A26-CA5F-82C0-AFCB-0C8571DEBAAE}"/>
                      </a:ext>
                    </a:extLst>
                  </p:cNvPr>
                  <p:cNvGrpSpPr/>
                  <p:nvPr/>
                </p:nvGrpSpPr>
                <p:grpSpPr>
                  <a:xfrm>
                    <a:off x="4091280" y="4444958"/>
                    <a:ext cx="89151" cy="89055"/>
                    <a:chOff x="4091280" y="4444958"/>
                    <a:chExt cx="89151" cy="89055"/>
                  </a:xfrm>
                </p:grpSpPr>
                <p:sp>
                  <p:nvSpPr>
                    <p:cNvPr id="351" name="Hình tự do: Hình 350">
                      <a:extLst>
                        <a:ext uri="{FF2B5EF4-FFF2-40B4-BE49-F238E27FC236}">
                          <a16:creationId xmlns:a16="http://schemas.microsoft.com/office/drawing/2014/main" xmlns="" id="{D83E2FD0-88D6-1BD2-4658-C4B3F1EBC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1280" y="4447577"/>
                      <a:ext cx="86888" cy="86437"/>
                    </a:xfrm>
                    <a:custGeom>
                      <a:avLst/>
                      <a:gdLst>
                        <a:gd name="connsiteX0" fmla="*/ 0 w 86888"/>
                        <a:gd name="connsiteY0" fmla="*/ 74912 h 86437"/>
                        <a:gd name="connsiteX1" fmla="*/ 74762 w 86888"/>
                        <a:gd name="connsiteY1" fmla="*/ 72143 h 86437"/>
                        <a:gd name="connsiteX2" fmla="*/ 44303 w 86888"/>
                        <a:gd name="connsiteY2" fmla="*/ 150 h 86437"/>
                        <a:gd name="connsiteX3" fmla="*/ 0 w 86888"/>
                        <a:gd name="connsiteY3" fmla="*/ 74912 h 8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888" h="86437">
                          <a:moveTo>
                            <a:pt x="0" y="74912"/>
                          </a:moveTo>
                          <a:cubicBezTo>
                            <a:pt x="0" y="74912"/>
                            <a:pt x="49841" y="102601"/>
                            <a:pt x="74762" y="72143"/>
                          </a:cubicBezTo>
                          <a:cubicBezTo>
                            <a:pt x="105220" y="33378"/>
                            <a:pt x="71993" y="-2619"/>
                            <a:pt x="44303" y="150"/>
                          </a:cubicBezTo>
                          <a:cubicBezTo>
                            <a:pt x="22152" y="2919"/>
                            <a:pt x="0" y="22302"/>
                            <a:pt x="0" y="7491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2" name="Hình tự do: Hình 351">
                      <a:extLst>
                        <a:ext uri="{FF2B5EF4-FFF2-40B4-BE49-F238E27FC236}">
                          <a16:creationId xmlns:a16="http://schemas.microsoft.com/office/drawing/2014/main" xmlns="" id="{01E7B2EC-F763-14EE-8C47-10038D7C9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2356" y="4444958"/>
                      <a:ext cx="78075" cy="71992"/>
                    </a:xfrm>
                    <a:custGeom>
                      <a:avLst/>
                      <a:gdLst>
                        <a:gd name="connsiteX0" fmla="*/ 74762 w 78075"/>
                        <a:gd name="connsiteY0" fmla="*/ 22152 h 71992"/>
                        <a:gd name="connsiteX1" fmla="*/ 38765 w 78075"/>
                        <a:gd name="connsiteY1" fmla="*/ 0 h 71992"/>
                        <a:gd name="connsiteX2" fmla="*/ 0 w 78075"/>
                        <a:gd name="connsiteY2" fmla="*/ 22152 h 71992"/>
                        <a:gd name="connsiteX3" fmla="*/ 33227 w 78075"/>
                        <a:gd name="connsiteY3" fmla="*/ 2769 h 71992"/>
                        <a:gd name="connsiteX4" fmla="*/ 69224 w 78075"/>
                        <a:gd name="connsiteY4" fmla="*/ 24921 h 71992"/>
                        <a:gd name="connsiteX5" fmla="*/ 60917 w 78075"/>
                        <a:gd name="connsiteY5" fmla="*/ 71993 h 71992"/>
                        <a:gd name="connsiteX6" fmla="*/ 74762 w 78075"/>
                        <a:gd name="connsiteY6" fmla="*/ 22152 h 7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075" h="71992">
                          <a:moveTo>
                            <a:pt x="74762" y="22152"/>
                          </a:moveTo>
                          <a:cubicBezTo>
                            <a:pt x="66455" y="5538"/>
                            <a:pt x="55379" y="0"/>
                            <a:pt x="38765" y="0"/>
                          </a:cubicBezTo>
                          <a:cubicBezTo>
                            <a:pt x="24921" y="0"/>
                            <a:pt x="8307" y="11076"/>
                            <a:pt x="0" y="22152"/>
                          </a:cubicBezTo>
                          <a:cubicBezTo>
                            <a:pt x="11076" y="8307"/>
                            <a:pt x="24921" y="5538"/>
                            <a:pt x="33227" y="2769"/>
                          </a:cubicBezTo>
                          <a:cubicBezTo>
                            <a:pt x="47072" y="0"/>
                            <a:pt x="63686" y="11076"/>
                            <a:pt x="69224" y="24921"/>
                          </a:cubicBezTo>
                          <a:cubicBezTo>
                            <a:pt x="74762" y="38765"/>
                            <a:pt x="71993" y="58148"/>
                            <a:pt x="60917" y="71993"/>
                          </a:cubicBezTo>
                          <a:cubicBezTo>
                            <a:pt x="74762" y="66455"/>
                            <a:pt x="83068" y="38765"/>
                            <a:pt x="74762" y="22152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3" name="Hình tự do: Hình 352">
                      <a:extLst>
                        <a:ext uri="{FF2B5EF4-FFF2-40B4-BE49-F238E27FC236}">
                          <a16:creationId xmlns:a16="http://schemas.microsoft.com/office/drawing/2014/main" xmlns="" id="{872AF0AD-E0B6-8F34-A761-E440D570D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2878" y="4465206"/>
                      <a:ext cx="49983" cy="56417"/>
                    </a:xfrm>
                    <a:custGeom>
                      <a:avLst/>
                      <a:gdLst>
                        <a:gd name="connsiteX0" fmla="*/ 5016 w 49983"/>
                        <a:gd name="connsiteY0" fmla="*/ 12979 h 56417"/>
                        <a:gd name="connsiteX1" fmla="*/ 7785 w 49983"/>
                        <a:gd name="connsiteY1" fmla="*/ 51745 h 56417"/>
                        <a:gd name="connsiteX2" fmla="*/ 43781 w 49983"/>
                        <a:gd name="connsiteY2" fmla="*/ 43438 h 56417"/>
                        <a:gd name="connsiteX3" fmla="*/ 41012 w 49983"/>
                        <a:gd name="connsiteY3" fmla="*/ 4673 h 56417"/>
                        <a:gd name="connsiteX4" fmla="*/ 5016 w 49983"/>
                        <a:gd name="connsiteY4" fmla="*/ 12979 h 5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983" h="56417">
                          <a:moveTo>
                            <a:pt x="5016" y="12979"/>
                          </a:moveTo>
                          <a:cubicBezTo>
                            <a:pt x="-3291" y="26824"/>
                            <a:pt x="-522" y="43438"/>
                            <a:pt x="7785" y="51745"/>
                          </a:cubicBezTo>
                          <a:cubicBezTo>
                            <a:pt x="18860" y="60052"/>
                            <a:pt x="32705" y="57283"/>
                            <a:pt x="43781" y="43438"/>
                          </a:cubicBezTo>
                          <a:cubicBezTo>
                            <a:pt x="54857" y="29593"/>
                            <a:pt x="49319" y="12979"/>
                            <a:pt x="41012" y="4673"/>
                          </a:cubicBezTo>
                          <a:cubicBezTo>
                            <a:pt x="29936" y="-3634"/>
                            <a:pt x="13322" y="-865"/>
                            <a:pt x="5016" y="12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xmlns="" id="{CBEF8506-D359-37B5-A355-9EEE9222D9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8586" y="4470829"/>
                      <a:ext cx="12460" cy="17482"/>
                    </a:xfrm>
                    <a:custGeom>
                      <a:avLst/>
                      <a:gdLst>
                        <a:gd name="connsiteX0" fmla="*/ 2077 w 12460"/>
                        <a:gd name="connsiteY0" fmla="*/ 4588 h 17482"/>
                        <a:gd name="connsiteX1" fmla="*/ 2077 w 12460"/>
                        <a:gd name="connsiteY1" fmla="*/ 15664 h 17482"/>
                        <a:gd name="connsiteX2" fmla="*/ 10384 w 12460"/>
                        <a:gd name="connsiteY2" fmla="*/ 12895 h 17482"/>
                        <a:gd name="connsiteX3" fmla="*/ 10384 w 12460"/>
                        <a:gd name="connsiteY3" fmla="*/ 1819 h 17482"/>
                        <a:gd name="connsiteX4" fmla="*/ 2077 w 12460"/>
                        <a:gd name="connsiteY4" fmla="*/ 4588 h 17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60" h="17482">
                          <a:moveTo>
                            <a:pt x="2077" y="4588"/>
                          </a:moveTo>
                          <a:cubicBezTo>
                            <a:pt x="-692" y="7357"/>
                            <a:pt x="-692" y="12895"/>
                            <a:pt x="2077" y="15664"/>
                          </a:cubicBezTo>
                          <a:cubicBezTo>
                            <a:pt x="4846" y="18432"/>
                            <a:pt x="10384" y="18432"/>
                            <a:pt x="10384" y="12895"/>
                          </a:cubicBezTo>
                          <a:cubicBezTo>
                            <a:pt x="13153" y="10126"/>
                            <a:pt x="13153" y="4588"/>
                            <a:pt x="10384" y="1819"/>
                          </a:cubicBezTo>
                          <a:cubicBezTo>
                            <a:pt x="10384" y="-950"/>
                            <a:pt x="4846" y="-950"/>
                            <a:pt x="2077" y="458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45" name="Đồ họa 753">
                    <a:extLst>
                      <a:ext uri="{FF2B5EF4-FFF2-40B4-BE49-F238E27FC236}">
                        <a16:creationId xmlns:a16="http://schemas.microsoft.com/office/drawing/2014/main" xmlns="" id="{E4D0A976-BFBE-C99E-743E-DFC4FD7F177F}"/>
                      </a:ext>
                    </a:extLst>
                  </p:cNvPr>
                  <p:cNvGrpSpPr/>
                  <p:nvPr/>
                </p:nvGrpSpPr>
                <p:grpSpPr>
                  <a:xfrm>
                    <a:off x="3890532" y="4417364"/>
                    <a:ext cx="100112" cy="92887"/>
                    <a:chOff x="3890532" y="4417364"/>
                    <a:chExt cx="100112" cy="92887"/>
                  </a:xfrm>
                </p:grpSpPr>
                <p:sp>
                  <p:nvSpPr>
                    <p:cNvPr id="347" name="Hình tự do: Hình 346">
                      <a:extLst>
                        <a:ext uri="{FF2B5EF4-FFF2-40B4-BE49-F238E27FC236}">
                          <a16:creationId xmlns:a16="http://schemas.microsoft.com/office/drawing/2014/main" xmlns="" id="{5BAEB048-8DC8-ED6E-D1AD-EDA5E83CE7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450" y="4420364"/>
                      <a:ext cx="97193" cy="89887"/>
                    </a:xfrm>
                    <a:custGeom>
                      <a:avLst/>
                      <a:gdLst>
                        <a:gd name="connsiteX0" fmla="*/ 92610 w 97193"/>
                        <a:gd name="connsiteY0" fmla="*/ 88280 h 89887"/>
                        <a:gd name="connsiteX1" fmla="*/ 6773 w 97193"/>
                        <a:gd name="connsiteY1" fmla="*/ 63359 h 89887"/>
                        <a:gd name="connsiteX2" fmla="*/ 59383 w 97193"/>
                        <a:gd name="connsiteY2" fmla="*/ 2442 h 89887"/>
                        <a:gd name="connsiteX3" fmla="*/ 92610 w 97193"/>
                        <a:gd name="connsiteY3" fmla="*/ 88280 h 8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7193" h="89887">
                          <a:moveTo>
                            <a:pt x="92610" y="88280"/>
                          </a:moveTo>
                          <a:cubicBezTo>
                            <a:pt x="92610" y="88280"/>
                            <a:pt x="26155" y="99355"/>
                            <a:pt x="6773" y="63359"/>
                          </a:cubicBezTo>
                          <a:cubicBezTo>
                            <a:pt x="-18148" y="19056"/>
                            <a:pt x="31693" y="-8633"/>
                            <a:pt x="59383" y="2442"/>
                          </a:cubicBezTo>
                          <a:cubicBezTo>
                            <a:pt x="87072" y="13518"/>
                            <a:pt x="106455" y="38439"/>
                            <a:pt x="92610" y="88280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8" name="Hình tự do: Hình 347">
                      <a:extLst>
                        <a:ext uri="{FF2B5EF4-FFF2-40B4-BE49-F238E27FC236}">
                          <a16:creationId xmlns:a16="http://schemas.microsoft.com/office/drawing/2014/main" xmlns="" id="{476471FE-ABEA-6D93-634C-F535D70FF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0532" y="4417364"/>
                      <a:ext cx="92759" cy="66359"/>
                    </a:xfrm>
                    <a:custGeom>
                      <a:avLst/>
                      <a:gdLst>
                        <a:gd name="connsiteX0" fmla="*/ 9691 w 92759"/>
                        <a:gd name="connsiteY0" fmla="*/ 13750 h 66359"/>
                        <a:gd name="connsiteX1" fmla="*/ 56763 w 92759"/>
                        <a:gd name="connsiteY1" fmla="*/ 2674 h 66359"/>
                        <a:gd name="connsiteX2" fmla="*/ 92760 w 92759"/>
                        <a:gd name="connsiteY2" fmla="*/ 35902 h 66359"/>
                        <a:gd name="connsiteX3" fmla="*/ 59532 w 92759"/>
                        <a:gd name="connsiteY3" fmla="*/ 8212 h 66359"/>
                        <a:gd name="connsiteX4" fmla="*/ 9691 w 92759"/>
                        <a:gd name="connsiteY4" fmla="*/ 19288 h 66359"/>
                        <a:gd name="connsiteX5" fmla="*/ 6922 w 92759"/>
                        <a:gd name="connsiteY5" fmla="*/ 66360 h 66359"/>
                        <a:gd name="connsiteX6" fmla="*/ 9691 w 92759"/>
                        <a:gd name="connsiteY6" fmla="*/ 13750 h 6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2759" h="66359">
                          <a:moveTo>
                            <a:pt x="9691" y="13750"/>
                          </a:moveTo>
                          <a:cubicBezTo>
                            <a:pt x="23536" y="-95"/>
                            <a:pt x="40150" y="-2864"/>
                            <a:pt x="56763" y="2674"/>
                          </a:cubicBezTo>
                          <a:cubicBezTo>
                            <a:pt x="73377" y="5443"/>
                            <a:pt x="89991" y="22057"/>
                            <a:pt x="92760" y="35902"/>
                          </a:cubicBezTo>
                          <a:cubicBezTo>
                            <a:pt x="84453" y="19288"/>
                            <a:pt x="70608" y="13750"/>
                            <a:pt x="59532" y="8212"/>
                          </a:cubicBezTo>
                          <a:cubicBezTo>
                            <a:pt x="42919" y="2674"/>
                            <a:pt x="20767" y="8212"/>
                            <a:pt x="9691" y="19288"/>
                          </a:cubicBezTo>
                          <a:cubicBezTo>
                            <a:pt x="-1384" y="30364"/>
                            <a:pt x="-1384" y="49746"/>
                            <a:pt x="6922" y="66360"/>
                          </a:cubicBezTo>
                          <a:cubicBezTo>
                            <a:pt x="-1384" y="55284"/>
                            <a:pt x="-4153" y="27595"/>
                            <a:pt x="9691" y="13750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1D104E5D-B353-E028-9C91-137CD74DA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7396" y="4441055"/>
                      <a:ext cx="57646" cy="57647"/>
                    </a:xfrm>
                    <a:custGeom>
                      <a:avLst/>
                      <a:gdLst>
                        <a:gd name="connsiteX0" fmla="*/ 3903 w 57646"/>
                        <a:gd name="connsiteY0" fmla="*/ 14979 h 57647"/>
                        <a:gd name="connsiteX1" fmla="*/ 14979 w 57646"/>
                        <a:gd name="connsiteY1" fmla="*/ 53744 h 57647"/>
                        <a:gd name="connsiteX2" fmla="*/ 53744 w 57646"/>
                        <a:gd name="connsiteY2" fmla="*/ 42668 h 57647"/>
                        <a:gd name="connsiteX3" fmla="*/ 42668 w 57646"/>
                        <a:gd name="connsiteY3" fmla="*/ 3903 h 57647"/>
                        <a:gd name="connsiteX4" fmla="*/ 3903 w 57646"/>
                        <a:gd name="connsiteY4" fmla="*/ 14979 h 57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46" h="57647">
                          <a:moveTo>
                            <a:pt x="3903" y="14979"/>
                          </a:moveTo>
                          <a:cubicBezTo>
                            <a:pt x="-4404" y="28824"/>
                            <a:pt x="1134" y="45437"/>
                            <a:pt x="14979" y="53744"/>
                          </a:cubicBezTo>
                          <a:cubicBezTo>
                            <a:pt x="28823" y="62051"/>
                            <a:pt x="45437" y="56513"/>
                            <a:pt x="53744" y="42668"/>
                          </a:cubicBezTo>
                          <a:cubicBezTo>
                            <a:pt x="62051" y="28824"/>
                            <a:pt x="56513" y="12210"/>
                            <a:pt x="42668" y="3903"/>
                          </a:cubicBezTo>
                          <a:cubicBezTo>
                            <a:pt x="28823" y="-4404"/>
                            <a:pt x="9441" y="1134"/>
                            <a:pt x="3903" y="14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B600223A-7E34-F255-D310-66E1C5051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2921" y="4446580"/>
                      <a:ext cx="16138" cy="16138"/>
                    </a:xfrm>
                    <a:custGeom>
                      <a:avLst/>
                      <a:gdLst>
                        <a:gd name="connsiteX0" fmla="*/ 1147 w 16138"/>
                        <a:gd name="connsiteY0" fmla="*/ 3916 h 16138"/>
                        <a:gd name="connsiteX1" fmla="*/ 3916 w 16138"/>
                        <a:gd name="connsiteY1" fmla="*/ 14992 h 16138"/>
                        <a:gd name="connsiteX2" fmla="*/ 14992 w 16138"/>
                        <a:gd name="connsiteY2" fmla="*/ 12223 h 16138"/>
                        <a:gd name="connsiteX3" fmla="*/ 12223 w 16138"/>
                        <a:gd name="connsiteY3" fmla="*/ 1147 h 16138"/>
                        <a:gd name="connsiteX4" fmla="*/ 1147 w 16138"/>
                        <a:gd name="connsiteY4" fmla="*/ 3916 h 1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38" h="16138">
                          <a:moveTo>
                            <a:pt x="1147" y="3916"/>
                          </a:moveTo>
                          <a:cubicBezTo>
                            <a:pt x="-1622" y="6685"/>
                            <a:pt x="1147" y="12223"/>
                            <a:pt x="3916" y="14992"/>
                          </a:cubicBezTo>
                          <a:cubicBezTo>
                            <a:pt x="6685" y="17761"/>
                            <a:pt x="12223" y="14992"/>
                            <a:pt x="14992" y="12223"/>
                          </a:cubicBezTo>
                          <a:cubicBezTo>
                            <a:pt x="17761" y="9454"/>
                            <a:pt x="14992" y="3916"/>
                            <a:pt x="12223" y="1147"/>
                          </a:cubicBezTo>
                          <a:cubicBezTo>
                            <a:pt x="6685" y="-1622"/>
                            <a:pt x="1147" y="1147"/>
                            <a:pt x="1147" y="3916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xmlns="" id="{41E5D192-6FD3-E308-0C40-762337785581}"/>
                      </a:ext>
                    </a:extLst>
                  </p:cNvPr>
                  <p:cNvSpPr/>
                  <p:nvPr/>
                </p:nvSpPr>
                <p:spPr>
                  <a:xfrm>
                    <a:off x="4022057" y="4511413"/>
                    <a:ext cx="38073" cy="19382"/>
                  </a:xfrm>
                  <a:custGeom>
                    <a:avLst/>
                    <a:gdLst>
                      <a:gd name="connsiteX0" fmla="*/ 35996 w 38073"/>
                      <a:gd name="connsiteY0" fmla="*/ 19383 h 19382"/>
                      <a:gd name="connsiteX1" fmla="*/ 35996 w 38073"/>
                      <a:gd name="connsiteY1" fmla="*/ 19383 h 19382"/>
                      <a:gd name="connsiteX2" fmla="*/ 22152 w 38073"/>
                      <a:gd name="connsiteY2" fmla="*/ 2769 h 19382"/>
                      <a:gd name="connsiteX3" fmla="*/ 5538 w 38073"/>
                      <a:gd name="connsiteY3" fmla="*/ 13845 h 19382"/>
                      <a:gd name="connsiteX4" fmla="*/ 2769 w 38073"/>
                      <a:gd name="connsiteY4" fmla="*/ 16614 h 19382"/>
                      <a:gd name="connsiteX5" fmla="*/ 0 w 38073"/>
                      <a:gd name="connsiteY5" fmla="*/ 13845 h 19382"/>
                      <a:gd name="connsiteX6" fmla="*/ 19383 w 38073"/>
                      <a:gd name="connsiteY6" fmla="*/ 0 h 19382"/>
                      <a:gd name="connsiteX7" fmla="*/ 35996 w 38073"/>
                      <a:gd name="connsiteY7" fmla="*/ 19383 h 19382"/>
                      <a:gd name="connsiteX8" fmla="*/ 35996 w 38073"/>
                      <a:gd name="connsiteY8" fmla="*/ 19383 h 19382"/>
                      <a:gd name="connsiteX9" fmla="*/ 35996 w 38073"/>
                      <a:gd name="connsiteY9" fmla="*/ 19383 h 19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382">
                        <a:moveTo>
                          <a:pt x="35996" y="19383"/>
                        </a:moveTo>
                        <a:cubicBezTo>
                          <a:pt x="35996" y="19383"/>
                          <a:pt x="35996" y="19383"/>
                          <a:pt x="35996" y="19383"/>
                        </a:cubicBezTo>
                        <a:cubicBezTo>
                          <a:pt x="33227" y="11076"/>
                          <a:pt x="27689" y="5538"/>
                          <a:pt x="22152" y="2769"/>
                        </a:cubicBezTo>
                        <a:cubicBezTo>
                          <a:pt x="13845" y="2769"/>
                          <a:pt x="8307" y="5538"/>
                          <a:pt x="5538" y="13845"/>
                        </a:cubicBezTo>
                        <a:cubicBezTo>
                          <a:pt x="5538" y="13845"/>
                          <a:pt x="2769" y="16614"/>
                          <a:pt x="2769" y="16614"/>
                        </a:cubicBezTo>
                        <a:cubicBezTo>
                          <a:pt x="2769" y="16614"/>
                          <a:pt x="0" y="13845"/>
                          <a:pt x="0" y="13845"/>
                        </a:cubicBezTo>
                        <a:cubicBezTo>
                          <a:pt x="2769" y="5538"/>
                          <a:pt x="11076" y="0"/>
                          <a:pt x="19383" y="0"/>
                        </a:cubicBezTo>
                        <a:cubicBezTo>
                          <a:pt x="33227" y="0"/>
                          <a:pt x="38765" y="8307"/>
                          <a:pt x="35996" y="19383"/>
                        </a:cubicBezTo>
                        <a:cubicBezTo>
                          <a:pt x="38765" y="19383"/>
                          <a:pt x="38765" y="19383"/>
                          <a:pt x="35996" y="19383"/>
                        </a:cubicBezTo>
                        <a:cubicBezTo>
                          <a:pt x="35996" y="19383"/>
                          <a:pt x="35996" y="19383"/>
                          <a:pt x="35996" y="19383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2" name="Đồ họa 753">
                  <a:extLst>
                    <a:ext uri="{FF2B5EF4-FFF2-40B4-BE49-F238E27FC236}">
                      <a16:creationId xmlns:a16="http://schemas.microsoft.com/office/drawing/2014/main" xmlns="" id="{E27B31AF-8729-3982-9DD0-8D6BF44D1CF3}"/>
                    </a:ext>
                  </a:extLst>
                </p:cNvPr>
                <p:cNvGrpSpPr/>
                <p:nvPr/>
              </p:nvGrpSpPr>
              <p:grpSpPr>
                <a:xfrm>
                  <a:off x="4221061" y="4641554"/>
                  <a:ext cx="124962" cy="102891"/>
                  <a:chOff x="4221061" y="4641554"/>
                  <a:chExt cx="124962" cy="102891"/>
                </a:xfrm>
              </p:grpSpPr>
              <p:sp>
                <p:nvSpPr>
                  <p:cNvPr id="327" name="Hình tự do: Hình 326">
                    <a:extLst>
                      <a:ext uri="{FF2B5EF4-FFF2-40B4-BE49-F238E27FC236}">
                        <a16:creationId xmlns:a16="http://schemas.microsoft.com/office/drawing/2014/main" xmlns="" id="{C21B8AF5-60A6-5F88-B16F-7F38A37A7579}"/>
                      </a:ext>
                    </a:extLst>
                  </p:cNvPr>
                  <p:cNvSpPr/>
                  <p:nvPr/>
                </p:nvSpPr>
                <p:spPr>
                  <a:xfrm>
                    <a:off x="4263905" y="4685857"/>
                    <a:ext cx="76685" cy="39035"/>
                  </a:xfrm>
                  <a:custGeom>
                    <a:avLst/>
                    <a:gdLst>
                      <a:gd name="connsiteX0" fmla="*/ 76580 w 76685"/>
                      <a:gd name="connsiteY0" fmla="*/ 0 h 39035"/>
                      <a:gd name="connsiteX1" fmla="*/ 4588 w 76685"/>
                      <a:gd name="connsiteY1" fmla="*/ 19383 h 39035"/>
                      <a:gd name="connsiteX2" fmla="*/ 1819 w 76685"/>
                      <a:gd name="connsiteY2" fmla="*/ 38765 h 39035"/>
                      <a:gd name="connsiteX3" fmla="*/ 76580 w 76685"/>
                      <a:gd name="connsiteY3" fmla="*/ 0 h 39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85" h="39035">
                        <a:moveTo>
                          <a:pt x="76580" y="0"/>
                        </a:moveTo>
                        <a:cubicBezTo>
                          <a:pt x="62736" y="2769"/>
                          <a:pt x="43353" y="8307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38765"/>
                        </a:cubicBezTo>
                        <a:cubicBezTo>
                          <a:pt x="26739" y="27689"/>
                          <a:pt x="79349" y="22152"/>
                          <a:pt x="7658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8" name="Hình tự do: Hình 327">
                    <a:extLst>
                      <a:ext uri="{FF2B5EF4-FFF2-40B4-BE49-F238E27FC236}">
                        <a16:creationId xmlns:a16="http://schemas.microsoft.com/office/drawing/2014/main" xmlns="" id="{EC65561E-BD77-B671-FA0B-843CE5763E52}"/>
                      </a:ext>
                    </a:extLst>
                  </p:cNvPr>
                  <p:cNvSpPr/>
                  <p:nvPr/>
                </p:nvSpPr>
                <p:spPr>
                  <a:xfrm>
                    <a:off x="4263647" y="4663705"/>
                    <a:ext cx="82376" cy="47341"/>
                  </a:xfrm>
                  <a:custGeom>
                    <a:avLst/>
                    <a:gdLst>
                      <a:gd name="connsiteX0" fmla="*/ 82376 w 82376"/>
                      <a:gd name="connsiteY0" fmla="*/ 0 h 47341"/>
                      <a:gd name="connsiteX1" fmla="*/ 2077 w 82376"/>
                      <a:gd name="connsiteY1" fmla="*/ 27689 h 47341"/>
                      <a:gd name="connsiteX2" fmla="*/ 2077 w 82376"/>
                      <a:gd name="connsiteY2" fmla="*/ 47072 h 47341"/>
                      <a:gd name="connsiteX3" fmla="*/ 82376 w 82376"/>
                      <a:gd name="connsiteY3" fmla="*/ 0 h 47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376" h="47341">
                        <a:moveTo>
                          <a:pt x="82376" y="0"/>
                        </a:moveTo>
                        <a:cubicBezTo>
                          <a:pt x="68531" y="2769"/>
                          <a:pt x="35304" y="5538"/>
                          <a:pt x="2077" y="27689"/>
                        </a:cubicBezTo>
                        <a:cubicBezTo>
                          <a:pt x="-692" y="30458"/>
                          <a:pt x="-692" y="49841"/>
                          <a:pt x="2077" y="47072"/>
                        </a:cubicBezTo>
                        <a:cubicBezTo>
                          <a:pt x="26997" y="38765"/>
                          <a:pt x="82376" y="19383"/>
                          <a:pt x="8237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9" name="Hình tự do: Hình 328">
                    <a:extLst>
                      <a:ext uri="{FF2B5EF4-FFF2-40B4-BE49-F238E27FC236}">
                        <a16:creationId xmlns:a16="http://schemas.microsoft.com/office/drawing/2014/main" xmlns="" id="{74CD6F17-5486-6AE4-FDB3-6C358B57D6C2}"/>
                      </a:ext>
                    </a:extLst>
                  </p:cNvPr>
                  <p:cNvSpPr/>
                  <p:nvPr/>
                </p:nvSpPr>
                <p:spPr>
                  <a:xfrm>
                    <a:off x="4221061" y="4641554"/>
                    <a:ext cx="116920" cy="102891"/>
                  </a:xfrm>
                  <a:custGeom>
                    <a:avLst/>
                    <a:gdLst>
                      <a:gd name="connsiteX0" fmla="*/ 116656 w 116920"/>
                      <a:gd name="connsiteY0" fmla="*/ 0 h 102891"/>
                      <a:gd name="connsiteX1" fmla="*/ 360 w 116920"/>
                      <a:gd name="connsiteY1" fmla="*/ 58148 h 102891"/>
                      <a:gd name="connsiteX2" fmla="*/ 19743 w 116920"/>
                      <a:gd name="connsiteY2" fmla="*/ 94144 h 102891"/>
                      <a:gd name="connsiteX3" fmla="*/ 97273 w 116920"/>
                      <a:gd name="connsiteY3" fmla="*/ 102451 h 102891"/>
                      <a:gd name="connsiteX4" fmla="*/ 100042 w 116920"/>
                      <a:gd name="connsiteY4" fmla="*/ 91375 h 102891"/>
                      <a:gd name="connsiteX5" fmla="*/ 77891 w 116920"/>
                      <a:gd name="connsiteY5" fmla="*/ 74762 h 102891"/>
                      <a:gd name="connsiteX6" fmla="*/ 77891 w 116920"/>
                      <a:gd name="connsiteY6" fmla="*/ 49841 h 102891"/>
                      <a:gd name="connsiteX7" fmla="*/ 116656 w 116920"/>
                      <a:gd name="connsiteY7" fmla="*/ 0 h 102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920" h="102891">
                        <a:moveTo>
                          <a:pt x="116656" y="0"/>
                        </a:moveTo>
                        <a:cubicBezTo>
                          <a:pt x="102811" y="2769"/>
                          <a:pt x="33588" y="35996"/>
                          <a:pt x="360" y="58148"/>
                        </a:cubicBezTo>
                        <a:cubicBezTo>
                          <a:pt x="-2409" y="60917"/>
                          <a:pt x="11436" y="91375"/>
                          <a:pt x="19743" y="94144"/>
                        </a:cubicBezTo>
                        <a:cubicBezTo>
                          <a:pt x="33588" y="105220"/>
                          <a:pt x="61277" y="91375"/>
                          <a:pt x="97273" y="102451"/>
                        </a:cubicBezTo>
                        <a:cubicBezTo>
                          <a:pt x="102811" y="105220"/>
                          <a:pt x="100042" y="94144"/>
                          <a:pt x="100042" y="91375"/>
                        </a:cubicBezTo>
                        <a:cubicBezTo>
                          <a:pt x="94504" y="85837"/>
                          <a:pt x="91735" y="85837"/>
                          <a:pt x="77891" y="74762"/>
                        </a:cubicBezTo>
                        <a:cubicBezTo>
                          <a:pt x="69584" y="69224"/>
                          <a:pt x="72353" y="55379"/>
                          <a:pt x="77891" y="49841"/>
                        </a:cubicBezTo>
                        <a:cubicBezTo>
                          <a:pt x="100042" y="22152"/>
                          <a:pt x="119425" y="13845"/>
                          <a:pt x="11665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3" name="Đồ họa 753">
                  <a:extLst>
                    <a:ext uri="{FF2B5EF4-FFF2-40B4-BE49-F238E27FC236}">
                      <a16:creationId xmlns:a16="http://schemas.microsoft.com/office/drawing/2014/main" xmlns="" id="{C7A37DAA-7D45-6D62-4185-0EC91FDC8E64}"/>
                    </a:ext>
                  </a:extLst>
                </p:cNvPr>
                <p:cNvGrpSpPr/>
                <p:nvPr/>
              </p:nvGrpSpPr>
              <p:grpSpPr>
                <a:xfrm>
                  <a:off x="3551240" y="4647092"/>
                  <a:ext cx="128738" cy="102451"/>
                  <a:chOff x="3551240" y="4647092"/>
                  <a:chExt cx="128738" cy="102451"/>
                </a:xfrm>
              </p:grpSpPr>
              <p:sp>
                <p:nvSpPr>
                  <p:cNvPr id="324" name="Hình tự do: Hình 323">
                    <a:extLst>
                      <a:ext uri="{FF2B5EF4-FFF2-40B4-BE49-F238E27FC236}">
                        <a16:creationId xmlns:a16="http://schemas.microsoft.com/office/drawing/2014/main" xmlns="" id="{076F01B2-2D21-1C6B-7848-1152107AB710}"/>
                      </a:ext>
                    </a:extLst>
                  </p:cNvPr>
                  <p:cNvSpPr/>
                  <p:nvPr/>
                </p:nvSpPr>
                <p:spPr>
                  <a:xfrm>
                    <a:off x="3554104" y="4694164"/>
                    <a:ext cx="80549" cy="36235"/>
                  </a:xfrm>
                  <a:custGeom>
                    <a:avLst/>
                    <a:gdLst>
                      <a:gd name="connsiteX0" fmla="*/ 0 w 80549"/>
                      <a:gd name="connsiteY0" fmla="*/ 0 h 36235"/>
                      <a:gd name="connsiteX1" fmla="*/ 74762 w 80549"/>
                      <a:gd name="connsiteY1" fmla="*/ 16614 h 36235"/>
                      <a:gd name="connsiteX2" fmla="*/ 77531 w 80549"/>
                      <a:gd name="connsiteY2" fmla="*/ 35996 h 36235"/>
                      <a:gd name="connsiteX3" fmla="*/ 0 w 80549"/>
                      <a:gd name="connsiteY3" fmla="*/ 0 h 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49" h="36235">
                        <a:moveTo>
                          <a:pt x="0" y="0"/>
                        </a:moveTo>
                        <a:cubicBezTo>
                          <a:pt x="13845" y="2769"/>
                          <a:pt x="35996" y="5538"/>
                          <a:pt x="74762" y="16614"/>
                        </a:cubicBezTo>
                        <a:cubicBezTo>
                          <a:pt x="80300" y="16614"/>
                          <a:pt x="83068" y="38765"/>
                          <a:pt x="77531" y="35996"/>
                        </a:cubicBezTo>
                        <a:cubicBezTo>
                          <a:pt x="52610" y="24921"/>
                          <a:pt x="0" y="193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5" name="Hình tự do: Hình 324">
                    <a:extLst>
                      <a:ext uri="{FF2B5EF4-FFF2-40B4-BE49-F238E27FC236}">
                        <a16:creationId xmlns:a16="http://schemas.microsoft.com/office/drawing/2014/main" xmlns="" id="{6FD78B1D-4B31-B460-320B-B1129D2B8C43}"/>
                      </a:ext>
                    </a:extLst>
                  </p:cNvPr>
                  <p:cNvSpPr/>
                  <p:nvPr/>
                </p:nvSpPr>
                <p:spPr>
                  <a:xfrm>
                    <a:off x="3551240" y="4672012"/>
                    <a:ext cx="87317" cy="44573"/>
                  </a:xfrm>
                  <a:custGeom>
                    <a:avLst/>
                    <a:gdLst>
                      <a:gd name="connsiteX0" fmla="*/ 95 w 87317"/>
                      <a:gd name="connsiteY0" fmla="*/ 0 h 44573"/>
                      <a:gd name="connsiteX1" fmla="*/ 83164 w 87317"/>
                      <a:gd name="connsiteY1" fmla="*/ 24921 h 44573"/>
                      <a:gd name="connsiteX2" fmla="*/ 83164 w 87317"/>
                      <a:gd name="connsiteY2" fmla="*/ 44303 h 44573"/>
                      <a:gd name="connsiteX3" fmla="*/ 95 w 87317"/>
                      <a:gd name="connsiteY3" fmla="*/ 0 h 4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317" h="44573">
                        <a:moveTo>
                          <a:pt x="95" y="0"/>
                        </a:moveTo>
                        <a:cubicBezTo>
                          <a:pt x="13940" y="2769"/>
                          <a:pt x="49937" y="5538"/>
                          <a:pt x="83164" y="24921"/>
                        </a:cubicBezTo>
                        <a:cubicBezTo>
                          <a:pt x="88702" y="27689"/>
                          <a:pt x="88702" y="47072"/>
                          <a:pt x="83164" y="44303"/>
                        </a:cubicBezTo>
                        <a:cubicBezTo>
                          <a:pt x="55474" y="35996"/>
                          <a:pt x="-2673" y="16614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F94173A8-7932-F094-C195-DF031AE12642}"/>
                      </a:ext>
                    </a:extLst>
                  </p:cNvPr>
                  <p:cNvSpPr/>
                  <p:nvPr/>
                </p:nvSpPr>
                <p:spPr>
                  <a:xfrm>
                    <a:off x="3556639" y="4647092"/>
                    <a:ext cx="123340" cy="102451"/>
                  </a:xfrm>
                  <a:custGeom>
                    <a:avLst/>
                    <a:gdLst>
                      <a:gd name="connsiteX0" fmla="*/ 235 w 123340"/>
                      <a:gd name="connsiteY0" fmla="*/ 0 h 102451"/>
                      <a:gd name="connsiteX1" fmla="*/ 122068 w 123340"/>
                      <a:gd name="connsiteY1" fmla="*/ 55379 h 102451"/>
                      <a:gd name="connsiteX2" fmla="*/ 105455 w 123340"/>
                      <a:gd name="connsiteY2" fmla="*/ 91375 h 102451"/>
                      <a:gd name="connsiteX3" fmla="*/ 27924 w 123340"/>
                      <a:gd name="connsiteY3" fmla="*/ 102451 h 102451"/>
                      <a:gd name="connsiteX4" fmla="*/ 22386 w 123340"/>
                      <a:gd name="connsiteY4" fmla="*/ 91375 h 102451"/>
                      <a:gd name="connsiteX5" fmla="*/ 44538 w 123340"/>
                      <a:gd name="connsiteY5" fmla="*/ 71993 h 102451"/>
                      <a:gd name="connsiteX6" fmla="*/ 44538 w 123340"/>
                      <a:gd name="connsiteY6" fmla="*/ 47072 h 102451"/>
                      <a:gd name="connsiteX7" fmla="*/ 235 w 123340"/>
                      <a:gd name="connsiteY7" fmla="*/ 0 h 102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0" h="102451">
                        <a:moveTo>
                          <a:pt x="235" y="0"/>
                        </a:moveTo>
                        <a:cubicBezTo>
                          <a:pt x="14079" y="2769"/>
                          <a:pt x="86072" y="33227"/>
                          <a:pt x="122068" y="55379"/>
                        </a:cubicBezTo>
                        <a:cubicBezTo>
                          <a:pt x="127606" y="58148"/>
                          <a:pt x="113762" y="91375"/>
                          <a:pt x="105455" y="91375"/>
                        </a:cubicBezTo>
                        <a:cubicBezTo>
                          <a:pt x="91610" y="102451"/>
                          <a:pt x="63921" y="91375"/>
                          <a:pt x="27924" y="102451"/>
                        </a:cubicBezTo>
                        <a:cubicBezTo>
                          <a:pt x="19617" y="102451"/>
                          <a:pt x="19617" y="91375"/>
                          <a:pt x="22386" y="91375"/>
                        </a:cubicBezTo>
                        <a:cubicBezTo>
                          <a:pt x="27924" y="85837"/>
                          <a:pt x="30693" y="85837"/>
                          <a:pt x="44538" y="71993"/>
                        </a:cubicBezTo>
                        <a:cubicBezTo>
                          <a:pt x="52845" y="63686"/>
                          <a:pt x="50076" y="52610"/>
                          <a:pt x="44538" y="47072"/>
                        </a:cubicBezTo>
                        <a:cubicBezTo>
                          <a:pt x="19617" y="24920"/>
                          <a:pt x="-2534" y="13845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" name="Đồ họa 753">
                <a:extLst>
                  <a:ext uri="{FF2B5EF4-FFF2-40B4-BE49-F238E27FC236}">
                    <a16:creationId xmlns:a16="http://schemas.microsoft.com/office/drawing/2014/main" xmlns="" id="{A39B0D8F-4958-8AB7-54B3-0F001D06B339}"/>
                  </a:ext>
                </a:extLst>
              </p:cNvPr>
              <p:cNvGrpSpPr/>
              <p:nvPr/>
            </p:nvGrpSpPr>
            <p:grpSpPr>
              <a:xfrm>
                <a:off x="7781461" y="4017647"/>
                <a:ext cx="849006" cy="1097458"/>
                <a:chOff x="7781461" y="4017647"/>
                <a:chExt cx="849006" cy="1097458"/>
              </a:xfrm>
            </p:grpSpPr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EF547CAB-542E-663E-D73A-A976C895088B}"/>
                    </a:ext>
                  </a:extLst>
                </p:cNvPr>
                <p:cNvSpPr/>
                <p:nvPr/>
              </p:nvSpPr>
              <p:spPr>
                <a:xfrm>
                  <a:off x="7903527" y="4120991"/>
                  <a:ext cx="646292" cy="544950"/>
                </a:xfrm>
                <a:custGeom>
                  <a:avLst/>
                  <a:gdLst>
                    <a:gd name="connsiteX0" fmla="*/ 36593 w 646292"/>
                    <a:gd name="connsiteY0" fmla="*/ 177213 h 544950"/>
                    <a:gd name="connsiteX1" fmla="*/ 597 w 646292"/>
                    <a:gd name="connsiteY1" fmla="*/ 343350 h 544950"/>
                    <a:gd name="connsiteX2" fmla="*/ 125199 w 646292"/>
                    <a:gd name="connsiteY2" fmla="*/ 520562 h 544950"/>
                    <a:gd name="connsiteX3" fmla="*/ 94741 w 646292"/>
                    <a:gd name="connsiteY3" fmla="*/ 462415 h 544950"/>
                    <a:gd name="connsiteX4" fmla="*/ 158427 w 646292"/>
                    <a:gd name="connsiteY4" fmla="*/ 531638 h 544950"/>
                    <a:gd name="connsiteX5" fmla="*/ 360560 w 646292"/>
                    <a:gd name="connsiteY5" fmla="*/ 520562 h 544950"/>
                    <a:gd name="connsiteX6" fmla="*/ 595921 w 646292"/>
                    <a:gd name="connsiteY6" fmla="*/ 412573 h 544950"/>
                    <a:gd name="connsiteX7" fmla="*/ 606996 w 646292"/>
                    <a:gd name="connsiteY7" fmla="*/ 318429 h 544950"/>
                    <a:gd name="connsiteX8" fmla="*/ 626379 w 646292"/>
                    <a:gd name="connsiteY8" fmla="*/ 379346 h 544950"/>
                    <a:gd name="connsiteX9" fmla="*/ 598689 w 646292"/>
                    <a:gd name="connsiteY9" fmla="*/ 221516 h 544950"/>
                    <a:gd name="connsiteX10" fmla="*/ 388250 w 646292"/>
                    <a:gd name="connsiteY10" fmla="*/ 0 h 544950"/>
                    <a:gd name="connsiteX11" fmla="*/ 36593 w 646292"/>
                    <a:gd name="connsiteY11" fmla="*/ 177213 h 54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292" h="544950">
                      <a:moveTo>
                        <a:pt x="36593" y="177213"/>
                      </a:moveTo>
                      <a:cubicBezTo>
                        <a:pt x="36593" y="293509"/>
                        <a:pt x="14441" y="254743"/>
                        <a:pt x="597" y="343350"/>
                      </a:cubicBezTo>
                      <a:cubicBezTo>
                        <a:pt x="-7710" y="404267"/>
                        <a:pt x="72589" y="526100"/>
                        <a:pt x="125199" y="520562"/>
                      </a:cubicBezTo>
                      <a:cubicBezTo>
                        <a:pt x="91972" y="495642"/>
                        <a:pt x="91972" y="467952"/>
                        <a:pt x="94741" y="462415"/>
                      </a:cubicBezTo>
                      <a:cubicBezTo>
                        <a:pt x="100279" y="490104"/>
                        <a:pt x="150120" y="526100"/>
                        <a:pt x="158427" y="531638"/>
                      </a:cubicBezTo>
                      <a:cubicBezTo>
                        <a:pt x="233188" y="564866"/>
                        <a:pt x="299643" y="526100"/>
                        <a:pt x="360560" y="520562"/>
                      </a:cubicBezTo>
                      <a:cubicBezTo>
                        <a:pt x="435322" y="509487"/>
                        <a:pt x="532235" y="476259"/>
                        <a:pt x="595921" y="412573"/>
                      </a:cubicBezTo>
                      <a:cubicBezTo>
                        <a:pt x="601459" y="407036"/>
                        <a:pt x="609765" y="348888"/>
                        <a:pt x="606996" y="318429"/>
                      </a:cubicBezTo>
                      <a:cubicBezTo>
                        <a:pt x="629148" y="337812"/>
                        <a:pt x="620841" y="384884"/>
                        <a:pt x="626379" y="379346"/>
                      </a:cubicBezTo>
                      <a:cubicBezTo>
                        <a:pt x="654068" y="337812"/>
                        <a:pt x="659607" y="251974"/>
                        <a:pt x="598689" y="221516"/>
                      </a:cubicBezTo>
                      <a:cubicBezTo>
                        <a:pt x="476856" y="163368"/>
                        <a:pt x="518390" y="19383"/>
                        <a:pt x="388250" y="0"/>
                      </a:cubicBezTo>
                      <a:cubicBezTo>
                        <a:pt x="255340" y="13845"/>
                        <a:pt x="83665" y="71993"/>
                        <a:pt x="36593" y="177213"/>
                      </a:cubicBezTo>
                      <a:close/>
                    </a:path>
                  </a:pathLst>
                </a:custGeom>
                <a:solidFill>
                  <a:srgbClr val="8F6455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B6487ADB-F530-0618-0A62-CEEF34CB9DB9}"/>
                    </a:ext>
                  </a:extLst>
                </p:cNvPr>
                <p:cNvSpPr/>
                <p:nvPr/>
              </p:nvSpPr>
              <p:spPr>
                <a:xfrm>
                  <a:off x="8186677" y="4741236"/>
                  <a:ext cx="185398" cy="290739"/>
                </a:xfrm>
                <a:custGeom>
                  <a:avLst/>
                  <a:gdLst>
                    <a:gd name="connsiteX0" fmla="*/ 127250 w 185398"/>
                    <a:gd name="connsiteY0" fmla="*/ 276895 h 290739"/>
                    <a:gd name="connsiteX1" fmla="*/ 66333 w 185398"/>
                    <a:gd name="connsiteY1" fmla="*/ 290740 h 290739"/>
                    <a:gd name="connsiteX2" fmla="*/ 2648 w 185398"/>
                    <a:gd name="connsiteY2" fmla="*/ 119065 h 290739"/>
                    <a:gd name="connsiteX3" fmla="*/ 127250 w 185398"/>
                    <a:gd name="connsiteY3" fmla="*/ 0 h 290739"/>
                    <a:gd name="connsiteX4" fmla="*/ 185398 w 185398"/>
                    <a:gd name="connsiteY4" fmla="*/ 91375 h 290739"/>
                    <a:gd name="connsiteX5" fmla="*/ 77409 w 185398"/>
                    <a:gd name="connsiteY5" fmla="*/ 152292 h 290739"/>
                    <a:gd name="connsiteX6" fmla="*/ 127250 w 185398"/>
                    <a:gd name="connsiteY6" fmla="*/ 276895 h 29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398" h="290739">
                      <a:moveTo>
                        <a:pt x="127250" y="276895"/>
                      </a:moveTo>
                      <a:cubicBezTo>
                        <a:pt x="135557" y="287971"/>
                        <a:pt x="77409" y="290740"/>
                        <a:pt x="66333" y="290740"/>
                      </a:cubicBezTo>
                      <a:cubicBezTo>
                        <a:pt x="52489" y="246437"/>
                        <a:pt x="-13966" y="166137"/>
                        <a:pt x="2648" y="119065"/>
                      </a:cubicBezTo>
                      <a:cubicBezTo>
                        <a:pt x="10954" y="94144"/>
                        <a:pt x="58027" y="44303"/>
                        <a:pt x="127250" y="0"/>
                      </a:cubicBezTo>
                      <a:cubicBezTo>
                        <a:pt x="143864" y="27689"/>
                        <a:pt x="168785" y="63686"/>
                        <a:pt x="185398" y="91375"/>
                      </a:cubicBezTo>
                      <a:cubicBezTo>
                        <a:pt x="118944" y="119065"/>
                        <a:pt x="74640" y="130141"/>
                        <a:pt x="77409" y="152292"/>
                      </a:cubicBezTo>
                      <a:cubicBezTo>
                        <a:pt x="77409" y="160599"/>
                        <a:pt x="118944" y="257512"/>
                        <a:pt x="127250" y="276895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3E03338E-01C3-1086-AB68-E1C844DF8650}"/>
                    </a:ext>
                  </a:extLst>
                </p:cNvPr>
                <p:cNvSpPr/>
                <p:nvPr/>
              </p:nvSpPr>
              <p:spPr>
                <a:xfrm>
                  <a:off x="8246261" y="4793846"/>
                  <a:ext cx="139659" cy="146754"/>
                </a:xfrm>
                <a:custGeom>
                  <a:avLst/>
                  <a:gdLst>
                    <a:gd name="connsiteX0" fmla="*/ 139660 w 139659"/>
                    <a:gd name="connsiteY0" fmla="*/ 0 h 146754"/>
                    <a:gd name="connsiteX1" fmla="*/ 109201 w 139659"/>
                    <a:gd name="connsiteY1" fmla="*/ 41534 h 146754"/>
                    <a:gd name="connsiteX2" fmla="*/ 17826 w 139659"/>
                    <a:gd name="connsiteY2" fmla="*/ 94144 h 146754"/>
                    <a:gd name="connsiteX3" fmla="*/ 34439 w 139659"/>
                    <a:gd name="connsiteY3" fmla="*/ 146754 h 146754"/>
                    <a:gd name="connsiteX4" fmla="*/ 1212 w 139659"/>
                    <a:gd name="connsiteY4" fmla="*/ 74762 h 146754"/>
                    <a:gd name="connsiteX5" fmla="*/ 139660 w 139659"/>
                    <a:gd name="connsiteY5" fmla="*/ 0 h 14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659" h="146754">
                      <a:moveTo>
                        <a:pt x="139660" y="0"/>
                      </a:moveTo>
                      <a:cubicBezTo>
                        <a:pt x="139660" y="16614"/>
                        <a:pt x="128584" y="24921"/>
                        <a:pt x="109201" y="41534"/>
                      </a:cubicBezTo>
                      <a:cubicBezTo>
                        <a:pt x="56591" y="63686"/>
                        <a:pt x="23364" y="74762"/>
                        <a:pt x="17826" y="94144"/>
                      </a:cubicBezTo>
                      <a:cubicBezTo>
                        <a:pt x="15057" y="102451"/>
                        <a:pt x="23364" y="116296"/>
                        <a:pt x="34439" y="146754"/>
                      </a:cubicBezTo>
                      <a:cubicBezTo>
                        <a:pt x="9519" y="119065"/>
                        <a:pt x="-4326" y="94144"/>
                        <a:pt x="1212" y="74762"/>
                      </a:cubicBezTo>
                      <a:cubicBezTo>
                        <a:pt x="15057" y="44303"/>
                        <a:pt x="51053" y="27689"/>
                        <a:pt x="139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1" name="Đồ họa 753">
                  <a:extLst>
                    <a:ext uri="{FF2B5EF4-FFF2-40B4-BE49-F238E27FC236}">
                      <a16:creationId xmlns:a16="http://schemas.microsoft.com/office/drawing/2014/main" xmlns="" id="{E26112BE-A57B-4D84-DFF3-25A4F1E8DBE0}"/>
                    </a:ext>
                  </a:extLst>
                </p:cNvPr>
                <p:cNvGrpSpPr/>
                <p:nvPr/>
              </p:nvGrpSpPr>
              <p:grpSpPr>
                <a:xfrm>
                  <a:off x="8189325" y="4990441"/>
                  <a:ext cx="141216" cy="111031"/>
                  <a:chOff x="8189325" y="4990441"/>
                  <a:chExt cx="141216" cy="111031"/>
                </a:xfrm>
              </p:grpSpPr>
              <p:sp>
                <p:nvSpPr>
                  <p:cNvPr id="302" name="Hình tự do: Hình 301">
                    <a:extLst>
                      <a:ext uri="{FF2B5EF4-FFF2-40B4-BE49-F238E27FC236}">
                        <a16:creationId xmlns:a16="http://schemas.microsoft.com/office/drawing/2014/main" xmlns="" id="{632B04CD-49FA-5D74-1C7A-3C39B6A7DACE}"/>
                      </a:ext>
                    </a:extLst>
                  </p:cNvPr>
                  <p:cNvSpPr/>
                  <p:nvPr/>
                </p:nvSpPr>
                <p:spPr>
                  <a:xfrm>
                    <a:off x="8191734" y="4990441"/>
                    <a:ext cx="138807" cy="111031"/>
                  </a:xfrm>
                  <a:custGeom>
                    <a:avLst/>
                    <a:gdLst>
                      <a:gd name="connsiteX0" fmla="*/ 44663 w 138807"/>
                      <a:gd name="connsiteY0" fmla="*/ 41534 h 111031"/>
                      <a:gd name="connsiteX1" fmla="*/ 44663 w 138807"/>
                      <a:gd name="connsiteY1" fmla="*/ 30459 h 111031"/>
                      <a:gd name="connsiteX2" fmla="*/ 75121 w 138807"/>
                      <a:gd name="connsiteY2" fmla="*/ 19383 h 111031"/>
                      <a:gd name="connsiteX3" fmla="*/ 77890 w 138807"/>
                      <a:gd name="connsiteY3" fmla="*/ 24921 h 111031"/>
                      <a:gd name="connsiteX4" fmla="*/ 91735 w 138807"/>
                      <a:gd name="connsiteY4" fmla="*/ 16614 h 111031"/>
                      <a:gd name="connsiteX5" fmla="*/ 119425 w 138807"/>
                      <a:gd name="connsiteY5" fmla="*/ 0 h 111031"/>
                      <a:gd name="connsiteX6" fmla="*/ 138807 w 138807"/>
                      <a:gd name="connsiteY6" fmla="*/ 35996 h 111031"/>
                      <a:gd name="connsiteX7" fmla="*/ 3129 w 138807"/>
                      <a:gd name="connsiteY7" fmla="*/ 110758 h 111031"/>
                      <a:gd name="connsiteX8" fmla="*/ 44663 w 138807"/>
                      <a:gd name="connsiteY8" fmla="*/ 41534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807" h="111031">
                        <a:moveTo>
                          <a:pt x="44663" y="41534"/>
                        </a:moveTo>
                        <a:cubicBezTo>
                          <a:pt x="44663" y="38765"/>
                          <a:pt x="44663" y="33228"/>
                          <a:pt x="44663" y="30459"/>
                        </a:cubicBezTo>
                        <a:cubicBezTo>
                          <a:pt x="44663" y="27689"/>
                          <a:pt x="72353" y="13845"/>
                          <a:pt x="75121" y="19383"/>
                        </a:cubicBezTo>
                        <a:cubicBezTo>
                          <a:pt x="75121" y="22152"/>
                          <a:pt x="77890" y="22152"/>
                          <a:pt x="77890" y="24921"/>
                        </a:cubicBezTo>
                        <a:cubicBezTo>
                          <a:pt x="83428" y="22152"/>
                          <a:pt x="86197" y="19383"/>
                          <a:pt x="91735" y="16614"/>
                        </a:cubicBezTo>
                        <a:cubicBezTo>
                          <a:pt x="102811" y="11076"/>
                          <a:pt x="113887" y="5538"/>
                          <a:pt x="119425" y="0"/>
                        </a:cubicBezTo>
                        <a:cubicBezTo>
                          <a:pt x="124962" y="8307"/>
                          <a:pt x="133269" y="27689"/>
                          <a:pt x="138807" y="35996"/>
                        </a:cubicBezTo>
                        <a:cubicBezTo>
                          <a:pt x="138807" y="35996"/>
                          <a:pt x="28049" y="116296"/>
                          <a:pt x="3129" y="110758"/>
                        </a:cubicBezTo>
                        <a:cubicBezTo>
                          <a:pt x="-7947" y="107989"/>
                          <a:pt x="11436" y="74762"/>
                          <a:pt x="44663" y="41534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xmlns="" id="{48AE2F0B-CAB4-E70D-B64D-2845C801D220}"/>
                      </a:ext>
                    </a:extLst>
                  </p:cNvPr>
                  <p:cNvSpPr/>
                  <p:nvPr/>
                </p:nvSpPr>
                <p:spPr>
                  <a:xfrm>
                    <a:off x="8189325" y="5020900"/>
                    <a:ext cx="138447" cy="80573"/>
                  </a:xfrm>
                  <a:custGeom>
                    <a:avLst/>
                    <a:gdLst>
                      <a:gd name="connsiteX0" fmla="*/ 135678 w 138447"/>
                      <a:gd name="connsiteY0" fmla="*/ 0 h 80573"/>
                      <a:gd name="connsiteX1" fmla="*/ 138447 w 138447"/>
                      <a:gd name="connsiteY1" fmla="*/ 5538 h 80573"/>
                      <a:gd name="connsiteX2" fmla="*/ 2769 w 138447"/>
                      <a:gd name="connsiteY2" fmla="*/ 80299 h 80573"/>
                      <a:gd name="connsiteX3" fmla="*/ 0 w 138447"/>
                      <a:gd name="connsiteY3" fmla="*/ 77530 h 80573"/>
                      <a:gd name="connsiteX4" fmla="*/ 135678 w 138447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447" h="80573">
                        <a:moveTo>
                          <a:pt x="135678" y="0"/>
                        </a:moveTo>
                        <a:cubicBezTo>
                          <a:pt x="135678" y="2769"/>
                          <a:pt x="138447" y="5538"/>
                          <a:pt x="138447" y="5538"/>
                        </a:cubicBezTo>
                        <a:cubicBezTo>
                          <a:pt x="138447" y="5538"/>
                          <a:pt x="27689" y="85837"/>
                          <a:pt x="2769" y="80299"/>
                        </a:cubicBezTo>
                        <a:cubicBezTo>
                          <a:pt x="2769" y="80299"/>
                          <a:pt x="0" y="80299"/>
                          <a:pt x="0" y="77530"/>
                        </a:cubicBezTo>
                        <a:cubicBezTo>
                          <a:pt x="35996" y="69224"/>
                          <a:pt x="107989" y="19383"/>
                          <a:pt x="135678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4" name="Hình tự do: Hình 303">
                    <a:extLst>
                      <a:ext uri="{FF2B5EF4-FFF2-40B4-BE49-F238E27FC236}">
                        <a16:creationId xmlns:a16="http://schemas.microsoft.com/office/drawing/2014/main" xmlns="" id="{765BFA03-E949-FEEF-C954-73560D55FE93}"/>
                      </a:ext>
                    </a:extLst>
                  </p:cNvPr>
                  <p:cNvSpPr/>
                  <p:nvPr/>
                </p:nvSpPr>
                <p:spPr>
                  <a:xfrm>
                    <a:off x="8211476" y="5032926"/>
                    <a:ext cx="38765" cy="25201"/>
                  </a:xfrm>
                  <a:custGeom>
                    <a:avLst/>
                    <a:gdLst>
                      <a:gd name="connsiteX0" fmla="*/ 35996 w 38765"/>
                      <a:gd name="connsiteY0" fmla="*/ 4588 h 25201"/>
                      <a:gd name="connsiteX1" fmla="*/ 35996 w 38765"/>
                      <a:gd name="connsiteY1" fmla="*/ 4588 h 25201"/>
                      <a:gd name="connsiteX2" fmla="*/ 35996 w 38765"/>
                      <a:gd name="connsiteY2" fmla="*/ 4588 h 25201"/>
                      <a:gd name="connsiteX3" fmla="*/ 38766 w 38765"/>
                      <a:gd name="connsiteY3" fmla="*/ 1819 h 25201"/>
                      <a:gd name="connsiteX4" fmla="*/ 16614 w 38765"/>
                      <a:gd name="connsiteY4" fmla="*/ 4588 h 25201"/>
                      <a:gd name="connsiteX5" fmla="*/ 16614 w 38765"/>
                      <a:gd name="connsiteY5" fmla="*/ 7357 h 25201"/>
                      <a:gd name="connsiteX6" fmla="*/ 19383 w 38765"/>
                      <a:gd name="connsiteY6" fmla="*/ 7357 h 25201"/>
                      <a:gd name="connsiteX7" fmla="*/ 35996 w 38765"/>
                      <a:gd name="connsiteY7" fmla="*/ 4588 h 25201"/>
                      <a:gd name="connsiteX8" fmla="*/ 30459 w 38765"/>
                      <a:gd name="connsiteY8" fmla="*/ 12895 h 25201"/>
                      <a:gd name="connsiteX9" fmla="*/ 30459 w 38765"/>
                      <a:gd name="connsiteY9" fmla="*/ 12895 h 25201"/>
                      <a:gd name="connsiteX10" fmla="*/ 30459 w 38765"/>
                      <a:gd name="connsiteY10" fmla="*/ 12895 h 25201"/>
                      <a:gd name="connsiteX11" fmla="*/ 33228 w 38765"/>
                      <a:gd name="connsiteY11" fmla="*/ 10126 h 25201"/>
                      <a:gd name="connsiteX12" fmla="*/ 11076 w 38765"/>
                      <a:gd name="connsiteY12" fmla="*/ 12895 h 25201"/>
                      <a:gd name="connsiteX13" fmla="*/ 11076 w 38765"/>
                      <a:gd name="connsiteY13" fmla="*/ 15664 h 25201"/>
                      <a:gd name="connsiteX14" fmla="*/ 13845 w 38765"/>
                      <a:gd name="connsiteY14" fmla="*/ 15664 h 25201"/>
                      <a:gd name="connsiteX15" fmla="*/ 30459 w 38765"/>
                      <a:gd name="connsiteY15" fmla="*/ 12895 h 25201"/>
                      <a:gd name="connsiteX16" fmla="*/ 0 w 38765"/>
                      <a:gd name="connsiteY16" fmla="*/ 23970 h 25201"/>
                      <a:gd name="connsiteX17" fmla="*/ 0 w 38765"/>
                      <a:gd name="connsiteY17" fmla="*/ 23970 h 25201"/>
                      <a:gd name="connsiteX18" fmla="*/ 22152 w 38765"/>
                      <a:gd name="connsiteY18" fmla="*/ 21201 h 25201"/>
                      <a:gd name="connsiteX19" fmla="*/ 24921 w 38765"/>
                      <a:gd name="connsiteY19" fmla="*/ 21201 h 25201"/>
                      <a:gd name="connsiteX20" fmla="*/ 24921 w 38765"/>
                      <a:gd name="connsiteY20" fmla="*/ 21201 h 25201"/>
                      <a:gd name="connsiteX21" fmla="*/ 24921 w 38765"/>
                      <a:gd name="connsiteY21" fmla="*/ 18433 h 25201"/>
                      <a:gd name="connsiteX22" fmla="*/ 0 w 38765"/>
                      <a:gd name="connsiteY22" fmla="*/ 23970 h 25201"/>
                      <a:gd name="connsiteX23" fmla="*/ 0 w 38765"/>
                      <a:gd name="connsiteY23" fmla="*/ 23970 h 2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5201">
                        <a:moveTo>
                          <a:pt x="35996" y="4588"/>
                        </a:moveTo>
                        <a:cubicBezTo>
                          <a:pt x="35996" y="4588"/>
                          <a:pt x="38766" y="4588"/>
                          <a:pt x="35996" y="4588"/>
                        </a:cubicBezTo>
                        <a:cubicBezTo>
                          <a:pt x="38766" y="4588"/>
                          <a:pt x="38766" y="4588"/>
                          <a:pt x="35996" y="4588"/>
                        </a:cubicBezTo>
                        <a:cubicBezTo>
                          <a:pt x="38766" y="1819"/>
                          <a:pt x="38766" y="1819"/>
                          <a:pt x="38766" y="1819"/>
                        </a:cubicBezTo>
                        <a:cubicBezTo>
                          <a:pt x="30459" y="-950"/>
                          <a:pt x="22152" y="-950"/>
                          <a:pt x="16614" y="4588"/>
                        </a:cubicBezTo>
                        <a:cubicBezTo>
                          <a:pt x="16614" y="4588"/>
                          <a:pt x="16614" y="7357"/>
                          <a:pt x="16614" y="7357"/>
                        </a:cubicBezTo>
                        <a:cubicBezTo>
                          <a:pt x="16614" y="7357"/>
                          <a:pt x="19383" y="7357"/>
                          <a:pt x="19383" y="7357"/>
                        </a:cubicBezTo>
                        <a:cubicBezTo>
                          <a:pt x="22152" y="4588"/>
                          <a:pt x="30459" y="1819"/>
                          <a:pt x="35996" y="4588"/>
                        </a:cubicBezTo>
                        <a:close/>
                        <a:moveTo>
                          <a:pt x="30459" y="12895"/>
                        </a:moveTo>
                        <a:cubicBezTo>
                          <a:pt x="30459" y="12895"/>
                          <a:pt x="30459" y="12895"/>
                          <a:pt x="30459" y="12895"/>
                        </a:cubicBezTo>
                        <a:cubicBezTo>
                          <a:pt x="33228" y="12895"/>
                          <a:pt x="33228" y="12895"/>
                          <a:pt x="30459" y="12895"/>
                        </a:cubicBezTo>
                        <a:cubicBezTo>
                          <a:pt x="33228" y="10126"/>
                          <a:pt x="33228" y="10126"/>
                          <a:pt x="33228" y="10126"/>
                        </a:cubicBezTo>
                        <a:cubicBezTo>
                          <a:pt x="24921" y="7357"/>
                          <a:pt x="16614" y="7357"/>
                          <a:pt x="11076" y="12895"/>
                        </a:cubicBezTo>
                        <a:cubicBezTo>
                          <a:pt x="11076" y="12895"/>
                          <a:pt x="11076" y="15664"/>
                          <a:pt x="11076" y="15664"/>
                        </a:cubicBezTo>
                        <a:cubicBezTo>
                          <a:pt x="11076" y="15664"/>
                          <a:pt x="13845" y="15664"/>
                          <a:pt x="13845" y="15664"/>
                        </a:cubicBezTo>
                        <a:cubicBezTo>
                          <a:pt x="13845" y="12895"/>
                          <a:pt x="22152" y="10126"/>
                          <a:pt x="30459" y="12895"/>
                        </a:cubicBezTo>
                        <a:close/>
                        <a:moveTo>
                          <a:pt x="0" y="23970"/>
                        </a:moveTo>
                        <a:cubicBezTo>
                          <a:pt x="0" y="23970"/>
                          <a:pt x="2769" y="26739"/>
                          <a:pt x="0" y="23970"/>
                        </a:cubicBezTo>
                        <a:cubicBezTo>
                          <a:pt x="8307" y="21201"/>
                          <a:pt x="16614" y="18433"/>
                          <a:pt x="22152" y="21201"/>
                        </a:cubicBezTo>
                        <a:cubicBezTo>
                          <a:pt x="22152" y="21201"/>
                          <a:pt x="22152" y="21201"/>
                          <a:pt x="24921" y="21201"/>
                        </a:cubicBezTo>
                        <a:cubicBezTo>
                          <a:pt x="24921" y="21201"/>
                          <a:pt x="24921" y="21201"/>
                          <a:pt x="24921" y="21201"/>
                        </a:cubicBezTo>
                        <a:cubicBezTo>
                          <a:pt x="24921" y="21201"/>
                          <a:pt x="24921" y="18433"/>
                          <a:pt x="24921" y="18433"/>
                        </a:cubicBezTo>
                        <a:cubicBezTo>
                          <a:pt x="16614" y="15664"/>
                          <a:pt x="5538" y="18433"/>
                          <a:pt x="0" y="23970"/>
                        </a:cubicBezTo>
                        <a:cubicBezTo>
                          <a:pt x="0" y="23970"/>
                          <a:pt x="0" y="23970"/>
                          <a:pt x="0" y="23970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927CFCFB-3C23-0974-8345-3DC4A7A45442}"/>
                    </a:ext>
                  </a:extLst>
                </p:cNvPr>
                <p:cNvSpPr/>
                <p:nvPr/>
              </p:nvSpPr>
              <p:spPr>
                <a:xfrm>
                  <a:off x="8287893" y="4752312"/>
                  <a:ext cx="181095" cy="287970"/>
                </a:xfrm>
                <a:custGeom>
                  <a:avLst/>
                  <a:gdLst>
                    <a:gd name="connsiteX0" fmla="*/ 134024 w 181095"/>
                    <a:gd name="connsiteY0" fmla="*/ 257512 h 287970"/>
                    <a:gd name="connsiteX1" fmla="*/ 81414 w 181095"/>
                    <a:gd name="connsiteY1" fmla="*/ 287971 h 287970"/>
                    <a:gd name="connsiteX2" fmla="*/ 1114 w 181095"/>
                    <a:gd name="connsiteY2" fmla="*/ 119065 h 287970"/>
                    <a:gd name="connsiteX3" fmla="*/ 128486 w 181095"/>
                    <a:gd name="connsiteY3" fmla="*/ 0 h 287970"/>
                    <a:gd name="connsiteX4" fmla="*/ 181096 w 181095"/>
                    <a:gd name="connsiteY4" fmla="*/ 74762 h 287970"/>
                    <a:gd name="connsiteX5" fmla="*/ 84182 w 181095"/>
                    <a:gd name="connsiteY5" fmla="*/ 149523 h 287970"/>
                    <a:gd name="connsiteX6" fmla="*/ 134024 w 181095"/>
                    <a:gd name="connsiteY6" fmla="*/ 257512 h 28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095" h="287970">
                      <a:moveTo>
                        <a:pt x="134024" y="257512"/>
                      </a:moveTo>
                      <a:cubicBezTo>
                        <a:pt x="145099" y="282433"/>
                        <a:pt x="92489" y="287971"/>
                        <a:pt x="81414" y="287971"/>
                      </a:cubicBezTo>
                      <a:cubicBezTo>
                        <a:pt x="64800" y="246437"/>
                        <a:pt x="-9962" y="166137"/>
                        <a:pt x="1114" y="119065"/>
                      </a:cubicBezTo>
                      <a:cubicBezTo>
                        <a:pt x="6652" y="94144"/>
                        <a:pt x="62031" y="49841"/>
                        <a:pt x="128486" y="0"/>
                      </a:cubicBezTo>
                      <a:cubicBezTo>
                        <a:pt x="147868" y="24921"/>
                        <a:pt x="164482" y="49841"/>
                        <a:pt x="181096" y="74762"/>
                      </a:cubicBezTo>
                      <a:cubicBezTo>
                        <a:pt x="114641" y="102451"/>
                        <a:pt x="78645" y="130141"/>
                        <a:pt x="84182" y="149523"/>
                      </a:cubicBezTo>
                      <a:cubicBezTo>
                        <a:pt x="86952" y="157830"/>
                        <a:pt x="125717" y="235361"/>
                        <a:pt x="134024" y="257512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3" name="Đồ họa 753">
                  <a:extLst>
                    <a:ext uri="{FF2B5EF4-FFF2-40B4-BE49-F238E27FC236}">
                      <a16:creationId xmlns:a16="http://schemas.microsoft.com/office/drawing/2014/main" xmlns="" id="{6DB8CB6C-BF5B-59D2-5B25-16D1CC85D2FA}"/>
                    </a:ext>
                  </a:extLst>
                </p:cNvPr>
                <p:cNvGrpSpPr/>
                <p:nvPr/>
              </p:nvGrpSpPr>
              <p:grpSpPr>
                <a:xfrm>
                  <a:off x="8308390" y="4990441"/>
                  <a:ext cx="130140" cy="124664"/>
                  <a:chOff x="8308390" y="4990441"/>
                  <a:chExt cx="130140" cy="124664"/>
                </a:xfrm>
              </p:grpSpPr>
              <p:sp>
                <p:nvSpPr>
                  <p:cNvPr id="299" name="Hình tự do: Hình 298">
                    <a:extLst>
                      <a:ext uri="{FF2B5EF4-FFF2-40B4-BE49-F238E27FC236}">
                        <a16:creationId xmlns:a16="http://schemas.microsoft.com/office/drawing/2014/main" xmlns="" id="{2001AD55-5E7A-09AC-3530-6FF6F35F6608}"/>
                      </a:ext>
                    </a:extLst>
                  </p:cNvPr>
                  <p:cNvSpPr/>
                  <p:nvPr/>
                </p:nvSpPr>
                <p:spPr>
                  <a:xfrm>
                    <a:off x="8310098" y="4990441"/>
                    <a:ext cx="128432" cy="124664"/>
                  </a:xfrm>
                  <a:custGeom>
                    <a:avLst/>
                    <a:gdLst>
                      <a:gd name="connsiteX0" fmla="*/ 39826 w 128432"/>
                      <a:gd name="connsiteY0" fmla="*/ 49841 h 124664"/>
                      <a:gd name="connsiteX1" fmla="*/ 37057 w 128432"/>
                      <a:gd name="connsiteY1" fmla="*/ 38765 h 124664"/>
                      <a:gd name="connsiteX2" fmla="*/ 64747 w 128432"/>
                      <a:gd name="connsiteY2" fmla="*/ 24921 h 124664"/>
                      <a:gd name="connsiteX3" fmla="*/ 67516 w 128432"/>
                      <a:gd name="connsiteY3" fmla="*/ 27689 h 124664"/>
                      <a:gd name="connsiteX4" fmla="*/ 81360 w 128432"/>
                      <a:gd name="connsiteY4" fmla="*/ 19383 h 124664"/>
                      <a:gd name="connsiteX5" fmla="*/ 106281 w 128432"/>
                      <a:gd name="connsiteY5" fmla="*/ 0 h 124664"/>
                      <a:gd name="connsiteX6" fmla="*/ 128433 w 128432"/>
                      <a:gd name="connsiteY6" fmla="*/ 35996 h 124664"/>
                      <a:gd name="connsiteX7" fmla="*/ 1061 w 128432"/>
                      <a:gd name="connsiteY7" fmla="*/ 124603 h 124664"/>
                      <a:gd name="connsiteX8" fmla="*/ 39826 w 128432"/>
                      <a:gd name="connsiteY8" fmla="*/ 49841 h 12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32" h="124664">
                        <a:moveTo>
                          <a:pt x="39826" y="49841"/>
                        </a:moveTo>
                        <a:cubicBezTo>
                          <a:pt x="39826" y="47072"/>
                          <a:pt x="37057" y="41534"/>
                          <a:pt x="37057" y="38765"/>
                        </a:cubicBezTo>
                        <a:cubicBezTo>
                          <a:pt x="37057" y="35996"/>
                          <a:pt x="61978" y="19383"/>
                          <a:pt x="64747" y="24921"/>
                        </a:cubicBezTo>
                        <a:cubicBezTo>
                          <a:pt x="64747" y="27689"/>
                          <a:pt x="67516" y="27689"/>
                          <a:pt x="67516" y="27689"/>
                        </a:cubicBezTo>
                        <a:cubicBezTo>
                          <a:pt x="73054" y="24921"/>
                          <a:pt x="75823" y="22152"/>
                          <a:pt x="81360" y="19383"/>
                        </a:cubicBezTo>
                        <a:cubicBezTo>
                          <a:pt x="92436" y="11076"/>
                          <a:pt x="100743" y="5538"/>
                          <a:pt x="106281" y="0"/>
                        </a:cubicBezTo>
                        <a:cubicBezTo>
                          <a:pt x="111819" y="8307"/>
                          <a:pt x="122895" y="24921"/>
                          <a:pt x="128433" y="35996"/>
                        </a:cubicBezTo>
                        <a:cubicBezTo>
                          <a:pt x="128433" y="35996"/>
                          <a:pt x="28751" y="127372"/>
                          <a:pt x="1061" y="124603"/>
                        </a:cubicBezTo>
                        <a:cubicBezTo>
                          <a:pt x="-4477" y="121834"/>
                          <a:pt x="12137" y="83068"/>
                          <a:pt x="39826" y="49841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0" name="Hình tự do: Hình 299">
                    <a:extLst>
                      <a:ext uri="{FF2B5EF4-FFF2-40B4-BE49-F238E27FC236}">
                        <a16:creationId xmlns:a16="http://schemas.microsoft.com/office/drawing/2014/main" xmlns="" id="{242157E9-CC90-2DE9-2630-827ECAC25A14}"/>
                      </a:ext>
                    </a:extLst>
                  </p:cNvPr>
                  <p:cNvSpPr/>
                  <p:nvPr/>
                </p:nvSpPr>
                <p:spPr>
                  <a:xfrm>
                    <a:off x="8308390" y="5018131"/>
                    <a:ext cx="130140" cy="94206"/>
                  </a:xfrm>
                  <a:custGeom>
                    <a:avLst/>
                    <a:gdLst>
                      <a:gd name="connsiteX0" fmla="*/ 127372 w 130140"/>
                      <a:gd name="connsiteY0" fmla="*/ 0 h 94206"/>
                      <a:gd name="connsiteX1" fmla="*/ 130141 w 130140"/>
                      <a:gd name="connsiteY1" fmla="*/ 5538 h 94206"/>
                      <a:gd name="connsiteX2" fmla="*/ 2769 w 130140"/>
                      <a:gd name="connsiteY2" fmla="*/ 94144 h 94206"/>
                      <a:gd name="connsiteX3" fmla="*/ 0 w 130140"/>
                      <a:gd name="connsiteY3" fmla="*/ 91375 h 94206"/>
                      <a:gd name="connsiteX4" fmla="*/ 127372 w 130140"/>
                      <a:gd name="connsiteY4" fmla="*/ 0 h 9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140" h="94206">
                        <a:moveTo>
                          <a:pt x="127372" y="0"/>
                        </a:moveTo>
                        <a:cubicBezTo>
                          <a:pt x="130141" y="2769"/>
                          <a:pt x="130141" y="5538"/>
                          <a:pt x="130141" y="5538"/>
                        </a:cubicBezTo>
                        <a:cubicBezTo>
                          <a:pt x="130141" y="5538"/>
                          <a:pt x="30459" y="96913"/>
                          <a:pt x="2769" y="94144"/>
                        </a:cubicBezTo>
                        <a:cubicBezTo>
                          <a:pt x="2769" y="94144"/>
                          <a:pt x="0" y="94144"/>
                          <a:pt x="0" y="91375"/>
                        </a:cubicBezTo>
                        <a:cubicBezTo>
                          <a:pt x="38766" y="77531"/>
                          <a:pt x="102451" y="22152"/>
                          <a:pt x="127372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1" name="Hình tự do: Hình 300">
                    <a:extLst>
                      <a:ext uri="{FF2B5EF4-FFF2-40B4-BE49-F238E27FC236}">
                        <a16:creationId xmlns:a16="http://schemas.microsoft.com/office/drawing/2014/main" xmlns="" id="{75EF2012-38B9-4CBC-A43C-BBE07ED71FA1}"/>
                      </a:ext>
                    </a:extLst>
                  </p:cNvPr>
                  <p:cNvSpPr/>
                  <p:nvPr/>
                </p:nvSpPr>
                <p:spPr>
                  <a:xfrm>
                    <a:off x="8327773" y="5039196"/>
                    <a:ext cx="38765" cy="28083"/>
                  </a:xfrm>
                  <a:custGeom>
                    <a:avLst/>
                    <a:gdLst>
                      <a:gd name="connsiteX0" fmla="*/ 35996 w 38765"/>
                      <a:gd name="connsiteY0" fmla="*/ 3855 h 28083"/>
                      <a:gd name="connsiteX1" fmla="*/ 35996 w 38765"/>
                      <a:gd name="connsiteY1" fmla="*/ 3855 h 28083"/>
                      <a:gd name="connsiteX2" fmla="*/ 35996 w 38765"/>
                      <a:gd name="connsiteY2" fmla="*/ 3855 h 28083"/>
                      <a:gd name="connsiteX3" fmla="*/ 38765 w 38765"/>
                      <a:gd name="connsiteY3" fmla="*/ 1086 h 28083"/>
                      <a:gd name="connsiteX4" fmla="*/ 16613 w 38765"/>
                      <a:gd name="connsiteY4" fmla="*/ 6624 h 28083"/>
                      <a:gd name="connsiteX5" fmla="*/ 16613 w 38765"/>
                      <a:gd name="connsiteY5" fmla="*/ 9393 h 28083"/>
                      <a:gd name="connsiteX6" fmla="*/ 19383 w 38765"/>
                      <a:gd name="connsiteY6" fmla="*/ 9393 h 28083"/>
                      <a:gd name="connsiteX7" fmla="*/ 35996 w 38765"/>
                      <a:gd name="connsiteY7" fmla="*/ 3855 h 28083"/>
                      <a:gd name="connsiteX8" fmla="*/ 30458 w 38765"/>
                      <a:gd name="connsiteY8" fmla="*/ 12162 h 28083"/>
                      <a:gd name="connsiteX9" fmla="*/ 30458 w 38765"/>
                      <a:gd name="connsiteY9" fmla="*/ 12162 h 28083"/>
                      <a:gd name="connsiteX10" fmla="*/ 30458 w 38765"/>
                      <a:gd name="connsiteY10" fmla="*/ 12162 h 28083"/>
                      <a:gd name="connsiteX11" fmla="*/ 30458 w 38765"/>
                      <a:gd name="connsiteY11" fmla="*/ 9393 h 28083"/>
                      <a:gd name="connsiteX12" fmla="*/ 8307 w 38765"/>
                      <a:gd name="connsiteY12" fmla="*/ 14931 h 28083"/>
                      <a:gd name="connsiteX13" fmla="*/ 8307 w 38765"/>
                      <a:gd name="connsiteY13" fmla="*/ 17700 h 28083"/>
                      <a:gd name="connsiteX14" fmla="*/ 11076 w 38765"/>
                      <a:gd name="connsiteY14" fmla="*/ 17700 h 28083"/>
                      <a:gd name="connsiteX15" fmla="*/ 30458 w 38765"/>
                      <a:gd name="connsiteY15" fmla="*/ 12162 h 28083"/>
                      <a:gd name="connsiteX16" fmla="*/ 0 w 38765"/>
                      <a:gd name="connsiteY16" fmla="*/ 26007 h 28083"/>
                      <a:gd name="connsiteX17" fmla="*/ 0 w 38765"/>
                      <a:gd name="connsiteY17" fmla="*/ 26007 h 28083"/>
                      <a:gd name="connsiteX18" fmla="*/ 22151 w 38765"/>
                      <a:gd name="connsiteY18" fmla="*/ 20469 h 28083"/>
                      <a:gd name="connsiteX19" fmla="*/ 24920 w 38765"/>
                      <a:gd name="connsiteY19" fmla="*/ 20469 h 28083"/>
                      <a:gd name="connsiteX20" fmla="*/ 24920 w 38765"/>
                      <a:gd name="connsiteY20" fmla="*/ 20469 h 28083"/>
                      <a:gd name="connsiteX21" fmla="*/ 24920 w 38765"/>
                      <a:gd name="connsiteY21" fmla="*/ 17700 h 28083"/>
                      <a:gd name="connsiteX22" fmla="*/ 0 w 38765"/>
                      <a:gd name="connsiteY22" fmla="*/ 26007 h 28083"/>
                      <a:gd name="connsiteX23" fmla="*/ 0 w 38765"/>
                      <a:gd name="connsiteY23" fmla="*/ 26007 h 2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8083">
                        <a:moveTo>
                          <a:pt x="35996" y="3855"/>
                        </a:moveTo>
                        <a:cubicBezTo>
                          <a:pt x="35996" y="3855"/>
                          <a:pt x="35996" y="3855"/>
                          <a:pt x="35996" y="3855"/>
                        </a:cubicBezTo>
                        <a:cubicBezTo>
                          <a:pt x="35996" y="3855"/>
                          <a:pt x="38765" y="3855"/>
                          <a:pt x="35996" y="3855"/>
                        </a:cubicBezTo>
                        <a:cubicBezTo>
                          <a:pt x="38765" y="1086"/>
                          <a:pt x="38765" y="1086"/>
                          <a:pt x="38765" y="1086"/>
                        </a:cubicBezTo>
                        <a:cubicBezTo>
                          <a:pt x="30458" y="-1683"/>
                          <a:pt x="22151" y="1086"/>
                          <a:pt x="16613" y="6624"/>
                        </a:cubicBezTo>
                        <a:cubicBezTo>
                          <a:pt x="16613" y="6624"/>
                          <a:pt x="16613" y="9393"/>
                          <a:pt x="16613" y="9393"/>
                        </a:cubicBezTo>
                        <a:cubicBezTo>
                          <a:pt x="16613" y="9393"/>
                          <a:pt x="19383" y="9393"/>
                          <a:pt x="19383" y="9393"/>
                        </a:cubicBezTo>
                        <a:cubicBezTo>
                          <a:pt x="22151" y="3855"/>
                          <a:pt x="27689" y="1086"/>
                          <a:pt x="35996" y="3855"/>
                        </a:cubicBezTo>
                        <a:close/>
                        <a:moveTo>
                          <a:pt x="30458" y="12162"/>
                        </a:move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22151" y="6624"/>
                          <a:pt x="13845" y="9393"/>
                          <a:pt x="8307" y="14931"/>
                        </a:cubicBezTo>
                        <a:cubicBezTo>
                          <a:pt x="8307" y="14931"/>
                          <a:pt x="8307" y="17700"/>
                          <a:pt x="8307" y="17700"/>
                        </a:cubicBezTo>
                        <a:cubicBezTo>
                          <a:pt x="8307" y="17700"/>
                          <a:pt x="11076" y="17700"/>
                          <a:pt x="11076" y="17700"/>
                        </a:cubicBezTo>
                        <a:cubicBezTo>
                          <a:pt x="13845" y="14931"/>
                          <a:pt x="19383" y="9393"/>
                          <a:pt x="30458" y="12162"/>
                        </a:cubicBezTo>
                        <a:close/>
                        <a:moveTo>
                          <a:pt x="0" y="26007"/>
                        </a:moveTo>
                        <a:cubicBezTo>
                          <a:pt x="2769" y="28776"/>
                          <a:pt x="2769" y="28776"/>
                          <a:pt x="0" y="26007"/>
                        </a:cubicBezTo>
                        <a:cubicBezTo>
                          <a:pt x="8307" y="20469"/>
                          <a:pt x="16613" y="20469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6613" y="17700"/>
                          <a:pt x="5538" y="20469"/>
                          <a:pt x="0" y="26007"/>
                        </a:cubicBezTo>
                        <a:cubicBezTo>
                          <a:pt x="0" y="26007"/>
                          <a:pt x="0" y="26007"/>
                          <a:pt x="0" y="26007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D3AAAD9C-22D3-7043-0B6C-1B3233E9B99A}"/>
                    </a:ext>
                  </a:extLst>
                </p:cNvPr>
                <p:cNvSpPr/>
                <p:nvPr/>
              </p:nvSpPr>
              <p:spPr>
                <a:xfrm>
                  <a:off x="7920737" y="4608326"/>
                  <a:ext cx="265819" cy="96096"/>
                </a:xfrm>
                <a:custGeom>
                  <a:avLst/>
                  <a:gdLst>
                    <a:gd name="connsiteX0" fmla="*/ 5538 w 265819"/>
                    <a:gd name="connsiteY0" fmla="*/ 16614 h 96096"/>
                    <a:gd name="connsiteX1" fmla="*/ 0 w 265819"/>
                    <a:gd name="connsiteY1" fmla="*/ 60917 h 96096"/>
                    <a:gd name="connsiteX2" fmla="*/ 265819 w 265819"/>
                    <a:gd name="connsiteY2" fmla="*/ 66455 h 96096"/>
                    <a:gd name="connsiteX3" fmla="*/ 254744 w 265819"/>
                    <a:gd name="connsiteY3" fmla="*/ 0 h 96096"/>
                    <a:gd name="connsiteX4" fmla="*/ 5538 w 265819"/>
                    <a:gd name="connsiteY4" fmla="*/ 16614 h 9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819" h="96096">
                      <a:moveTo>
                        <a:pt x="5538" y="16614"/>
                      </a:moveTo>
                      <a:cubicBezTo>
                        <a:pt x="5538" y="30458"/>
                        <a:pt x="0" y="47072"/>
                        <a:pt x="0" y="60917"/>
                      </a:cubicBezTo>
                      <a:cubicBezTo>
                        <a:pt x="55379" y="83068"/>
                        <a:pt x="160599" y="124603"/>
                        <a:pt x="265819" y="66455"/>
                      </a:cubicBezTo>
                      <a:cubicBezTo>
                        <a:pt x="257512" y="41534"/>
                        <a:pt x="260281" y="24921"/>
                        <a:pt x="254744" y="0"/>
                      </a:cubicBezTo>
                      <a:cubicBezTo>
                        <a:pt x="166137" y="44303"/>
                        <a:pt x="91375" y="35996"/>
                        <a:pt x="5538" y="166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9CF0135C-6BEB-165A-DC49-E31CB41DEEB2}"/>
                    </a:ext>
                  </a:extLst>
                </p:cNvPr>
                <p:cNvSpPr/>
                <p:nvPr/>
              </p:nvSpPr>
              <p:spPr>
                <a:xfrm>
                  <a:off x="8080567" y="4600019"/>
                  <a:ext cx="115726" cy="107989"/>
                </a:xfrm>
                <a:custGeom>
                  <a:avLst/>
                  <a:gdLst>
                    <a:gd name="connsiteX0" fmla="*/ 42303 w 115726"/>
                    <a:gd name="connsiteY0" fmla="*/ 107989 h 107989"/>
                    <a:gd name="connsiteX1" fmla="*/ 769 w 115726"/>
                    <a:gd name="connsiteY1" fmla="*/ 19383 h 107989"/>
                    <a:gd name="connsiteX2" fmla="*/ 111527 w 115726"/>
                    <a:gd name="connsiteY2" fmla="*/ 0 h 107989"/>
                    <a:gd name="connsiteX3" fmla="*/ 42303 w 115726"/>
                    <a:gd name="connsiteY3" fmla="*/ 107989 h 107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26" h="107989">
                      <a:moveTo>
                        <a:pt x="42303" y="107989"/>
                      </a:moveTo>
                      <a:cubicBezTo>
                        <a:pt x="769" y="102451"/>
                        <a:pt x="-2000" y="30458"/>
                        <a:pt x="769" y="19383"/>
                      </a:cubicBezTo>
                      <a:cubicBezTo>
                        <a:pt x="39535" y="22152"/>
                        <a:pt x="67224" y="13845"/>
                        <a:pt x="111527" y="0"/>
                      </a:cubicBezTo>
                      <a:cubicBezTo>
                        <a:pt x="136448" y="94144"/>
                        <a:pt x="42303" y="107989"/>
                        <a:pt x="42303" y="107989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6" name="Đồ họa 753">
                  <a:extLst>
                    <a:ext uri="{FF2B5EF4-FFF2-40B4-BE49-F238E27FC236}">
                      <a16:creationId xmlns:a16="http://schemas.microsoft.com/office/drawing/2014/main" xmlns="" id="{BD257BA0-91DA-A389-985B-5C431219A5AF}"/>
                    </a:ext>
                  </a:extLst>
                </p:cNvPr>
                <p:cNvGrpSpPr/>
                <p:nvPr/>
              </p:nvGrpSpPr>
              <p:grpSpPr>
                <a:xfrm>
                  <a:off x="7832130" y="4572330"/>
                  <a:ext cx="131247" cy="105660"/>
                  <a:chOff x="7832130" y="4572330"/>
                  <a:chExt cx="131247" cy="105660"/>
                </a:xfrm>
              </p:grpSpPr>
              <p:sp>
                <p:nvSpPr>
                  <p:cNvPr id="296" name="Hình tự do: Hình 295">
                    <a:extLst>
                      <a:ext uri="{FF2B5EF4-FFF2-40B4-BE49-F238E27FC236}">
                        <a16:creationId xmlns:a16="http://schemas.microsoft.com/office/drawing/2014/main" xmlns="" id="{D5063C64-65D8-21C9-0957-99DE775CA538}"/>
                      </a:ext>
                    </a:extLst>
                  </p:cNvPr>
                  <p:cNvSpPr/>
                  <p:nvPr/>
                </p:nvSpPr>
                <p:spPr>
                  <a:xfrm>
                    <a:off x="7834900" y="4619402"/>
                    <a:ext cx="82118" cy="41534"/>
                  </a:xfrm>
                  <a:custGeom>
                    <a:avLst/>
                    <a:gdLst>
                      <a:gd name="connsiteX0" fmla="*/ 0 w 82118"/>
                      <a:gd name="connsiteY0" fmla="*/ 0 h 41534"/>
                      <a:gd name="connsiteX1" fmla="*/ 77531 w 82118"/>
                      <a:gd name="connsiteY1" fmla="*/ 19383 h 41534"/>
                      <a:gd name="connsiteX2" fmla="*/ 80299 w 82118"/>
                      <a:gd name="connsiteY2" fmla="*/ 41534 h 41534"/>
                      <a:gd name="connsiteX3" fmla="*/ 0 w 82118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18" h="41534">
                        <a:moveTo>
                          <a:pt x="0" y="0"/>
                        </a:moveTo>
                        <a:cubicBezTo>
                          <a:pt x="13845" y="2769"/>
                          <a:pt x="35996" y="8307"/>
                          <a:pt x="77531" y="19383"/>
                        </a:cubicBezTo>
                        <a:cubicBezTo>
                          <a:pt x="83068" y="22151"/>
                          <a:pt x="83068" y="41534"/>
                          <a:pt x="80299" y="41534"/>
                        </a:cubicBezTo>
                        <a:cubicBezTo>
                          <a:pt x="55379" y="27689"/>
                          <a:pt x="0" y="22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7" name="Hình tự do: Hình 296">
                    <a:extLst>
                      <a:ext uri="{FF2B5EF4-FFF2-40B4-BE49-F238E27FC236}">
                        <a16:creationId xmlns:a16="http://schemas.microsoft.com/office/drawing/2014/main" xmlns="" id="{BFAB4217-F622-5C2B-49F8-2268EAF2A5D4}"/>
                      </a:ext>
                    </a:extLst>
                  </p:cNvPr>
                  <p:cNvSpPr/>
                  <p:nvPr/>
                </p:nvSpPr>
                <p:spPr>
                  <a:xfrm>
                    <a:off x="7832130" y="4597250"/>
                    <a:ext cx="89990" cy="50080"/>
                  </a:xfrm>
                  <a:custGeom>
                    <a:avLst/>
                    <a:gdLst>
                      <a:gd name="connsiteX0" fmla="*/ 0 w 89990"/>
                      <a:gd name="connsiteY0" fmla="*/ 0 h 50080"/>
                      <a:gd name="connsiteX1" fmla="*/ 85838 w 89990"/>
                      <a:gd name="connsiteY1" fmla="*/ 27689 h 50080"/>
                      <a:gd name="connsiteX2" fmla="*/ 85838 w 89990"/>
                      <a:gd name="connsiteY2" fmla="*/ 49841 h 50080"/>
                      <a:gd name="connsiteX3" fmla="*/ 0 w 89990"/>
                      <a:gd name="connsiteY3" fmla="*/ 0 h 5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990" h="50080">
                        <a:moveTo>
                          <a:pt x="0" y="0"/>
                        </a:moveTo>
                        <a:cubicBezTo>
                          <a:pt x="13845" y="2769"/>
                          <a:pt x="49841" y="5538"/>
                          <a:pt x="85838" y="27689"/>
                        </a:cubicBezTo>
                        <a:cubicBezTo>
                          <a:pt x="91375" y="30458"/>
                          <a:pt x="91375" y="52610"/>
                          <a:pt x="85838" y="49841"/>
                        </a:cubicBezTo>
                        <a:cubicBezTo>
                          <a:pt x="58148" y="38765"/>
                          <a:pt x="0" y="166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1BF40DA5-B4F4-C364-F779-489F18C36110}"/>
                      </a:ext>
                    </a:extLst>
                  </p:cNvPr>
                  <p:cNvSpPr/>
                  <p:nvPr/>
                </p:nvSpPr>
                <p:spPr>
                  <a:xfrm>
                    <a:off x="7837668" y="4572330"/>
                    <a:ext cx="125709" cy="105660"/>
                  </a:xfrm>
                  <a:custGeom>
                    <a:avLst/>
                    <a:gdLst>
                      <a:gd name="connsiteX0" fmla="*/ 0 w 125709"/>
                      <a:gd name="connsiteY0" fmla="*/ 0 h 105660"/>
                      <a:gd name="connsiteX1" fmla="*/ 124603 w 125709"/>
                      <a:gd name="connsiteY1" fmla="*/ 60917 h 105660"/>
                      <a:gd name="connsiteX2" fmla="*/ 105220 w 125709"/>
                      <a:gd name="connsiteY2" fmla="*/ 96913 h 105660"/>
                      <a:gd name="connsiteX3" fmla="*/ 24921 w 125709"/>
                      <a:gd name="connsiteY3" fmla="*/ 105220 h 105660"/>
                      <a:gd name="connsiteX4" fmla="*/ 22152 w 125709"/>
                      <a:gd name="connsiteY4" fmla="*/ 94144 h 105660"/>
                      <a:gd name="connsiteX5" fmla="*/ 47072 w 125709"/>
                      <a:gd name="connsiteY5" fmla="*/ 74762 h 105660"/>
                      <a:gd name="connsiteX6" fmla="*/ 47072 w 125709"/>
                      <a:gd name="connsiteY6" fmla="*/ 47072 h 105660"/>
                      <a:gd name="connsiteX7" fmla="*/ 0 w 125709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709" h="105660">
                        <a:moveTo>
                          <a:pt x="0" y="0"/>
                        </a:moveTo>
                        <a:cubicBezTo>
                          <a:pt x="13845" y="2769"/>
                          <a:pt x="88607" y="38765"/>
                          <a:pt x="124603" y="60917"/>
                        </a:cubicBezTo>
                        <a:cubicBezTo>
                          <a:pt x="130141" y="63686"/>
                          <a:pt x="113527" y="96913"/>
                          <a:pt x="105220" y="96913"/>
                        </a:cubicBezTo>
                        <a:cubicBezTo>
                          <a:pt x="91375" y="107989"/>
                          <a:pt x="63686" y="94144"/>
                          <a:pt x="24921" y="105220"/>
                        </a:cubicBezTo>
                        <a:cubicBezTo>
                          <a:pt x="19383" y="107989"/>
                          <a:pt x="19383" y="96913"/>
                          <a:pt x="22152" y="94144"/>
                        </a:cubicBezTo>
                        <a:cubicBezTo>
                          <a:pt x="27689" y="88607"/>
                          <a:pt x="30459" y="88607"/>
                          <a:pt x="47072" y="74762"/>
                        </a:cubicBezTo>
                        <a:cubicBezTo>
                          <a:pt x="58148" y="66455"/>
                          <a:pt x="52610" y="52610"/>
                          <a:pt x="47072" y="47072"/>
                        </a:cubicBezTo>
                        <a:cubicBezTo>
                          <a:pt x="22152" y="24921"/>
                          <a:pt x="0" y="138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00CF8FE0-E7EB-2452-6019-687ED670B9D0}"/>
                    </a:ext>
                  </a:extLst>
                </p:cNvPr>
                <p:cNvSpPr/>
                <p:nvPr/>
              </p:nvSpPr>
              <p:spPr>
                <a:xfrm>
                  <a:off x="8181018" y="4730160"/>
                  <a:ext cx="365501" cy="147146"/>
                </a:xfrm>
                <a:custGeom>
                  <a:avLst/>
                  <a:gdLst>
                    <a:gd name="connsiteX0" fmla="*/ 271357 w 365501"/>
                    <a:gd name="connsiteY0" fmla="*/ 0 h 147146"/>
                    <a:gd name="connsiteX1" fmla="*/ 365501 w 365501"/>
                    <a:gd name="connsiteY1" fmla="*/ 44303 h 147146"/>
                    <a:gd name="connsiteX2" fmla="*/ 304584 w 365501"/>
                    <a:gd name="connsiteY2" fmla="*/ 119065 h 147146"/>
                    <a:gd name="connsiteX3" fmla="*/ 227054 w 365501"/>
                    <a:gd name="connsiteY3" fmla="*/ 146754 h 147146"/>
                    <a:gd name="connsiteX4" fmla="*/ 110758 w 365501"/>
                    <a:gd name="connsiteY4" fmla="*/ 121834 h 147146"/>
                    <a:gd name="connsiteX5" fmla="*/ 0 w 365501"/>
                    <a:gd name="connsiteY5" fmla="*/ 107989 h 147146"/>
                    <a:gd name="connsiteX6" fmla="*/ 80299 w 365501"/>
                    <a:gd name="connsiteY6" fmla="*/ 16614 h 147146"/>
                    <a:gd name="connsiteX7" fmla="*/ 271357 w 365501"/>
                    <a:gd name="connsiteY7" fmla="*/ 0 h 14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501" h="147146">
                      <a:moveTo>
                        <a:pt x="271357" y="0"/>
                      </a:moveTo>
                      <a:cubicBezTo>
                        <a:pt x="276895" y="5538"/>
                        <a:pt x="343350" y="24920"/>
                        <a:pt x="365501" y="44303"/>
                      </a:cubicBezTo>
                      <a:cubicBezTo>
                        <a:pt x="329505" y="58148"/>
                        <a:pt x="329505" y="127372"/>
                        <a:pt x="304584" y="119065"/>
                      </a:cubicBezTo>
                      <a:cubicBezTo>
                        <a:pt x="260281" y="105220"/>
                        <a:pt x="260281" y="143985"/>
                        <a:pt x="227054" y="146754"/>
                      </a:cubicBezTo>
                      <a:cubicBezTo>
                        <a:pt x="155061" y="152292"/>
                        <a:pt x="166137" y="96913"/>
                        <a:pt x="110758" y="121834"/>
                      </a:cubicBezTo>
                      <a:cubicBezTo>
                        <a:pt x="71992" y="141216"/>
                        <a:pt x="52610" y="102451"/>
                        <a:pt x="0" y="107989"/>
                      </a:cubicBezTo>
                      <a:cubicBezTo>
                        <a:pt x="27689" y="71993"/>
                        <a:pt x="71992" y="60917"/>
                        <a:pt x="80299" y="16614"/>
                      </a:cubicBezTo>
                      <a:cubicBezTo>
                        <a:pt x="105220" y="30458"/>
                        <a:pt x="232592" y="22151"/>
                        <a:pt x="271357" y="0"/>
                      </a:cubicBezTo>
                      <a:close/>
                    </a:path>
                  </a:pathLst>
                </a:custGeom>
                <a:solidFill>
                  <a:srgbClr val="7862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C5A7E121-3B4D-1718-4DFB-C9824B629B85}"/>
                    </a:ext>
                  </a:extLst>
                </p:cNvPr>
                <p:cNvSpPr/>
                <p:nvPr/>
              </p:nvSpPr>
              <p:spPr>
                <a:xfrm>
                  <a:off x="8125639" y="4572330"/>
                  <a:ext cx="346118" cy="217871"/>
                </a:xfrm>
                <a:custGeom>
                  <a:avLst/>
                  <a:gdLst>
                    <a:gd name="connsiteX0" fmla="*/ 346119 w 346118"/>
                    <a:gd name="connsiteY0" fmla="*/ 143986 h 217871"/>
                    <a:gd name="connsiteX1" fmla="*/ 102451 w 346118"/>
                    <a:gd name="connsiteY1" fmla="*/ 215978 h 217871"/>
                    <a:gd name="connsiteX2" fmla="*/ 0 w 346118"/>
                    <a:gd name="connsiteY2" fmla="*/ 60917 h 217871"/>
                    <a:gd name="connsiteX3" fmla="*/ 138447 w 346118"/>
                    <a:gd name="connsiteY3" fmla="*/ 0 h 217871"/>
                    <a:gd name="connsiteX4" fmla="*/ 346119 w 346118"/>
                    <a:gd name="connsiteY4" fmla="*/ 143986 h 21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118" h="217871">
                      <a:moveTo>
                        <a:pt x="346119" y="143986"/>
                      </a:moveTo>
                      <a:cubicBezTo>
                        <a:pt x="229823" y="254744"/>
                        <a:pt x="155061" y="204902"/>
                        <a:pt x="102451" y="215978"/>
                      </a:cubicBezTo>
                      <a:cubicBezTo>
                        <a:pt x="124603" y="171675"/>
                        <a:pt x="2769" y="113527"/>
                        <a:pt x="0" y="60917"/>
                      </a:cubicBezTo>
                      <a:cubicBezTo>
                        <a:pt x="5538" y="52610"/>
                        <a:pt x="110758" y="5538"/>
                        <a:pt x="138447" y="0"/>
                      </a:cubicBezTo>
                      <a:cubicBezTo>
                        <a:pt x="221516" y="24921"/>
                        <a:pt x="307353" y="124603"/>
                        <a:pt x="346119" y="143986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ECEDEF3C-4C02-11AB-9DE8-CBD005E34254}"/>
                    </a:ext>
                  </a:extLst>
                </p:cNvPr>
                <p:cNvSpPr/>
                <p:nvPr/>
              </p:nvSpPr>
              <p:spPr>
                <a:xfrm>
                  <a:off x="8156097" y="4541871"/>
                  <a:ext cx="95570" cy="94527"/>
                </a:xfrm>
                <a:custGeom>
                  <a:avLst/>
                  <a:gdLst>
                    <a:gd name="connsiteX0" fmla="*/ 69224 w 95570"/>
                    <a:gd name="connsiteY0" fmla="*/ 0 h 94527"/>
                    <a:gd name="connsiteX1" fmla="*/ 94145 w 95570"/>
                    <a:gd name="connsiteY1" fmla="*/ 47072 h 94527"/>
                    <a:gd name="connsiteX2" fmla="*/ 69224 w 95570"/>
                    <a:gd name="connsiteY2" fmla="*/ 85837 h 94527"/>
                    <a:gd name="connsiteX3" fmla="*/ 24921 w 95570"/>
                    <a:gd name="connsiteY3" fmla="*/ 88606 h 94527"/>
                    <a:gd name="connsiteX4" fmla="*/ 0 w 95570"/>
                    <a:gd name="connsiteY4" fmla="*/ 41534 h 94527"/>
                    <a:gd name="connsiteX5" fmla="*/ 69224 w 95570"/>
                    <a:gd name="connsiteY5" fmla="*/ 0 h 9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70" h="94527">
                      <a:moveTo>
                        <a:pt x="69224" y="0"/>
                      </a:moveTo>
                      <a:lnTo>
                        <a:pt x="94145" y="47072"/>
                      </a:lnTo>
                      <a:cubicBezTo>
                        <a:pt x="99682" y="58148"/>
                        <a:pt x="88607" y="74762"/>
                        <a:pt x="69224" y="85837"/>
                      </a:cubicBezTo>
                      <a:cubicBezTo>
                        <a:pt x="49841" y="96913"/>
                        <a:pt x="30459" y="96913"/>
                        <a:pt x="24921" y="88606"/>
                      </a:cubicBezTo>
                      <a:lnTo>
                        <a:pt x="0" y="41534"/>
                      </a:lnTo>
                      <a:lnTo>
                        <a:pt x="69224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5AF1B496-81BC-E047-6160-4F3994527069}"/>
                    </a:ext>
                  </a:extLst>
                </p:cNvPr>
                <p:cNvSpPr/>
                <p:nvPr/>
              </p:nvSpPr>
              <p:spPr>
                <a:xfrm>
                  <a:off x="8299510" y="4528027"/>
                  <a:ext cx="260854" cy="113440"/>
                </a:xfrm>
                <a:custGeom>
                  <a:avLst/>
                  <a:gdLst>
                    <a:gd name="connsiteX0" fmla="*/ 244241 w 260854"/>
                    <a:gd name="connsiteY0" fmla="*/ 0 h 113440"/>
                    <a:gd name="connsiteX1" fmla="*/ 260855 w 260854"/>
                    <a:gd name="connsiteY1" fmla="*/ 41534 h 113440"/>
                    <a:gd name="connsiteX2" fmla="*/ 3342 w 260854"/>
                    <a:gd name="connsiteY2" fmla="*/ 102451 h 113440"/>
                    <a:gd name="connsiteX3" fmla="*/ 574 w 260854"/>
                    <a:gd name="connsiteY3" fmla="*/ 35996 h 113440"/>
                    <a:gd name="connsiteX4" fmla="*/ 244241 w 260854"/>
                    <a:gd name="connsiteY4" fmla="*/ 0 h 11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854" h="113440">
                      <a:moveTo>
                        <a:pt x="244241" y="0"/>
                      </a:moveTo>
                      <a:cubicBezTo>
                        <a:pt x="247010" y="13845"/>
                        <a:pt x="255317" y="27689"/>
                        <a:pt x="260855" y="41534"/>
                      </a:cubicBezTo>
                      <a:cubicBezTo>
                        <a:pt x="211013" y="77531"/>
                        <a:pt x="116869" y="138447"/>
                        <a:pt x="3342" y="102451"/>
                      </a:cubicBezTo>
                      <a:cubicBezTo>
                        <a:pt x="6111" y="77531"/>
                        <a:pt x="-2196" y="60917"/>
                        <a:pt x="574" y="35996"/>
                      </a:cubicBezTo>
                      <a:cubicBezTo>
                        <a:pt x="94718" y="63686"/>
                        <a:pt x="163941" y="38765"/>
                        <a:pt x="244241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AD762635-0654-68D1-1A5D-F563212BE3DA}"/>
                    </a:ext>
                  </a:extLst>
                </p:cNvPr>
                <p:cNvSpPr/>
                <p:nvPr/>
              </p:nvSpPr>
              <p:spPr>
                <a:xfrm>
                  <a:off x="8259998" y="4558485"/>
                  <a:ext cx="125951" cy="102451"/>
                </a:xfrm>
                <a:custGeom>
                  <a:avLst/>
                  <a:gdLst>
                    <a:gd name="connsiteX0" fmla="*/ 87157 w 125951"/>
                    <a:gd name="connsiteY0" fmla="*/ 102451 h 102451"/>
                    <a:gd name="connsiteX1" fmla="*/ 120384 w 125951"/>
                    <a:gd name="connsiteY1" fmla="*/ 0 h 102451"/>
                    <a:gd name="connsiteX2" fmla="*/ 1319 w 125951"/>
                    <a:gd name="connsiteY2" fmla="*/ 13845 h 102451"/>
                    <a:gd name="connsiteX3" fmla="*/ 87157 w 125951"/>
                    <a:gd name="connsiteY3" fmla="*/ 102451 h 10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951" h="102451">
                      <a:moveTo>
                        <a:pt x="87157" y="102451"/>
                      </a:moveTo>
                      <a:cubicBezTo>
                        <a:pt x="128691" y="96913"/>
                        <a:pt x="131460" y="2769"/>
                        <a:pt x="120384" y="0"/>
                      </a:cubicBezTo>
                      <a:cubicBezTo>
                        <a:pt x="73312" y="5538"/>
                        <a:pt x="40085" y="5538"/>
                        <a:pt x="1319" y="13845"/>
                      </a:cubicBezTo>
                      <a:cubicBezTo>
                        <a:pt x="-12525" y="96913"/>
                        <a:pt x="87157" y="102451"/>
                        <a:pt x="87157" y="102451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62" name="Đồ họa 753">
                  <a:extLst>
                    <a:ext uri="{FF2B5EF4-FFF2-40B4-BE49-F238E27FC236}">
                      <a16:creationId xmlns:a16="http://schemas.microsoft.com/office/drawing/2014/main" xmlns="" id="{AC2668A0-C493-3507-F294-23B653467868}"/>
                    </a:ext>
                  </a:extLst>
                </p:cNvPr>
                <p:cNvGrpSpPr/>
                <p:nvPr/>
              </p:nvGrpSpPr>
              <p:grpSpPr>
                <a:xfrm>
                  <a:off x="8510285" y="4458803"/>
                  <a:ext cx="120182" cy="121149"/>
                  <a:chOff x="8510285" y="4458803"/>
                  <a:chExt cx="120182" cy="121149"/>
                </a:xfrm>
              </p:grpSpPr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74D4D5F1-0993-F2F3-C9E4-A47F532715E7}"/>
                      </a:ext>
                    </a:extLst>
                  </p:cNvPr>
                  <p:cNvSpPr/>
                  <p:nvPr/>
                </p:nvSpPr>
                <p:spPr>
                  <a:xfrm>
                    <a:off x="8554576" y="4505875"/>
                    <a:ext cx="75891" cy="58387"/>
                  </a:xfrm>
                  <a:custGeom>
                    <a:avLst/>
                    <a:gdLst>
                      <a:gd name="connsiteX0" fmla="*/ 75011 w 75891"/>
                      <a:gd name="connsiteY0" fmla="*/ 0 h 58387"/>
                      <a:gd name="connsiteX1" fmla="*/ 3019 w 75891"/>
                      <a:gd name="connsiteY1" fmla="*/ 35996 h 58387"/>
                      <a:gd name="connsiteX2" fmla="*/ 5788 w 75891"/>
                      <a:gd name="connsiteY2" fmla="*/ 58148 h 58387"/>
                      <a:gd name="connsiteX3" fmla="*/ 75011 w 75891"/>
                      <a:gd name="connsiteY3" fmla="*/ 0 h 58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91" h="58387">
                        <a:moveTo>
                          <a:pt x="75011" y="0"/>
                        </a:moveTo>
                        <a:cubicBezTo>
                          <a:pt x="61167" y="8307"/>
                          <a:pt x="41784" y="13845"/>
                          <a:pt x="3019" y="35996"/>
                        </a:cubicBezTo>
                        <a:cubicBezTo>
                          <a:pt x="-2519" y="38765"/>
                          <a:pt x="250" y="60917"/>
                          <a:pt x="5788" y="58148"/>
                        </a:cubicBezTo>
                        <a:cubicBezTo>
                          <a:pt x="30708" y="38765"/>
                          <a:pt x="83318" y="19383"/>
                          <a:pt x="75011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4" name="Hình tự do: Hình 293">
                    <a:extLst>
                      <a:ext uri="{FF2B5EF4-FFF2-40B4-BE49-F238E27FC236}">
                        <a16:creationId xmlns:a16="http://schemas.microsoft.com/office/drawing/2014/main" xmlns="" id="{B7AD3169-1B31-2137-887A-53C59D236E18}"/>
                      </a:ext>
                    </a:extLst>
                  </p:cNvPr>
                  <p:cNvSpPr/>
                  <p:nvPr/>
                </p:nvSpPr>
                <p:spPr>
                  <a:xfrm>
                    <a:off x="8550971" y="4483724"/>
                    <a:ext cx="79003" cy="69462"/>
                  </a:xfrm>
                  <a:custGeom>
                    <a:avLst/>
                    <a:gdLst>
                      <a:gd name="connsiteX0" fmla="*/ 78617 w 79003"/>
                      <a:gd name="connsiteY0" fmla="*/ 0 h 69462"/>
                      <a:gd name="connsiteX1" fmla="*/ 1086 w 79003"/>
                      <a:gd name="connsiteY1" fmla="*/ 47072 h 69462"/>
                      <a:gd name="connsiteX2" fmla="*/ 6624 w 79003"/>
                      <a:gd name="connsiteY2" fmla="*/ 69224 h 69462"/>
                      <a:gd name="connsiteX3" fmla="*/ 78617 w 79003"/>
                      <a:gd name="connsiteY3" fmla="*/ 0 h 6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03" h="69462">
                        <a:moveTo>
                          <a:pt x="78617" y="0"/>
                        </a:moveTo>
                        <a:cubicBezTo>
                          <a:pt x="64772" y="8307"/>
                          <a:pt x="31545" y="16614"/>
                          <a:pt x="1086" y="47072"/>
                        </a:cubicBezTo>
                        <a:cubicBezTo>
                          <a:pt x="-1683" y="49841"/>
                          <a:pt x="1086" y="71993"/>
                          <a:pt x="6624" y="69224"/>
                        </a:cubicBezTo>
                        <a:cubicBezTo>
                          <a:pt x="28776" y="49841"/>
                          <a:pt x="84155" y="16614"/>
                          <a:pt x="78617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5" name="Hình tự do: Hình 294">
                    <a:extLst>
                      <a:ext uri="{FF2B5EF4-FFF2-40B4-BE49-F238E27FC236}">
                        <a16:creationId xmlns:a16="http://schemas.microsoft.com/office/drawing/2014/main" xmlns="" id="{EA241A04-2FBC-19FA-C02E-D210E29639EB}"/>
                      </a:ext>
                    </a:extLst>
                  </p:cNvPr>
                  <p:cNvSpPr/>
                  <p:nvPr/>
                </p:nvSpPr>
                <p:spPr>
                  <a:xfrm>
                    <a:off x="8510285" y="4458803"/>
                    <a:ext cx="111424" cy="121149"/>
                  </a:xfrm>
                  <a:custGeom>
                    <a:avLst/>
                    <a:gdLst>
                      <a:gd name="connsiteX0" fmla="*/ 108227 w 111424"/>
                      <a:gd name="connsiteY0" fmla="*/ 0 h 121149"/>
                      <a:gd name="connsiteX1" fmla="*/ 238 w 111424"/>
                      <a:gd name="connsiteY1" fmla="*/ 85837 h 121149"/>
                      <a:gd name="connsiteX2" fmla="*/ 27927 w 111424"/>
                      <a:gd name="connsiteY2" fmla="*/ 119065 h 121149"/>
                      <a:gd name="connsiteX3" fmla="*/ 108227 w 111424"/>
                      <a:gd name="connsiteY3" fmla="*/ 110758 h 121149"/>
                      <a:gd name="connsiteX4" fmla="*/ 108227 w 111424"/>
                      <a:gd name="connsiteY4" fmla="*/ 99682 h 121149"/>
                      <a:gd name="connsiteX5" fmla="*/ 80538 w 111424"/>
                      <a:gd name="connsiteY5" fmla="*/ 85837 h 121149"/>
                      <a:gd name="connsiteX6" fmla="*/ 74999 w 111424"/>
                      <a:gd name="connsiteY6" fmla="*/ 58148 h 121149"/>
                      <a:gd name="connsiteX7" fmla="*/ 108227 w 111424"/>
                      <a:gd name="connsiteY7" fmla="*/ 0 h 12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1149">
                        <a:moveTo>
                          <a:pt x="108227" y="0"/>
                        </a:moveTo>
                        <a:cubicBezTo>
                          <a:pt x="94382" y="8307"/>
                          <a:pt x="27927" y="55379"/>
                          <a:pt x="238" y="85837"/>
                        </a:cubicBezTo>
                        <a:cubicBezTo>
                          <a:pt x="-2531" y="88606"/>
                          <a:pt x="19620" y="119065"/>
                          <a:pt x="27927" y="119065"/>
                        </a:cubicBezTo>
                        <a:cubicBezTo>
                          <a:pt x="44541" y="127372"/>
                          <a:pt x="69462" y="107989"/>
                          <a:pt x="108227" y="110758"/>
                        </a:cubicBezTo>
                        <a:cubicBezTo>
                          <a:pt x="113765" y="110758"/>
                          <a:pt x="110996" y="102451"/>
                          <a:pt x="108227" y="99682"/>
                        </a:cubicBezTo>
                        <a:cubicBezTo>
                          <a:pt x="102689" y="94144"/>
                          <a:pt x="99920" y="94144"/>
                          <a:pt x="80538" y="85837"/>
                        </a:cubicBezTo>
                        <a:cubicBezTo>
                          <a:pt x="69462" y="80300"/>
                          <a:pt x="69462" y="66455"/>
                          <a:pt x="74999" y="58148"/>
                        </a:cubicBezTo>
                        <a:cubicBezTo>
                          <a:pt x="91613" y="27689"/>
                          <a:pt x="110996" y="13845"/>
                          <a:pt x="108227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63" name="Đồ họa 753">
                  <a:extLst>
                    <a:ext uri="{FF2B5EF4-FFF2-40B4-BE49-F238E27FC236}">
                      <a16:creationId xmlns:a16="http://schemas.microsoft.com/office/drawing/2014/main" xmlns="" id="{1FA0AA46-1CC7-B299-84B2-2E31C7419AC5}"/>
                    </a:ext>
                  </a:extLst>
                </p:cNvPr>
                <p:cNvGrpSpPr/>
                <p:nvPr/>
              </p:nvGrpSpPr>
              <p:grpSpPr>
                <a:xfrm>
                  <a:off x="7781461" y="4017647"/>
                  <a:ext cx="662594" cy="589106"/>
                  <a:chOff x="7781461" y="4017647"/>
                  <a:chExt cx="662594" cy="589106"/>
                </a:xfrm>
              </p:grpSpPr>
              <p:grpSp>
                <p:nvGrpSpPr>
                  <p:cNvPr id="264" name="Đồ họa 753">
                    <a:extLst>
                      <a:ext uri="{FF2B5EF4-FFF2-40B4-BE49-F238E27FC236}">
                        <a16:creationId xmlns:a16="http://schemas.microsoft.com/office/drawing/2014/main" xmlns="" id="{03F25678-AACE-2485-E037-C6889648ACDC}"/>
                      </a:ext>
                    </a:extLst>
                  </p:cNvPr>
                  <p:cNvGrpSpPr/>
                  <p:nvPr/>
                </p:nvGrpSpPr>
                <p:grpSpPr>
                  <a:xfrm>
                    <a:off x="7885129" y="4101550"/>
                    <a:ext cx="558926" cy="505203"/>
                    <a:chOff x="7885129" y="4101550"/>
                    <a:chExt cx="558926" cy="505203"/>
                  </a:xfrm>
                </p:grpSpPr>
                <p:sp>
                  <p:nvSpPr>
                    <p:cNvPr id="267" name="Hình tự do: Hình 266">
                      <a:extLst>
                        <a:ext uri="{FF2B5EF4-FFF2-40B4-BE49-F238E27FC236}">
                          <a16:creationId xmlns:a16="http://schemas.microsoft.com/office/drawing/2014/main" xmlns="" id="{015AC788-59A2-E8EB-266E-9993A2D1E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5129" y="4377976"/>
                      <a:ext cx="120970" cy="183438"/>
                    </a:xfrm>
                    <a:custGeom>
                      <a:avLst/>
                      <a:gdLst>
                        <a:gd name="connsiteX0" fmla="*/ 5149 w 120970"/>
                        <a:gd name="connsiteY0" fmla="*/ 100210 h 183438"/>
                        <a:gd name="connsiteX1" fmla="*/ 90986 w 120970"/>
                        <a:gd name="connsiteY1" fmla="*/ 183278 h 183438"/>
                        <a:gd name="connsiteX2" fmla="*/ 118676 w 120970"/>
                        <a:gd name="connsiteY2" fmla="*/ 83596 h 183438"/>
                        <a:gd name="connsiteX3" fmla="*/ 49452 w 120970"/>
                        <a:gd name="connsiteY3" fmla="*/ 528 h 183438"/>
                        <a:gd name="connsiteX4" fmla="*/ 5149 w 120970"/>
                        <a:gd name="connsiteY4" fmla="*/ 100210 h 183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970" h="183438">
                          <a:moveTo>
                            <a:pt x="5149" y="100210"/>
                          </a:moveTo>
                          <a:cubicBezTo>
                            <a:pt x="18994" y="152820"/>
                            <a:pt x="60528" y="186047"/>
                            <a:pt x="90986" y="183278"/>
                          </a:cubicBezTo>
                          <a:cubicBezTo>
                            <a:pt x="121445" y="177740"/>
                            <a:pt x="124214" y="136206"/>
                            <a:pt x="118676" y="83596"/>
                          </a:cubicBezTo>
                          <a:cubicBezTo>
                            <a:pt x="110369" y="33755"/>
                            <a:pt x="79911" y="-5010"/>
                            <a:pt x="49452" y="528"/>
                          </a:cubicBezTo>
                          <a:cubicBezTo>
                            <a:pt x="5149" y="6066"/>
                            <a:pt x="-8695" y="50369"/>
                            <a:pt x="5149" y="100210"/>
                          </a:cubicBezTo>
                          <a:close/>
                        </a:path>
                      </a:pathLst>
                    </a:custGeom>
                    <a:solidFill>
                      <a:srgbClr val="FCC8B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8" name="Hình tự do: Hình 267">
                      <a:extLst>
                        <a:ext uri="{FF2B5EF4-FFF2-40B4-BE49-F238E27FC236}">
                          <a16:creationId xmlns:a16="http://schemas.microsoft.com/office/drawing/2014/main" xmlns="" id="{4708BB99-3D1F-18B0-E0CB-59068DB2B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4978" y="4447706"/>
                      <a:ext cx="66278" cy="77573"/>
                    </a:xfrm>
                    <a:custGeom>
                      <a:avLst/>
                      <a:gdLst>
                        <a:gd name="connsiteX0" fmla="*/ 6834 w 66278"/>
                        <a:gd name="connsiteY0" fmla="*/ 52632 h 77573"/>
                        <a:gd name="connsiteX1" fmla="*/ 53906 w 66278"/>
                        <a:gd name="connsiteY1" fmla="*/ 74783 h 77573"/>
                        <a:gd name="connsiteX2" fmla="*/ 59444 w 66278"/>
                        <a:gd name="connsiteY2" fmla="*/ 24942 h 77573"/>
                        <a:gd name="connsiteX3" fmla="*/ 12372 w 66278"/>
                        <a:gd name="connsiteY3" fmla="*/ 2790 h 77573"/>
                        <a:gd name="connsiteX4" fmla="*/ 6834 w 66278"/>
                        <a:gd name="connsiteY4" fmla="*/ 52632 h 77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278" h="77573">
                          <a:moveTo>
                            <a:pt x="6834" y="52632"/>
                          </a:moveTo>
                          <a:cubicBezTo>
                            <a:pt x="17910" y="72014"/>
                            <a:pt x="40062" y="83090"/>
                            <a:pt x="53906" y="74783"/>
                          </a:cubicBezTo>
                          <a:cubicBezTo>
                            <a:pt x="67751" y="66476"/>
                            <a:pt x="70520" y="44325"/>
                            <a:pt x="59444" y="24942"/>
                          </a:cubicBezTo>
                          <a:cubicBezTo>
                            <a:pt x="48369" y="5560"/>
                            <a:pt x="26217" y="-5516"/>
                            <a:pt x="12372" y="2790"/>
                          </a:cubicBezTo>
                          <a:cubicBezTo>
                            <a:pt x="-1473" y="11097"/>
                            <a:pt x="-4242" y="33249"/>
                            <a:pt x="6834" y="52632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9" name="Hình tự do: Hình 268">
                      <a:extLst>
                        <a:ext uri="{FF2B5EF4-FFF2-40B4-BE49-F238E27FC236}">
                          <a16:creationId xmlns:a16="http://schemas.microsoft.com/office/drawing/2014/main" xmlns="" id="{1744FD95-706C-32D1-7B55-5FA37191FE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7535" y="4101550"/>
                      <a:ext cx="511671" cy="457632"/>
                    </a:xfrm>
                    <a:custGeom>
                      <a:avLst/>
                      <a:gdLst>
                        <a:gd name="connsiteX0" fmla="*/ 3819 w 511671"/>
                        <a:gd name="connsiteY0" fmla="*/ 246495 h 457632"/>
                        <a:gd name="connsiteX1" fmla="*/ 289021 w 511671"/>
                        <a:gd name="connsiteY1" fmla="*/ 454166 h 457632"/>
                        <a:gd name="connsiteX2" fmla="*/ 507768 w 511671"/>
                        <a:gd name="connsiteY2" fmla="*/ 177271 h 457632"/>
                        <a:gd name="connsiteX3" fmla="*/ 225335 w 511671"/>
                        <a:gd name="connsiteY3" fmla="*/ 5596 h 457632"/>
                        <a:gd name="connsiteX4" fmla="*/ 3819 w 511671"/>
                        <a:gd name="connsiteY4" fmla="*/ 246495 h 457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1671" h="457632">
                          <a:moveTo>
                            <a:pt x="3819" y="246495"/>
                          </a:moveTo>
                          <a:cubicBezTo>
                            <a:pt x="25971" y="412632"/>
                            <a:pt x="142267" y="473549"/>
                            <a:pt x="289021" y="454166"/>
                          </a:cubicBezTo>
                          <a:cubicBezTo>
                            <a:pt x="435776" y="434783"/>
                            <a:pt x="532689" y="343408"/>
                            <a:pt x="507768" y="177271"/>
                          </a:cubicBezTo>
                          <a:cubicBezTo>
                            <a:pt x="485617" y="11134"/>
                            <a:pt x="372090" y="-13787"/>
                            <a:pt x="225335" y="5596"/>
                          </a:cubicBezTo>
                          <a:cubicBezTo>
                            <a:pt x="78581" y="27748"/>
                            <a:pt x="-21101" y="80358"/>
                            <a:pt x="3819" y="246495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0" name="Hình tự do: Hình 269">
                      <a:extLst>
                        <a:ext uri="{FF2B5EF4-FFF2-40B4-BE49-F238E27FC236}">
                          <a16:creationId xmlns:a16="http://schemas.microsoft.com/office/drawing/2014/main" xmlns="" id="{D38967D7-20E2-5785-5BAF-BB4BD2753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07112" y="4146376"/>
                      <a:ext cx="435733" cy="460378"/>
                    </a:xfrm>
                    <a:custGeom>
                      <a:avLst/>
                      <a:gdLst>
                        <a:gd name="connsiteX0" fmla="*/ 5318 w 435733"/>
                        <a:gd name="connsiteY0" fmla="*/ 104756 h 460378"/>
                        <a:gd name="connsiteX1" fmla="*/ 16394 w 435733"/>
                        <a:gd name="connsiteY1" fmla="*/ 187824 h 460378"/>
                        <a:gd name="connsiteX2" fmla="*/ 38545 w 435733"/>
                        <a:gd name="connsiteY2" fmla="*/ 376113 h 460378"/>
                        <a:gd name="connsiteX3" fmla="*/ 193606 w 435733"/>
                        <a:gd name="connsiteY3" fmla="*/ 459181 h 460378"/>
                        <a:gd name="connsiteX4" fmla="*/ 406816 w 435733"/>
                        <a:gd name="connsiteY4" fmla="*/ 365037 h 460378"/>
                        <a:gd name="connsiteX5" fmla="*/ 426198 w 435733"/>
                        <a:gd name="connsiteY5" fmla="*/ 65991 h 460378"/>
                        <a:gd name="connsiteX6" fmla="*/ 221296 w 435733"/>
                        <a:gd name="connsiteY6" fmla="*/ 13380 h 460378"/>
                        <a:gd name="connsiteX7" fmla="*/ 5318 w 435733"/>
                        <a:gd name="connsiteY7" fmla="*/ 104756 h 460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733" h="460378">
                          <a:moveTo>
                            <a:pt x="5318" y="104756"/>
                          </a:moveTo>
                          <a:cubicBezTo>
                            <a:pt x="-8527" y="121369"/>
                            <a:pt x="8087" y="157366"/>
                            <a:pt x="16394" y="187824"/>
                          </a:cubicBezTo>
                          <a:cubicBezTo>
                            <a:pt x="41314" y="293045"/>
                            <a:pt x="38545" y="331810"/>
                            <a:pt x="38545" y="376113"/>
                          </a:cubicBezTo>
                          <a:cubicBezTo>
                            <a:pt x="38545" y="467488"/>
                            <a:pt x="163148" y="461950"/>
                            <a:pt x="193606" y="459181"/>
                          </a:cubicBezTo>
                          <a:cubicBezTo>
                            <a:pt x="226834" y="456412"/>
                            <a:pt x="370819" y="434261"/>
                            <a:pt x="406816" y="365037"/>
                          </a:cubicBezTo>
                          <a:cubicBezTo>
                            <a:pt x="442812" y="298582"/>
                            <a:pt x="440043" y="90911"/>
                            <a:pt x="426198" y="65991"/>
                          </a:cubicBezTo>
                          <a:cubicBezTo>
                            <a:pt x="379126" y="-19847"/>
                            <a:pt x="334823" y="-3233"/>
                            <a:pt x="221296" y="13380"/>
                          </a:cubicBezTo>
                          <a:cubicBezTo>
                            <a:pt x="110538" y="29994"/>
                            <a:pt x="57928" y="41070"/>
                            <a:pt x="5318" y="104756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1" name="Hình tự do: Hình 270">
                      <a:extLst>
                        <a:ext uri="{FF2B5EF4-FFF2-40B4-BE49-F238E27FC236}">
                          <a16:creationId xmlns:a16="http://schemas.microsoft.com/office/drawing/2014/main" xmlns="" id="{2590B60D-44B9-C117-E7C6-2BF07331D5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0948" y="4152804"/>
                      <a:ext cx="190361" cy="290706"/>
                    </a:xfrm>
                    <a:custGeom>
                      <a:avLst/>
                      <a:gdLst>
                        <a:gd name="connsiteX0" fmla="*/ 90828 w 190361"/>
                        <a:gd name="connsiteY0" fmla="*/ 170320 h 290706"/>
                        <a:gd name="connsiteX1" fmla="*/ 129593 w 190361"/>
                        <a:gd name="connsiteY1" fmla="*/ 286617 h 290706"/>
                        <a:gd name="connsiteX2" fmla="*/ 187741 w 190361"/>
                        <a:gd name="connsiteY2" fmla="*/ 114941 h 290706"/>
                        <a:gd name="connsiteX3" fmla="*/ 13297 w 190361"/>
                        <a:gd name="connsiteY3" fmla="*/ 4183 h 290706"/>
                        <a:gd name="connsiteX4" fmla="*/ 90828 w 190361"/>
                        <a:gd name="connsiteY4" fmla="*/ 170320 h 29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361" h="290706">
                          <a:moveTo>
                            <a:pt x="90828" y="170320"/>
                          </a:moveTo>
                          <a:cubicBezTo>
                            <a:pt x="88059" y="220162"/>
                            <a:pt x="90828" y="264465"/>
                            <a:pt x="129593" y="286617"/>
                          </a:cubicBezTo>
                          <a:cubicBezTo>
                            <a:pt x="173897" y="314306"/>
                            <a:pt x="198817" y="195241"/>
                            <a:pt x="187741" y="114941"/>
                          </a:cubicBezTo>
                          <a:cubicBezTo>
                            <a:pt x="176665" y="34642"/>
                            <a:pt x="112980" y="-15199"/>
                            <a:pt x="13297" y="4183"/>
                          </a:cubicBezTo>
                          <a:cubicBezTo>
                            <a:pt x="-42081" y="15259"/>
                            <a:pt x="93597" y="31873"/>
                            <a:pt x="90828" y="170320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2" name="Hình tự do: Hình 271">
                      <a:extLst>
                        <a:ext uri="{FF2B5EF4-FFF2-40B4-BE49-F238E27FC236}">
                          <a16:creationId xmlns:a16="http://schemas.microsoft.com/office/drawing/2014/main" xmlns="" id="{959FF32C-8739-3F84-FA6C-69C4734B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1294" y="4325762"/>
                      <a:ext cx="152761" cy="194106"/>
                    </a:xfrm>
                    <a:custGeom>
                      <a:avLst/>
                      <a:gdLst>
                        <a:gd name="connsiteX0" fmla="*/ 150006 w 152761"/>
                        <a:gd name="connsiteY0" fmla="*/ 105351 h 194106"/>
                        <a:gd name="connsiteX1" fmla="*/ 47555 w 152761"/>
                        <a:gd name="connsiteY1" fmla="*/ 193957 h 194106"/>
                        <a:gd name="connsiteX2" fmla="*/ 482 w 152761"/>
                        <a:gd name="connsiteY2" fmla="*/ 91506 h 194106"/>
                        <a:gd name="connsiteX3" fmla="*/ 80782 w 152761"/>
                        <a:gd name="connsiteY3" fmla="*/ 131 h 194106"/>
                        <a:gd name="connsiteX4" fmla="*/ 150006 w 152761"/>
                        <a:gd name="connsiteY4" fmla="*/ 105351 h 194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761" h="194106">
                          <a:moveTo>
                            <a:pt x="150006" y="105351"/>
                          </a:moveTo>
                          <a:cubicBezTo>
                            <a:pt x="138930" y="160730"/>
                            <a:pt x="86320" y="196726"/>
                            <a:pt x="47555" y="193957"/>
                          </a:cubicBezTo>
                          <a:cubicBezTo>
                            <a:pt x="6020" y="191188"/>
                            <a:pt x="-2287" y="146885"/>
                            <a:pt x="482" y="91506"/>
                          </a:cubicBezTo>
                          <a:cubicBezTo>
                            <a:pt x="6020" y="38896"/>
                            <a:pt x="42017" y="-2638"/>
                            <a:pt x="80782" y="131"/>
                          </a:cubicBezTo>
                          <a:cubicBezTo>
                            <a:pt x="138930" y="8438"/>
                            <a:pt x="161082" y="55510"/>
                            <a:pt x="150006" y="105351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3" name="Hình tự do: Hình 272">
                      <a:extLst>
                        <a:ext uri="{FF2B5EF4-FFF2-40B4-BE49-F238E27FC236}">
                          <a16:creationId xmlns:a16="http://schemas.microsoft.com/office/drawing/2014/main" xmlns="" id="{FA7D2302-0DF3-5C80-A301-592FF5BE4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3556" y="4399594"/>
                      <a:ext cx="59616" cy="85527"/>
                    </a:xfrm>
                    <a:custGeom>
                      <a:avLst/>
                      <a:gdLst>
                        <a:gd name="connsiteX0" fmla="*/ 56826 w 59616"/>
                        <a:gd name="connsiteY0" fmla="*/ 53671 h 85527"/>
                        <a:gd name="connsiteX1" fmla="*/ 12523 w 59616"/>
                        <a:gd name="connsiteY1" fmla="*/ 84130 h 85527"/>
                        <a:gd name="connsiteX2" fmla="*/ 1447 w 59616"/>
                        <a:gd name="connsiteY2" fmla="*/ 39826 h 85527"/>
                        <a:gd name="connsiteX3" fmla="*/ 34674 w 59616"/>
                        <a:gd name="connsiteY3" fmla="*/ 1061 h 85527"/>
                        <a:gd name="connsiteX4" fmla="*/ 56826 w 59616"/>
                        <a:gd name="connsiteY4" fmla="*/ 53671 h 85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616" h="85527">
                          <a:moveTo>
                            <a:pt x="56826" y="53671"/>
                          </a:moveTo>
                          <a:cubicBezTo>
                            <a:pt x="48519" y="78592"/>
                            <a:pt x="23599" y="89667"/>
                            <a:pt x="12523" y="84130"/>
                          </a:cubicBezTo>
                          <a:cubicBezTo>
                            <a:pt x="-1322" y="78592"/>
                            <a:pt x="-1322" y="64747"/>
                            <a:pt x="1447" y="39826"/>
                          </a:cubicBezTo>
                          <a:cubicBezTo>
                            <a:pt x="4216" y="12137"/>
                            <a:pt x="15292" y="-4477"/>
                            <a:pt x="34674" y="1061"/>
                          </a:cubicBezTo>
                          <a:cubicBezTo>
                            <a:pt x="54057" y="6599"/>
                            <a:pt x="65133" y="25982"/>
                            <a:pt x="56826" y="53671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4" name="Hình tự do: Hình 273">
                      <a:extLst>
                        <a:ext uri="{FF2B5EF4-FFF2-40B4-BE49-F238E27FC236}">
                          <a16:creationId xmlns:a16="http://schemas.microsoft.com/office/drawing/2014/main" xmlns="" id="{040F4335-B510-D384-54B0-2C13D8497D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8405" y="4449423"/>
                      <a:ext cx="78907" cy="79677"/>
                    </a:xfrm>
                    <a:custGeom>
                      <a:avLst/>
                      <a:gdLst>
                        <a:gd name="connsiteX0" fmla="*/ 303 w 78907"/>
                        <a:gd name="connsiteY0" fmla="*/ 45377 h 79677"/>
                        <a:gd name="connsiteX1" fmla="*/ 44606 w 78907"/>
                        <a:gd name="connsiteY1" fmla="*/ 78604 h 79677"/>
                        <a:gd name="connsiteX2" fmla="*/ 77834 w 78907"/>
                        <a:gd name="connsiteY2" fmla="*/ 34301 h 79677"/>
                        <a:gd name="connsiteX3" fmla="*/ 33530 w 78907"/>
                        <a:gd name="connsiteY3" fmla="*/ 1073 h 79677"/>
                        <a:gd name="connsiteX4" fmla="*/ 303 w 78907"/>
                        <a:gd name="connsiteY4" fmla="*/ 45377 h 79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07" h="79677">
                          <a:moveTo>
                            <a:pt x="303" y="45377"/>
                          </a:moveTo>
                          <a:cubicBezTo>
                            <a:pt x="3072" y="67528"/>
                            <a:pt x="22455" y="84142"/>
                            <a:pt x="44606" y="78604"/>
                          </a:cubicBezTo>
                          <a:cubicBezTo>
                            <a:pt x="66758" y="75835"/>
                            <a:pt x="83372" y="56452"/>
                            <a:pt x="77834" y="34301"/>
                          </a:cubicBezTo>
                          <a:cubicBezTo>
                            <a:pt x="75065" y="12149"/>
                            <a:pt x="55682" y="-4465"/>
                            <a:pt x="33530" y="1073"/>
                          </a:cubicBezTo>
                          <a:cubicBezTo>
                            <a:pt x="14148" y="1073"/>
                            <a:pt x="-2466" y="23225"/>
                            <a:pt x="303" y="45377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5" name="Hình tự do: Hình 274">
                      <a:extLst>
                        <a:ext uri="{FF2B5EF4-FFF2-40B4-BE49-F238E27FC236}">
                          <a16:creationId xmlns:a16="http://schemas.microsoft.com/office/drawing/2014/main" xmlns="" id="{272A0CDE-58C7-7751-BD11-B08382040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8983" y="4491677"/>
                      <a:ext cx="58666" cy="69929"/>
                    </a:xfrm>
                    <a:custGeom>
                      <a:avLst/>
                      <a:gdLst>
                        <a:gd name="connsiteX0" fmla="*/ 519 w 58666"/>
                        <a:gd name="connsiteY0" fmla="*/ 39118 h 69929"/>
                        <a:gd name="connsiteX1" fmla="*/ 33747 w 58666"/>
                        <a:gd name="connsiteY1" fmla="*/ 69577 h 69929"/>
                        <a:gd name="connsiteX2" fmla="*/ 58667 w 58666"/>
                        <a:gd name="connsiteY2" fmla="*/ 30811 h 69929"/>
                        <a:gd name="connsiteX3" fmla="*/ 25440 w 58666"/>
                        <a:gd name="connsiteY3" fmla="*/ 353 h 69929"/>
                        <a:gd name="connsiteX4" fmla="*/ 519 w 58666"/>
                        <a:gd name="connsiteY4" fmla="*/ 39118 h 69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666" h="69929">
                          <a:moveTo>
                            <a:pt x="519" y="39118"/>
                          </a:moveTo>
                          <a:cubicBezTo>
                            <a:pt x="3288" y="58501"/>
                            <a:pt x="17133" y="72346"/>
                            <a:pt x="33747" y="69577"/>
                          </a:cubicBezTo>
                          <a:cubicBezTo>
                            <a:pt x="50360" y="66808"/>
                            <a:pt x="58667" y="50194"/>
                            <a:pt x="58667" y="30811"/>
                          </a:cubicBezTo>
                          <a:cubicBezTo>
                            <a:pt x="55898" y="11429"/>
                            <a:pt x="42053" y="-2416"/>
                            <a:pt x="25440" y="353"/>
                          </a:cubicBezTo>
                          <a:cubicBezTo>
                            <a:pt x="6057" y="3122"/>
                            <a:pt x="-2250" y="19736"/>
                            <a:pt x="519" y="39118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6" name="Đồ họa 753">
                      <a:extLst>
                        <a:ext uri="{FF2B5EF4-FFF2-40B4-BE49-F238E27FC236}">
                          <a16:creationId xmlns:a16="http://schemas.microsoft.com/office/drawing/2014/main" xmlns="" id="{88362543-E572-A92D-DEC8-ECF81A4EA0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47020" y="4386453"/>
                      <a:ext cx="95468" cy="92481"/>
                      <a:chOff x="7947020" y="4386453"/>
                      <a:chExt cx="95468" cy="92481"/>
                    </a:xfrm>
                  </p:grpSpPr>
                  <p:sp>
                    <p:nvSpPr>
                      <p:cNvPr id="289" name="Hình tự do: Hình 288">
                        <a:extLst>
                          <a:ext uri="{FF2B5EF4-FFF2-40B4-BE49-F238E27FC236}">
                            <a16:creationId xmlns:a16="http://schemas.microsoft.com/office/drawing/2014/main" xmlns="" id="{046E143A-3F32-6D6B-D2C4-6F66D02306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51591" y="4388049"/>
                        <a:ext cx="90898" cy="90885"/>
                      </a:xfrm>
                      <a:custGeom>
                        <a:avLst/>
                        <a:gdLst>
                          <a:gd name="connsiteX0" fmla="*/ 77135 w 90898"/>
                          <a:gd name="connsiteY0" fmla="*/ 18144 h 90885"/>
                          <a:gd name="connsiteX1" fmla="*/ 85442 w 90898"/>
                          <a:gd name="connsiteY1" fmla="*/ 73523 h 90885"/>
                          <a:gd name="connsiteX2" fmla="*/ 10680 w 90898"/>
                          <a:gd name="connsiteY2" fmla="*/ 81830 h 90885"/>
                          <a:gd name="connsiteX3" fmla="*/ 18987 w 90898"/>
                          <a:gd name="connsiteY3" fmla="*/ 9837 h 90885"/>
                          <a:gd name="connsiteX4" fmla="*/ 77135 w 90898"/>
                          <a:gd name="connsiteY4" fmla="*/ 18144 h 90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898" h="90885">
                            <a:moveTo>
                              <a:pt x="77135" y="18144"/>
                            </a:moveTo>
                            <a:cubicBezTo>
                              <a:pt x="93749" y="37527"/>
                              <a:pt x="93749" y="62447"/>
                              <a:pt x="85442" y="73523"/>
                            </a:cubicBezTo>
                            <a:cubicBezTo>
                              <a:pt x="68828" y="90137"/>
                              <a:pt x="30063" y="98444"/>
                              <a:pt x="10680" y="81830"/>
                            </a:cubicBezTo>
                            <a:cubicBezTo>
                              <a:pt x="-5933" y="65216"/>
                              <a:pt x="-3165" y="29220"/>
                              <a:pt x="18987" y="9837"/>
                            </a:cubicBezTo>
                            <a:cubicBezTo>
                              <a:pt x="38370" y="-6777"/>
                              <a:pt x="63290" y="-1238"/>
                              <a:pt x="77135" y="1814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0" name="Hình tự do: Hình 289">
                        <a:extLst>
                          <a:ext uri="{FF2B5EF4-FFF2-40B4-BE49-F238E27FC236}">
                            <a16:creationId xmlns:a16="http://schemas.microsoft.com/office/drawing/2014/main" xmlns="" id="{682C85ED-28CE-6671-66A5-93B27B0353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7020" y="4386453"/>
                        <a:ext cx="81705" cy="86194"/>
                      </a:xfrm>
                      <a:custGeom>
                        <a:avLst/>
                        <a:gdLst>
                          <a:gd name="connsiteX0" fmla="*/ 4175 w 81705"/>
                          <a:gd name="connsiteY0" fmla="*/ 25278 h 86194"/>
                          <a:gd name="connsiteX1" fmla="*/ 81706 w 81705"/>
                          <a:gd name="connsiteY1" fmla="*/ 22509 h 86194"/>
                          <a:gd name="connsiteX2" fmla="*/ 20789 w 81705"/>
                          <a:gd name="connsiteY2" fmla="*/ 14202 h 86194"/>
                          <a:gd name="connsiteX3" fmla="*/ 1406 w 81705"/>
                          <a:gd name="connsiteY3" fmla="*/ 52968 h 86194"/>
                          <a:gd name="connsiteX4" fmla="*/ 12482 w 81705"/>
                          <a:gd name="connsiteY4" fmla="*/ 86195 h 86194"/>
                          <a:gd name="connsiteX5" fmla="*/ 4175 w 81705"/>
                          <a:gd name="connsiteY5" fmla="*/ 25278 h 861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705" h="86194">
                            <a:moveTo>
                              <a:pt x="4175" y="25278"/>
                            </a:moveTo>
                            <a:cubicBezTo>
                              <a:pt x="18020" y="-10718"/>
                              <a:pt x="65092" y="-5181"/>
                              <a:pt x="81706" y="22509"/>
                            </a:cubicBezTo>
                            <a:cubicBezTo>
                              <a:pt x="65092" y="3126"/>
                              <a:pt x="40172" y="-2411"/>
                              <a:pt x="20789" y="14202"/>
                            </a:cubicBezTo>
                            <a:cubicBezTo>
                              <a:pt x="9713" y="22509"/>
                              <a:pt x="1406" y="39123"/>
                              <a:pt x="1406" y="52968"/>
                            </a:cubicBezTo>
                            <a:cubicBezTo>
                              <a:pt x="1406" y="64043"/>
                              <a:pt x="4175" y="77888"/>
                              <a:pt x="12482" y="86195"/>
                            </a:cubicBezTo>
                            <a:cubicBezTo>
                              <a:pt x="6944" y="80657"/>
                              <a:pt x="-6900" y="52968"/>
                              <a:pt x="4175" y="25278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1" name="Hình tự do: Hình 290">
                        <a:extLst>
                          <a:ext uri="{FF2B5EF4-FFF2-40B4-BE49-F238E27FC236}">
                            <a16:creationId xmlns:a16="http://schemas.microsoft.com/office/drawing/2014/main" xmlns="" id="{BAEBF330-628C-C1D7-3EE4-DF6919E92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80423" y="4405059"/>
                        <a:ext cx="52302" cy="60415"/>
                      </a:xfrm>
                      <a:custGeom>
                        <a:avLst/>
                        <a:gdLst>
                          <a:gd name="connsiteX0" fmla="*/ 48303 w 52302"/>
                          <a:gd name="connsiteY0" fmla="*/ 14979 h 60415"/>
                          <a:gd name="connsiteX1" fmla="*/ 39996 w 52302"/>
                          <a:gd name="connsiteY1" fmla="*/ 56513 h 60415"/>
                          <a:gd name="connsiteX2" fmla="*/ 4000 w 52302"/>
                          <a:gd name="connsiteY2" fmla="*/ 45437 h 60415"/>
                          <a:gd name="connsiteX3" fmla="*/ 12307 w 52302"/>
                          <a:gd name="connsiteY3" fmla="*/ 3903 h 60415"/>
                          <a:gd name="connsiteX4" fmla="*/ 48303 w 52302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302" h="60415">
                            <a:moveTo>
                              <a:pt x="48303" y="14979"/>
                            </a:moveTo>
                            <a:cubicBezTo>
                              <a:pt x="56610" y="28823"/>
                              <a:pt x="51072" y="48206"/>
                              <a:pt x="39996" y="56513"/>
                            </a:cubicBezTo>
                            <a:cubicBezTo>
                              <a:pt x="26151" y="64820"/>
                              <a:pt x="12307" y="59282"/>
                              <a:pt x="4000" y="45437"/>
                            </a:cubicBezTo>
                            <a:cubicBezTo>
                              <a:pt x="-4307" y="31592"/>
                              <a:pt x="1231" y="12210"/>
                              <a:pt x="12307" y="3903"/>
                            </a:cubicBezTo>
                            <a:cubicBezTo>
                              <a:pt x="23382" y="-4404"/>
                              <a:pt x="39996" y="1134"/>
                              <a:pt x="4830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92" name="Hình tự do: Hình 291">
                        <a:extLst>
                          <a:ext uri="{FF2B5EF4-FFF2-40B4-BE49-F238E27FC236}">
                            <a16:creationId xmlns:a16="http://schemas.microsoft.com/office/drawing/2014/main" xmlns="" id="{6DA087CD-41B5-9DC1-9497-27715A5D4C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10965" y="4415450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6685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grpSp>
                  <p:nvGrpSpPr>
                    <p:cNvPr id="277" name="Đồ họa 753">
                      <a:extLst>
                        <a:ext uri="{FF2B5EF4-FFF2-40B4-BE49-F238E27FC236}">
                          <a16:creationId xmlns:a16="http://schemas.microsoft.com/office/drawing/2014/main" xmlns="" id="{74DF4B72-4B34-AE0C-F260-3105822E79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39130" y="4357637"/>
                      <a:ext cx="106640" cy="96418"/>
                      <a:chOff x="8139130" y="4357637"/>
                      <a:chExt cx="106640" cy="96418"/>
                    </a:xfrm>
                  </p:grpSpPr>
                  <p:sp>
                    <p:nvSpPr>
                      <p:cNvPr id="285" name="Hình tự do: Hình 284">
                        <a:extLst>
                          <a:ext uri="{FF2B5EF4-FFF2-40B4-BE49-F238E27FC236}">
                            <a16:creationId xmlns:a16="http://schemas.microsoft.com/office/drawing/2014/main" xmlns="" id="{48D5BB6D-0DF9-A2BC-66FA-246232AA1C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39130" y="4363134"/>
                        <a:ext cx="102646" cy="90920"/>
                      </a:xfrm>
                      <a:custGeom>
                        <a:avLst/>
                        <a:gdLst>
                          <a:gd name="connsiteX0" fmla="*/ 5892 w 102646"/>
                          <a:gd name="connsiteY0" fmla="*/ 29214 h 90920"/>
                          <a:gd name="connsiteX1" fmla="*/ 14199 w 102646"/>
                          <a:gd name="connsiteY1" fmla="*/ 84593 h 90920"/>
                          <a:gd name="connsiteX2" fmla="*/ 97267 w 102646"/>
                          <a:gd name="connsiteY2" fmla="*/ 70748 h 90920"/>
                          <a:gd name="connsiteX3" fmla="*/ 66809 w 102646"/>
                          <a:gd name="connsiteY3" fmla="*/ 4293 h 90920"/>
                          <a:gd name="connsiteX4" fmla="*/ 5892 w 102646"/>
                          <a:gd name="connsiteY4" fmla="*/ 29214 h 90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2646" h="90920">
                            <a:moveTo>
                              <a:pt x="5892" y="29214"/>
                            </a:moveTo>
                            <a:cubicBezTo>
                              <a:pt x="-5184" y="54134"/>
                              <a:pt x="354" y="76286"/>
                              <a:pt x="14199" y="84593"/>
                            </a:cubicBezTo>
                            <a:cubicBezTo>
                              <a:pt x="36351" y="95669"/>
                              <a:pt x="83423" y="92900"/>
                              <a:pt x="97267" y="70748"/>
                            </a:cubicBezTo>
                            <a:cubicBezTo>
                              <a:pt x="111112" y="48597"/>
                              <a:pt x="97267" y="15369"/>
                              <a:pt x="66809" y="4293"/>
                            </a:cubicBezTo>
                            <a:cubicBezTo>
                              <a:pt x="41888" y="-6782"/>
                              <a:pt x="16968" y="4293"/>
                              <a:pt x="5892" y="2921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6" name="Hình tự do: Hình 285">
                        <a:extLst>
                          <a:ext uri="{FF2B5EF4-FFF2-40B4-BE49-F238E27FC236}">
                            <a16:creationId xmlns:a16="http://schemas.microsoft.com/office/drawing/2014/main" xmlns="" id="{856A70F1-F498-2BE2-942D-451153336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47791" y="4357637"/>
                        <a:ext cx="97979" cy="79014"/>
                      </a:xfrm>
                      <a:custGeom>
                        <a:avLst/>
                        <a:gdLst>
                          <a:gd name="connsiteX0" fmla="*/ 85837 w 97979"/>
                          <a:gd name="connsiteY0" fmla="*/ 15329 h 79014"/>
                          <a:gd name="connsiteX1" fmla="*/ 0 w 97979"/>
                          <a:gd name="connsiteY1" fmla="*/ 34711 h 79014"/>
                          <a:gd name="connsiteX2" fmla="*/ 63685 w 97979"/>
                          <a:gd name="connsiteY2" fmla="*/ 9791 h 79014"/>
                          <a:gd name="connsiteX3" fmla="*/ 94144 w 97979"/>
                          <a:gd name="connsiteY3" fmla="*/ 43018 h 79014"/>
                          <a:gd name="connsiteX4" fmla="*/ 91375 w 97979"/>
                          <a:gd name="connsiteY4" fmla="*/ 79015 h 79014"/>
                          <a:gd name="connsiteX5" fmla="*/ 85837 w 97979"/>
                          <a:gd name="connsiteY5" fmla="*/ 15329 h 790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7979" h="79014">
                            <a:moveTo>
                              <a:pt x="85837" y="15329"/>
                            </a:moveTo>
                            <a:cubicBezTo>
                              <a:pt x="58148" y="-15129"/>
                              <a:pt x="8307" y="4253"/>
                              <a:pt x="0" y="34711"/>
                            </a:cubicBezTo>
                            <a:cubicBezTo>
                              <a:pt x="11076" y="9791"/>
                              <a:pt x="38765" y="-1285"/>
                              <a:pt x="63685" y="9791"/>
                            </a:cubicBezTo>
                            <a:cubicBezTo>
                              <a:pt x="77530" y="15329"/>
                              <a:pt x="91375" y="26405"/>
                              <a:pt x="94144" y="43018"/>
                            </a:cubicBezTo>
                            <a:cubicBezTo>
                              <a:pt x="96913" y="54094"/>
                              <a:pt x="96913" y="67939"/>
                              <a:pt x="91375" y="79015"/>
                            </a:cubicBezTo>
                            <a:cubicBezTo>
                              <a:pt x="96913" y="70708"/>
                              <a:pt x="105220" y="37480"/>
                              <a:pt x="85837" y="15329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7" name="Hình tự do: Hình 286">
                        <a:extLst>
                          <a:ext uri="{FF2B5EF4-FFF2-40B4-BE49-F238E27FC236}">
                            <a16:creationId xmlns:a16="http://schemas.microsoft.com/office/drawing/2014/main" xmlns="" id="{051CC170-344C-BB4A-920A-008F4834C8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0501" y="4380138"/>
                        <a:ext cx="60415" cy="60415"/>
                      </a:xfrm>
                      <a:custGeom>
                        <a:avLst/>
                        <a:gdLst>
                          <a:gd name="connsiteX0" fmla="*/ 56513 w 60415"/>
                          <a:gd name="connsiteY0" fmla="*/ 14979 h 60415"/>
                          <a:gd name="connsiteX1" fmla="*/ 45437 w 60415"/>
                          <a:gd name="connsiteY1" fmla="*/ 56513 h 60415"/>
                          <a:gd name="connsiteX2" fmla="*/ 3903 w 60415"/>
                          <a:gd name="connsiteY2" fmla="*/ 45437 h 60415"/>
                          <a:gd name="connsiteX3" fmla="*/ 14979 w 60415"/>
                          <a:gd name="connsiteY3" fmla="*/ 3903 h 60415"/>
                          <a:gd name="connsiteX4" fmla="*/ 56513 w 60415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0415" h="60415">
                            <a:moveTo>
                              <a:pt x="56513" y="14979"/>
                            </a:moveTo>
                            <a:cubicBezTo>
                              <a:pt x="64820" y="28823"/>
                              <a:pt x="59282" y="48206"/>
                              <a:pt x="45437" y="56513"/>
                            </a:cubicBezTo>
                            <a:cubicBezTo>
                              <a:pt x="31592" y="64820"/>
                              <a:pt x="12210" y="59282"/>
                              <a:pt x="3903" y="45437"/>
                            </a:cubicBezTo>
                            <a:cubicBezTo>
                              <a:pt x="-4404" y="31593"/>
                              <a:pt x="1134" y="12210"/>
                              <a:pt x="14979" y="3903"/>
                            </a:cubicBezTo>
                            <a:cubicBezTo>
                              <a:pt x="31592" y="-4404"/>
                              <a:pt x="48206" y="1134"/>
                              <a:pt x="5651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8" name="Hình tự do: Hình 287">
                        <a:extLst>
                          <a:ext uri="{FF2B5EF4-FFF2-40B4-BE49-F238E27FC236}">
                            <a16:creationId xmlns:a16="http://schemas.microsoft.com/office/drawing/2014/main" xmlns="" id="{1BBB4D79-5B2D-176C-14EE-357DCED403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99254" y="4390529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9454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78" name="Hình tự do: Hình 277">
                      <a:extLst>
                        <a:ext uri="{FF2B5EF4-FFF2-40B4-BE49-F238E27FC236}">
                          <a16:creationId xmlns:a16="http://schemas.microsoft.com/office/drawing/2014/main" xmlns="" id="{FB652F20-CE1F-E475-6D82-413FAB1CA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9736" y="4296520"/>
                      <a:ext cx="82376" cy="34911"/>
                    </a:xfrm>
                    <a:custGeom>
                      <a:avLst/>
                      <a:gdLst>
                        <a:gd name="connsiteX0" fmla="*/ 7615 w 82376"/>
                        <a:gd name="connsiteY0" fmla="*/ 34912 h 34911"/>
                        <a:gd name="connsiteX1" fmla="*/ 10384 w 82376"/>
                        <a:gd name="connsiteY1" fmla="*/ 32143 h 34911"/>
                        <a:gd name="connsiteX2" fmla="*/ 74069 w 82376"/>
                        <a:gd name="connsiteY2" fmla="*/ 15529 h 34911"/>
                        <a:gd name="connsiteX3" fmla="*/ 82376 w 82376"/>
                        <a:gd name="connsiteY3" fmla="*/ 9991 h 34911"/>
                        <a:gd name="connsiteX4" fmla="*/ 76838 w 82376"/>
                        <a:gd name="connsiteY4" fmla="*/ 1684 h 34911"/>
                        <a:gd name="connsiteX5" fmla="*/ 2077 w 82376"/>
                        <a:gd name="connsiteY5" fmla="*/ 23836 h 34911"/>
                        <a:gd name="connsiteX6" fmla="*/ 2077 w 82376"/>
                        <a:gd name="connsiteY6" fmla="*/ 32143 h 34911"/>
                        <a:gd name="connsiteX7" fmla="*/ 7615 w 82376"/>
                        <a:gd name="connsiteY7" fmla="*/ 34912 h 3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2376" h="34911">
                          <a:moveTo>
                            <a:pt x="7615" y="34912"/>
                          </a:moveTo>
                          <a:cubicBezTo>
                            <a:pt x="10384" y="34912"/>
                            <a:pt x="10384" y="34912"/>
                            <a:pt x="10384" y="32143"/>
                          </a:cubicBezTo>
                          <a:cubicBezTo>
                            <a:pt x="24229" y="18298"/>
                            <a:pt x="49149" y="9991"/>
                            <a:pt x="74069" y="15529"/>
                          </a:cubicBezTo>
                          <a:cubicBezTo>
                            <a:pt x="76838" y="15529"/>
                            <a:pt x="79607" y="15529"/>
                            <a:pt x="82376" y="9991"/>
                          </a:cubicBezTo>
                          <a:cubicBezTo>
                            <a:pt x="82376" y="7222"/>
                            <a:pt x="82376" y="4453"/>
                            <a:pt x="76838" y="1684"/>
                          </a:cubicBezTo>
                          <a:cubicBezTo>
                            <a:pt x="49149" y="-3854"/>
                            <a:pt x="18690" y="4453"/>
                            <a:pt x="2077" y="23836"/>
                          </a:cubicBezTo>
                          <a:cubicBezTo>
                            <a:pt x="-692" y="26605"/>
                            <a:pt x="-692" y="29374"/>
                            <a:pt x="2077" y="32143"/>
                          </a:cubicBezTo>
                          <a:cubicBezTo>
                            <a:pt x="4846" y="34912"/>
                            <a:pt x="7615" y="34912"/>
                            <a:pt x="7615" y="34912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9" name="Hình tự do: Hình 278">
                      <a:extLst>
                        <a:ext uri="{FF2B5EF4-FFF2-40B4-BE49-F238E27FC236}">
                          <a16:creationId xmlns:a16="http://schemas.microsoft.com/office/drawing/2014/main" xmlns="" id="{6A8EEB14-F3AA-1BAD-1093-9C607E7F3D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2253" y="4271207"/>
                      <a:ext cx="84215" cy="21459"/>
                    </a:xfrm>
                    <a:custGeom>
                      <a:avLst/>
                      <a:gdLst>
                        <a:gd name="connsiteX0" fmla="*/ 80300 w 84215"/>
                        <a:gd name="connsiteY0" fmla="*/ 21459 h 21459"/>
                        <a:gd name="connsiteX1" fmla="*/ 83068 w 84215"/>
                        <a:gd name="connsiteY1" fmla="*/ 18690 h 21459"/>
                        <a:gd name="connsiteX2" fmla="*/ 80300 w 84215"/>
                        <a:gd name="connsiteY2" fmla="*/ 10384 h 21459"/>
                        <a:gd name="connsiteX3" fmla="*/ 2769 w 84215"/>
                        <a:gd name="connsiteY3" fmla="*/ 10384 h 21459"/>
                        <a:gd name="connsiteX4" fmla="*/ 0 w 84215"/>
                        <a:gd name="connsiteY4" fmla="*/ 18690 h 21459"/>
                        <a:gd name="connsiteX5" fmla="*/ 8307 w 84215"/>
                        <a:gd name="connsiteY5" fmla="*/ 21459 h 21459"/>
                        <a:gd name="connsiteX6" fmla="*/ 71993 w 84215"/>
                        <a:gd name="connsiteY6" fmla="*/ 21459 h 21459"/>
                        <a:gd name="connsiteX7" fmla="*/ 80300 w 84215"/>
                        <a:gd name="connsiteY7" fmla="*/ 21459 h 2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4215" h="21459">
                          <a:moveTo>
                            <a:pt x="80300" y="21459"/>
                          </a:moveTo>
                          <a:cubicBezTo>
                            <a:pt x="83068" y="21459"/>
                            <a:pt x="83068" y="21459"/>
                            <a:pt x="83068" y="18690"/>
                          </a:cubicBezTo>
                          <a:cubicBezTo>
                            <a:pt x="85838" y="15922"/>
                            <a:pt x="83068" y="13152"/>
                            <a:pt x="80300" y="10384"/>
                          </a:cubicBezTo>
                          <a:cubicBezTo>
                            <a:pt x="60917" y="-3461"/>
                            <a:pt x="27689" y="-3461"/>
                            <a:pt x="2769" y="10384"/>
                          </a:cubicBezTo>
                          <a:cubicBezTo>
                            <a:pt x="0" y="13152"/>
                            <a:pt x="0" y="15922"/>
                            <a:pt x="0" y="18690"/>
                          </a:cubicBezTo>
                          <a:cubicBezTo>
                            <a:pt x="2769" y="21459"/>
                            <a:pt x="5538" y="21459"/>
                            <a:pt x="8307" y="21459"/>
                          </a:cubicBezTo>
                          <a:cubicBezTo>
                            <a:pt x="30459" y="10384"/>
                            <a:pt x="58148" y="10384"/>
                            <a:pt x="71993" y="21459"/>
                          </a:cubicBezTo>
                          <a:cubicBezTo>
                            <a:pt x="77531" y="21459"/>
                            <a:pt x="77531" y="21459"/>
                            <a:pt x="80300" y="21459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0" name="Hình tự do: Hình 279">
                      <a:extLst>
                        <a:ext uri="{FF2B5EF4-FFF2-40B4-BE49-F238E27FC236}">
                          <a16:creationId xmlns:a16="http://schemas.microsoft.com/office/drawing/2014/main" xmlns="" id="{62678B69-7BE6-30F7-F52A-5C23A428B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2479" y="4449776"/>
                      <a:ext cx="35008" cy="22871"/>
                    </a:xfrm>
                    <a:custGeom>
                      <a:avLst/>
                      <a:gdLst>
                        <a:gd name="connsiteX0" fmla="*/ 550 w 35008"/>
                        <a:gd name="connsiteY0" fmla="*/ 22872 h 22871"/>
                        <a:gd name="connsiteX1" fmla="*/ 550 w 35008"/>
                        <a:gd name="connsiteY1" fmla="*/ 22872 h 22871"/>
                        <a:gd name="connsiteX2" fmla="*/ 14395 w 35008"/>
                        <a:gd name="connsiteY2" fmla="*/ 6258 h 22871"/>
                        <a:gd name="connsiteX3" fmla="*/ 31009 w 35008"/>
                        <a:gd name="connsiteY3" fmla="*/ 14565 h 22871"/>
                        <a:gd name="connsiteX4" fmla="*/ 33778 w 35008"/>
                        <a:gd name="connsiteY4" fmla="*/ 14565 h 22871"/>
                        <a:gd name="connsiteX5" fmla="*/ 33778 w 35008"/>
                        <a:gd name="connsiteY5" fmla="*/ 11796 h 22871"/>
                        <a:gd name="connsiteX6" fmla="*/ 11626 w 35008"/>
                        <a:gd name="connsiteY6" fmla="*/ 720 h 22871"/>
                        <a:gd name="connsiteX7" fmla="*/ 550 w 35008"/>
                        <a:gd name="connsiteY7" fmla="*/ 22872 h 22871"/>
                        <a:gd name="connsiteX8" fmla="*/ 550 w 35008"/>
                        <a:gd name="connsiteY8" fmla="*/ 22872 h 22871"/>
                        <a:gd name="connsiteX9" fmla="*/ 550 w 35008"/>
                        <a:gd name="connsiteY9" fmla="*/ 22872 h 22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08" h="22871">
                          <a:moveTo>
                            <a:pt x="550" y="22872"/>
                          </a:moveTo>
                          <a:cubicBezTo>
                            <a:pt x="3319" y="22872"/>
                            <a:pt x="3319" y="22872"/>
                            <a:pt x="550" y="22872"/>
                          </a:cubicBezTo>
                          <a:cubicBezTo>
                            <a:pt x="3319" y="14565"/>
                            <a:pt x="6088" y="6258"/>
                            <a:pt x="14395" y="6258"/>
                          </a:cubicBezTo>
                          <a:cubicBezTo>
                            <a:pt x="22702" y="6258"/>
                            <a:pt x="28239" y="9027"/>
                            <a:pt x="31009" y="14565"/>
                          </a:cubicBezTo>
                          <a:cubicBezTo>
                            <a:pt x="31009" y="14565"/>
                            <a:pt x="33778" y="17334"/>
                            <a:pt x="33778" y="14565"/>
                          </a:cubicBezTo>
                          <a:cubicBezTo>
                            <a:pt x="33778" y="14565"/>
                            <a:pt x="36546" y="11796"/>
                            <a:pt x="33778" y="11796"/>
                          </a:cubicBezTo>
                          <a:cubicBezTo>
                            <a:pt x="31009" y="3489"/>
                            <a:pt x="22702" y="-2049"/>
                            <a:pt x="11626" y="720"/>
                          </a:cubicBezTo>
                          <a:cubicBezTo>
                            <a:pt x="6088" y="3489"/>
                            <a:pt x="-2219" y="11796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lose/>
                        </a:path>
                      </a:pathLst>
                    </a:custGeom>
                    <a:solidFill>
                      <a:srgbClr val="C68C7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81" name="Đồ họa 753">
                      <a:extLst>
                        <a:ext uri="{FF2B5EF4-FFF2-40B4-BE49-F238E27FC236}">
                          <a16:creationId xmlns:a16="http://schemas.microsoft.com/office/drawing/2014/main" xmlns="" id="{7726FD71-1EE1-707C-2B4E-55050B7637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28163" y="4469879"/>
                      <a:ext cx="166874" cy="99085"/>
                      <a:chOff x="8028163" y="4469879"/>
                      <a:chExt cx="166874" cy="99085"/>
                    </a:xfrm>
                  </p:grpSpPr>
                  <p:sp>
                    <p:nvSpPr>
                      <p:cNvPr id="282" name="Hình tự do: Hình 281">
                        <a:extLst>
                          <a:ext uri="{FF2B5EF4-FFF2-40B4-BE49-F238E27FC236}">
                            <a16:creationId xmlns:a16="http://schemas.microsoft.com/office/drawing/2014/main" xmlns="" id="{48A4E562-5179-FC4E-B4C6-66A8EA2183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28163" y="4470734"/>
                        <a:ext cx="166874" cy="97809"/>
                      </a:xfrm>
                      <a:custGeom>
                        <a:avLst/>
                        <a:gdLst>
                          <a:gd name="connsiteX0" fmla="*/ 563 w 166874"/>
                          <a:gd name="connsiteY0" fmla="*/ 48986 h 97809"/>
                          <a:gd name="connsiteX1" fmla="*/ 94707 w 166874"/>
                          <a:gd name="connsiteY1" fmla="*/ 96058 h 97809"/>
                          <a:gd name="connsiteX2" fmla="*/ 166700 w 166874"/>
                          <a:gd name="connsiteY2" fmla="*/ 21296 h 97809"/>
                          <a:gd name="connsiteX3" fmla="*/ 78094 w 166874"/>
                          <a:gd name="connsiteY3" fmla="*/ 12989 h 97809"/>
                          <a:gd name="connsiteX4" fmla="*/ 563 w 166874"/>
                          <a:gd name="connsiteY4" fmla="*/ 48986 h 97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74" h="97809">
                            <a:moveTo>
                              <a:pt x="563" y="48986"/>
                            </a:moveTo>
                            <a:cubicBezTo>
                              <a:pt x="6101" y="82213"/>
                              <a:pt x="47635" y="104365"/>
                              <a:pt x="94707" y="96058"/>
                            </a:cubicBezTo>
                            <a:cubicBezTo>
                              <a:pt x="139011" y="87751"/>
                              <a:pt x="169469" y="40679"/>
                              <a:pt x="166700" y="21296"/>
                            </a:cubicBezTo>
                            <a:cubicBezTo>
                              <a:pt x="161162" y="-17469"/>
                              <a:pt x="122397" y="7451"/>
                              <a:pt x="78094" y="12989"/>
                            </a:cubicBezTo>
                            <a:cubicBezTo>
                              <a:pt x="31021" y="15758"/>
                              <a:pt x="-4975" y="15758"/>
                              <a:pt x="563" y="48986"/>
                            </a:cubicBezTo>
                            <a:close/>
                          </a:path>
                        </a:pathLst>
                      </a:custGeom>
                      <a:solidFill>
                        <a:srgbClr val="5B000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3" name="Hình tự do: Hình 282">
                        <a:extLst>
                          <a:ext uri="{FF2B5EF4-FFF2-40B4-BE49-F238E27FC236}">
                            <a16:creationId xmlns:a16="http://schemas.microsoft.com/office/drawing/2014/main" xmlns="" id="{2BE61CAB-7C15-FF47-B981-7D90F5819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5339" y="4469879"/>
                        <a:ext cx="119064" cy="35349"/>
                      </a:xfrm>
                      <a:custGeom>
                        <a:avLst/>
                        <a:gdLst>
                          <a:gd name="connsiteX0" fmla="*/ 58148 w 119064"/>
                          <a:gd name="connsiteY0" fmla="*/ 11076 h 35349"/>
                          <a:gd name="connsiteX1" fmla="*/ 119065 w 119064"/>
                          <a:gd name="connsiteY1" fmla="*/ 0 h 35349"/>
                          <a:gd name="connsiteX2" fmla="*/ 63686 w 119064"/>
                          <a:gd name="connsiteY2" fmla="*/ 33227 h 35349"/>
                          <a:gd name="connsiteX3" fmla="*/ 0 w 119064"/>
                          <a:gd name="connsiteY3" fmla="*/ 19383 h 35349"/>
                          <a:gd name="connsiteX4" fmla="*/ 58148 w 119064"/>
                          <a:gd name="connsiteY4" fmla="*/ 11076 h 35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9064" h="35349">
                            <a:moveTo>
                              <a:pt x="58148" y="11076"/>
                            </a:moveTo>
                            <a:cubicBezTo>
                              <a:pt x="83068" y="8307"/>
                              <a:pt x="102451" y="0"/>
                              <a:pt x="119065" y="0"/>
                            </a:cubicBezTo>
                            <a:cubicBezTo>
                              <a:pt x="113527" y="13845"/>
                              <a:pt x="91375" y="27689"/>
                              <a:pt x="63686" y="33227"/>
                            </a:cubicBezTo>
                            <a:cubicBezTo>
                              <a:pt x="35996" y="38765"/>
                              <a:pt x="11076" y="33227"/>
                              <a:pt x="0" y="19383"/>
                            </a:cubicBezTo>
                            <a:cubicBezTo>
                              <a:pt x="16614" y="13845"/>
                              <a:pt x="35996" y="13845"/>
                              <a:pt x="58148" y="110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4" name="Hình tự do: Hình 283">
                        <a:extLst>
                          <a:ext uri="{FF2B5EF4-FFF2-40B4-BE49-F238E27FC236}">
                            <a16:creationId xmlns:a16="http://schemas.microsoft.com/office/drawing/2014/main" xmlns="" id="{E49A2C32-DFD4-E913-2CF7-6FE0D6656F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53646" y="4530796"/>
                        <a:ext cx="116295" cy="38168"/>
                      </a:xfrm>
                      <a:custGeom>
                        <a:avLst/>
                        <a:gdLst>
                          <a:gd name="connsiteX0" fmla="*/ 47072 w 116295"/>
                          <a:gd name="connsiteY0" fmla="*/ 2769 h 38168"/>
                          <a:gd name="connsiteX1" fmla="*/ 116296 w 116295"/>
                          <a:gd name="connsiteY1" fmla="*/ 11076 h 38168"/>
                          <a:gd name="connsiteX2" fmla="*/ 69224 w 116295"/>
                          <a:gd name="connsiteY2" fmla="*/ 35996 h 38168"/>
                          <a:gd name="connsiteX3" fmla="*/ 0 w 116295"/>
                          <a:gd name="connsiteY3" fmla="*/ 24921 h 38168"/>
                          <a:gd name="connsiteX4" fmla="*/ 47072 w 116295"/>
                          <a:gd name="connsiteY4" fmla="*/ 2769 h 38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95" h="38168">
                            <a:moveTo>
                              <a:pt x="47072" y="2769"/>
                            </a:moveTo>
                            <a:cubicBezTo>
                              <a:pt x="74762" y="-2769"/>
                              <a:pt x="102451" y="0"/>
                              <a:pt x="116296" y="11076"/>
                            </a:cubicBezTo>
                            <a:cubicBezTo>
                              <a:pt x="105220" y="22152"/>
                              <a:pt x="88606" y="33228"/>
                              <a:pt x="69224" y="35996"/>
                            </a:cubicBezTo>
                            <a:cubicBezTo>
                              <a:pt x="44303" y="41534"/>
                              <a:pt x="19383" y="35996"/>
                              <a:pt x="0" y="24921"/>
                            </a:cubicBezTo>
                            <a:cubicBezTo>
                              <a:pt x="11076" y="16614"/>
                              <a:pt x="27689" y="8307"/>
                              <a:pt x="47072" y="2769"/>
                            </a:cubicBezTo>
                            <a:close/>
                          </a:path>
                        </a:pathLst>
                      </a:custGeom>
                      <a:solidFill>
                        <a:srgbClr val="E2797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265" name="Hình tự do: Hình 264">
                    <a:extLst>
                      <a:ext uri="{FF2B5EF4-FFF2-40B4-BE49-F238E27FC236}">
                        <a16:creationId xmlns:a16="http://schemas.microsoft.com/office/drawing/2014/main" xmlns="" id="{BB21E25F-EDE5-DBD2-67C9-C8DD706E0C30}"/>
                      </a:ext>
                    </a:extLst>
                  </p:cNvPr>
                  <p:cNvSpPr/>
                  <p:nvPr/>
                </p:nvSpPr>
                <p:spPr>
                  <a:xfrm>
                    <a:off x="7781461" y="4060856"/>
                    <a:ext cx="562924" cy="281651"/>
                  </a:xfrm>
                  <a:custGeom>
                    <a:avLst/>
                    <a:gdLst>
                      <a:gd name="connsiteX0" fmla="*/ 432784 w 562924"/>
                      <a:gd name="connsiteY0" fmla="*/ 151511 h 281651"/>
                      <a:gd name="connsiteX1" fmla="*/ 299874 w 562924"/>
                      <a:gd name="connsiteY1" fmla="*/ 184738 h 281651"/>
                      <a:gd name="connsiteX2" fmla="*/ 247265 w 562924"/>
                      <a:gd name="connsiteY2" fmla="*/ 223503 h 281651"/>
                      <a:gd name="connsiteX3" fmla="*/ 266647 w 562924"/>
                      <a:gd name="connsiteY3" fmla="*/ 184738 h 281651"/>
                      <a:gd name="connsiteX4" fmla="*/ 202961 w 562924"/>
                      <a:gd name="connsiteY4" fmla="*/ 237348 h 281651"/>
                      <a:gd name="connsiteX5" fmla="*/ 28517 w 562924"/>
                      <a:gd name="connsiteY5" fmla="*/ 281651 h 281651"/>
                      <a:gd name="connsiteX6" fmla="*/ 36824 w 562924"/>
                      <a:gd name="connsiteY6" fmla="*/ 184738 h 281651"/>
                      <a:gd name="connsiteX7" fmla="*/ 6366 w 562924"/>
                      <a:gd name="connsiteY7" fmla="*/ 234579 h 281651"/>
                      <a:gd name="connsiteX8" fmla="*/ 3597 w 562924"/>
                      <a:gd name="connsiteY8" fmla="*/ 187507 h 281651"/>
                      <a:gd name="connsiteX9" fmla="*/ 78359 w 562924"/>
                      <a:gd name="connsiteY9" fmla="*/ 126590 h 281651"/>
                      <a:gd name="connsiteX10" fmla="*/ 189117 w 562924"/>
                      <a:gd name="connsiteY10" fmla="*/ 18601 h 281651"/>
                      <a:gd name="connsiteX11" fmla="*/ 482625 w 562924"/>
                      <a:gd name="connsiteY11" fmla="*/ 79518 h 281651"/>
                      <a:gd name="connsiteX12" fmla="*/ 551849 w 562924"/>
                      <a:gd name="connsiteY12" fmla="*/ 126590 h 281651"/>
                      <a:gd name="connsiteX13" fmla="*/ 562925 w 562924"/>
                      <a:gd name="connsiteY13" fmla="*/ 259500 h 281651"/>
                      <a:gd name="connsiteX14" fmla="*/ 488163 w 562924"/>
                      <a:gd name="connsiteY14" fmla="*/ 265038 h 281651"/>
                      <a:gd name="connsiteX15" fmla="*/ 432784 w 562924"/>
                      <a:gd name="connsiteY15" fmla="*/ 151511 h 281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2924" h="281651">
                        <a:moveTo>
                          <a:pt x="432784" y="151511"/>
                        </a:moveTo>
                        <a:cubicBezTo>
                          <a:pt x="374636" y="82287"/>
                          <a:pt x="322026" y="121052"/>
                          <a:pt x="299874" y="184738"/>
                        </a:cubicBezTo>
                        <a:cubicBezTo>
                          <a:pt x="291568" y="209659"/>
                          <a:pt x="266647" y="220734"/>
                          <a:pt x="247265" y="223503"/>
                        </a:cubicBezTo>
                        <a:cubicBezTo>
                          <a:pt x="247265" y="217965"/>
                          <a:pt x="269416" y="204121"/>
                          <a:pt x="266647" y="184738"/>
                        </a:cubicBezTo>
                        <a:cubicBezTo>
                          <a:pt x="258340" y="198583"/>
                          <a:pt x="219575" y="231810"/>
                          <a:pt x="202961" y="237348"/>
                        </a:cubicBezTo>
                        <a:cubicBezTo>
                          <a:pt x="89435" y="262269"/>
                          <a:pt x="56207" y="217965"/>
                          <a:pt x="28517" y="281651"/>
                        </a:cubicBezTo>
                        <a:cubicBezTo>
                          <a:pt x="17442" y="248424"/>
                          <a:pt x="20211" y="201352"/>
                          <a:pt x="36824" y="184738"/>
                        </a:cubicBezTo>
                        <a:cubicBezTo>
                          <a:pt x="28517" y="187507"/>
                          <a:pt x="14673" y="184738"/>
                          <a:pt x="6366" y="234579"/>
                        </a:cubicBezTo>
                        <a:cubicBezTo>
                          <a:pt x="3597" y="206890"/>
                          <a:pt x="-4710" y="201352"/>
                          <a:pt x="3597" y="187507"/>
                        </a:cubicBezTo>
                        <a:cubicBezTo>
                          <a:pt x="14673" y="173662"/>
                          <a:pt x="56207" y="157049"/>
                          <a:pt x="78359" y="126590"/>
                        </a:cubicBezTo>
                        <a:cubicBezTo>
                          <a:pt x="103279" y="96132"/>
                          <a:pt x="158658" y="18601"/>
                          <a:pt x="189117" y="18601"/>
                        </a:cubicBezTo>
                        <a:cubicBezTo>
                          <a:pt x="316488" y="24139"/>
                          <a:pt x="449398" y="-56161"/>
                          <a:pt x="482625" y="79518"/>
                        </a:cubicBezTo>
                        <a:cubicBezTo>
                          <a:pt x="496470" y="87825"/>
                          <a:pt x="535235" y="101670"/>
                          <a:pt x="551849" y="126590"/>
                        </a:cubicBezTo>
                        <a:cubicBezTo>
                          <a:pt x="560156" y="187507"/>
                          <a:pt x="510315" y="223503"/>
                          <a:pt x="562925" y="259500"/>
                        </a:cubicBezTo>
                        <a:cubicBezTo>
                          <a:pt x="535235" y="276113"/>
                          <a:pt x="515853" y="287189"/>
                          <a:pt x="488163" y="265038"/>
                        </a:cubicBezTo>
                        <a:cubicBezTo>
                          <a:pt x="449398" y="229041"/>
                          <a:pt x="524160" y="134897"/>
                          <a:pt x="432784" y="151511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6" name="Hình tự do: Hình 265">
                    <a:extLst>
                      <a:ext uri="{FF2B5EF4-FFF2-40B4-BE49-F238E27FC236}">
                        <a16:creationId xmlns:a16="http://schemas.microsoft.com/office/drawing/2014/main" xmlns="" id="{365FB1A6-96CD-AC68-5961-9CE7CD7FABC7}"/>
                      </a:ext>
                    </a:extLst>
                  </p:cNvPr>
                  <p:cNvSpPr/>
                  <p:nvPr/>
                </p:nvSpPr>
                <p:spPr>
                  <a:xfrm>
                    <a:off x="8219783" y="4017647"/>
                    <a:ext cx="135678" cy="117188"/>
                  </a:xfrm>
                  <a:custGeom>
                    <a:avLst/>
                    <a:gdLst>
                      <a:gd name="connsiteX0" fmla="*/ 33227 w 135678"/>
                      <a:gd name="connsiteY0" fmla="*/ 117189 h 117188"/>
                      <a:gd name="connsiteX1" fmla="*/ 135679 w 135678"/>
                      <a:gd name="connsiteY1" fmla="*/ 97806 h 117188"/>
                      <a:gd name="connsiteX2" fmla="*/ 33227 w 135678"/>
                      <a:gd name="connsiteY2" fmla="*/ 117189 h 117188"/>
                      <a:gd name="connsiteX3" fmla="*/ 0 w 135678"/>
                      <a:gd name="connsiteY3" fmla="*/ 9200 h 117188"/>
                      <a:gd name="connsiteX4" fmla="*/ 47072 w 135678"/>
                      <a:gd name="connsiteY4" fmla="*/ 72885 h 117188"/>
                      <a:gd name="connsiteX5" fmla="*/ 0 w 135678"/>
                      <a:gd name="connsiteY5" fmla="*/ 9200 h 1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78" h="117188">
                        <a:moveTo>
                          <a:pt x="33227" y="117189"/>
                        </a:moveTo>
                        <a:cubicBezTo>
                          <a:pt x="55379" y="95037"/>
                          <a:pt x="77531" y="78423"/>
                          <a:pt x="135679" y="97806"/>
                        </a:cubicBezTo>
                        <a:cubicBezTo>
                          <a:pt x="99682" y="25813"/>
                          <a:pt x="58148" y="53503"/>
                          <a:pt x="33227" y="117189"/>
                        </a:cubicBezTo>
                        <a:close/>
                        <a:moveTo>
                          <a:pt x="0" y="9200"/>
                        </a:moveTo>
                        <a:cubicBezTo>
                          <a:pt x="30459" y="20275"/>
                          <a:pt x="41534" y="45196"/>
                          <a:pt x="47072" y="72885"/>
                        </a:cubicBezTo>
                        <a:cubicBezTo>
                          <a:pt x="85838" y="20275"/>
                          <a:pt x="52610" y="-18490"/>
                          <a:pt x="0" y="9200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xmlns="" id="{EDB90FA0-F569-9136-9376-8D8901029F6A}"/>
                  </a:ext>
                </a:extLst>
              </p:cNvPr>
              <p:cNvSpPr/>
              <p:nvPr/>
            </p:nvSpPr>
            <p:spPr>
              <a:xfrm>
                <a:off x="3723010" y="5325484"/>
                <a:ext cx="470721" cy="66454"/>
              </a:xfrm>
              <a:custGeom>
                <a:avLst/>
                <a:gdLst>
                  <a:gd name="connsiteX0" fmla="*/ 470721 w 470721"/>
                  <a:gd name="connsiteY0" fmla="*/ 33227 h 66454"/>
                  <a:gd name="connsiteX1" fmla="*/ 235361 w 470721"/>
                  <a:gd name="connsiteY1" fmla="*/ 66455 h 66454"/>
                  <a:gd name="connsiteX2" fmla="*/ 0 w 470721"/>
                  <a:gd name="connsiteY2" fmla="*/ 33227 h 66454"/>
                  <a:gd name="connsiteX3" fmla="*/ 235361 w 470721"/>
                  <a:gd name="connsiteY3" fmla="*/ 0 h 66454"/>
                  <a:gd name="connsiteX4" fmla="*/ 470721 w 470721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21" h="66454">
                    <a:moveTo>
                      <a:pt x="470721" y="33227"/>
                    </a:moveTo>
                    <a:cubicBezTo>
                      <a:pt x="470721" y="52610"/>
                      <a:pt x="365501" y="66455"/>
                      <a:pt x="235361" y="66455"/>
                    </a:cubicBezTo>
                    <a:cubicBezTo>
                      <a:pt x="105220" y="66455"/>
                      <a:pt x="0" y="52610"/>
                      <a:pt x="0" y="33227"/>
                    </a:cubicBezTo>
                    <a:cubicBezTo>
                      <a:pt x="0" y="13845"/>
                      <a:pt x="105220" y="0"/>
                      <a:pt x="235361" y="0"/>
                    </a:cubicBezTo>
                    <a:cubicBezTo>
                      <a:pt x="365501" y="0"/>
                      <a:pt x="470721" y="13845"/>
                      <a:pt x="470721" y="33227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xmlns="" id="{D5BA8F49-3F41-282E-3748-ABA81F350146}"/>
                  </a:ext>
                </a:extLst>
              </p:cNvPr>
              <p:cNvSpPr/>
              <p:nvPr/>
            </p:nvSpPr>
            <p:spPr>
              <a:xfrm>
                <a:off x="7915199" y="5325181"/>
                <a:ext cx="675623" cy="66757"/>
              </a:xfrm>
              <a:custGeom>
                <a:avLst/>
                <a:gdLst>
                  <a:gd name="connsiteX0" fmla="*/ 675624 w 675623"/>
                  <a:gd name="connsiteY0" fmla="*/ 33530 h 66757"/>
                  <a:gd name="connsiteX1" fmla="*/ 337812 w 675623"/>
                  <a:gd name="connsiteY1" fmla="*/ 66758 h 66757"/>
                  <a:gd name="connsiteX2" fmla="*/ 0 w 675623"/>
                  <a:gd name="connsiteY2" fmla="*/ 33530 h 66757"/>
                  <a:gd name="connsiteX3" fmla="*/ 337812 w 675623"/>
                  <a:gd name="connsiteY3" fmla="*/ 303 h 66757"/>
                  <a:gd name="connsiteX4" fmla="*/ 675624 w 675623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623" h="66757">
                    <a:moveTo>
                      <a:pt x="675624" y="33530"/>
                    </a:moveTo>
                    <a:cubicBezTo>
                      <a:pt x="675624" y="52913"/>
                      <a:pt x="526100" y="66758"/>
                      <a:pt x="337812" y="66758"/>
                    </a:cubicBezTo>
                    <a:cubicBezTo>
                      <a:pt x="152292" y="66758"/>
                      <a:pt x="0" y="52913"/>
                      <a:pt x="0" y="33530"/>
                    </a:cubicBezTo>
                    <a:cubicBezTo>
                      <a:pt x="0" y="14148"/>
                      <a:pt x="149524" y="303"/>
                      <a:pt x="337812" y="303"/>
                    </a:cubicBezTo>
                    <a:cubicBezTo>
                      <a:pt x="526100" y="-2466"/>
                      <a:pt x="675624" y="14148"/>
                      <a:pt x="67562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xmlns="" id="{399443FA-E9C4-CCBE-8CB6-C18DAE6FDC07}"/>
                  </a:ext>
                </a:extLst>
              </p:cNvPr>
              <p:cNvSpPr/>
              <p:nvPr/>
            </p:nvSpPr>
            <p:spPr>
              <a:xfrm>
                <a:off x="4434630" y="5325181"/>
                <a:ext cx="952518" cy="66757"/>
              </a:xfrm>
              <a:custGeom>
                <a:avLst/>
                <a:gdLst>
                  <a:gd name="connsiteX0" fmla="*/ 952519 w 952518"/>
                  <a:gd name="connsiteY0" fmla="*/ 33530 h 66757"/>
                  <a:gd name="connsiteX1" fmla="*/ 476259 w 952518"/>
                  <a:gd name="connsiteY1" fmla="*/ 66758 h 66757"/>
                  <a:gd name="connsiteX2" fmla="*/ 0 w 952518"/>
                  <a:gd name="connsiteY2" fmla="*/ 33530 h 66757"/>
                  <a:gd name="connsiteX3" fmla="*/ 476259 w 952518"/>
                  <a:gd name="connsiteY3" fmla="*/ 303 h 66757"/>
                  <a:gd name="connsiteX4" fmla="*/ 952519 w 952518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18" h="66757">
                    <a:moveTo>
                      <a:pt x="952519" y="33530"/>
                    </a:moveTo>
                    <a:cubicBezTo>
                      <a:pt x="952519" y="52913"/>
                      <a:pt x="739309" y="66758"/>
                      <a:pt x="476259" y="66758"/>
                    </a:cubicBezTo>
                    <a:cubicBezTo>
                      <a:pt x="213209" y="66758"/>
                      <a:pt x="0" y="52913"/>
                      <a:pt x="0" y="33530"/>
                    </a:cubicBezTo>
                    <a:cubicBezTo>
                      <a:pt x="0" y="14148"/>
                      <a:pt x="213209" y="303"/>
                      <a:pt x="476259" y="303"/>
                    </a:cubicBezTo>
                    <a:cubicBezTo>
                      <a:pt x="739309" y="-2466"/>
                      <a:pt x="952519" y="14148"/>
                      <a:pt x="95251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xmlns="" id="{98319217-240A-8EB3-7509-7F4A80D5ED18}"/>
                  </a:ext>
                </a:extLst>
              </p:cNvPr>
              <p:cNvSpPr/>
              <p:nvPr/>
            </p:nvSpPr>
            <p:spPr>
              <a:xfrm>
                <a:off x="5597589" y="5325181"/>
                <a:ext cx="1002359" cy="66757"/>
              </a:xfrm>
              <a:custGeom>
                <a:avLst/>
                <a:gdLst>
                  <a:gd name="connsiteX0" fmla="*/ 1002359 w 1002359"/>
                  <a:gd name="connsiteY0" fmla="*/ 33530 h 66757"/>
                  <a:gd name="connsiteX1" fmla="*/ 501180 w 1002359"/>
                  <a:gd name="connsiteY1" fmla="*/ 66758 h 66757"/>
                  <a:gd name="connsiteX2" fmla="*/ 0 w 1002359"/>
                  <a:gd name="connsiteY2" fmla="*/ 33530 h 66757"/>
                  <a:gd name="connsiteX3" fmla="*/ 501180 w 1002359"/>
                  <a:gd name="connsiteY3" fmla="*/ 303 h 66757"/>
                  <a:gd name="connsiteX4" fmla="*/ 1002359 w 1002359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359" h="66757">
                    <a:moveTo>
                      <a:pt x="1002359" y="33530"/>
                    </a:moveTo>
                    <a:cubicBezTo>
                      <a:pt x="1002359" y="52913"/>
                      <a:pt x="778075" y="66758"/>
                      <a:pt x="501180" y="66758"/>
                    </a:cubicBezTo>
                    <a:cubicBezTo>
                      <a:pt x="224285" y="66758"/>
                      <a:pt x="0" y="52913"/>
                      <a:pt x="0" y="33530"/>
                    </a:cubicBezTo>
                    <a:cubicBezTo>
                      <a:pt x="0" y="14148"/>
                      <a:pt x="224285" y="303"/>
                      <a:pt x="501180" y="303"/>
                    </a:cubicBezTo>
                    <a:cubicBezTo>
                      <a:pt x="778075" y="-2466"/>
                      <a:pt x="1002359" y="14148"/>
                      <a:pt x="100235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xmlns="" id="{5A30A1C7-2C35-8A18-ED63-3F42609DE19E}"/>
                  </a:ext>
                </a:extLst>
              </p:cNvPr>
              <p:cNvSpPr/>
              <p:nvPr/>
            </p:nvSpPr>
            <p:spPr>
              <a:xfrm>
                <a:off x="6785468" y="5325181"/>
                <a:ext cx="963594" cy="66757"/>
              </a:xfrm>
              <a:custGeom>
                <a:avLst/>
                <a:gdLst>
                  <a:gd name="connsiteX0" fmla="*/ 963594 w 963594"/>
                  <a:gd name="connsiteY0" fmla="*/ 33530 h 66757"/>
                  <a:gd name="connsiteX1" fmla="*/ 481797 w 963594"/>
                  <a:gd name="connsiteY1" fmla="*/ 66758 h 66757"/>
                  <a:gd name="connsiteX2" fmla="*/ 0 w 963594"/>
                  <a:gd name="connsiteY2" fmla="*/ 33530 h 66757"/>
                  <a:gd name="connsiteX3" fmla="*/ 481797 w 963594"/>
                  <a:gd name="connsiteY3" fmla="*/ 303 h 66757"/>
                  <a:gd name="connsiteX4" fmla="*/ 963594 w 963594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94" h="66757">
                    <a:moveTo>
                      <a:pt x="963594" y="33530"/>
                    </a:moveTo>
                    <a:cubicBezTo>
                      <a:pt x="963594" y="52913"/>
                      <a:pt x="747616" y="66758"/>
                      <a:pt x="481797" y="66758"/>
                    </a:cubicBezTo>
                    <a:cubicBezTo>
                      <a:pt x="215978" y="66758"/>
                      <a:pt x="0" y="52913"/>
                      <a:pt x="0" y="33530"/>
                    </a:cubicBezTo>
                    <a:cubicBezTo>
                      <a:pt x="0" y="14148"/>
                      <a:pt x="215978" y="303"/>
                      <a:pt x="481797" y="303"/>
                    </a:cubicBezTo>
                    <a:cubicBezTo>
                      <a:pt x="747616" y="-2466"/>
                      <a:pt x="963594" y="14148"/>
                      <a:pt x="96359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xmlns="" id="{1BD5A004-1B44-CE38-2BA4-400F74E129FE}"/>
                  </a:ext>
                </a:extLst>
              </p:cNvPr>
              <p:cNvSpPr/>
              <p:nvPr/>
            </p:nvSpPr>
            <p:spPr>
              <a:xfrm>
                <a:off x="4456782" y="3846865"/>
                <a:ext cx="922059" cy="1506308"/>
              </a:xfrm>
              <a:custGeom>
                <a:avLst/>
                <a:gdLst>
                  <a:gd name="connsiteX0" fmla="*/ 922060 w 922059"/>
                  <a:gd name="connsiteY0" fmla="*/ 1390013 h 1506308"/>
                  <a:gd name="connsiteX1" fmla="*/ 919291 w 922059"/>
                  <a:gd name="connsiteY1" fmla="*/ 1445392 h 1506308"/>
                  <a:gd name="connsiteX2" fmla="*/ 908215 w 922059"/>
                  <a:gd name="connsiteY2" fmla="*/ 1481388 h 1506308"/>
                  <a:gd name="connsiteX3" fmla="*/ 894371 w 922059"/>
                  <a:gd name="connsiteY3" fmla="*/ 1500771 h 1506308"/>
                  <a:gd name="connsiteX4" fmla="*/ 874988 w 922059"/>
                  <a:gd name="connsiteY4" fmla="*/ 1506309 h 1506308"/>
                  <a:gd name="connsiteX5" fmla="*/ 49841 w 922059"/>
                  <a:gd name="connsiteY5" fmla="*/ 1506309 h 1506308"/>
                  <a:gd name="connsiteX6" fmla="*/ 33227 w 922059"/>
                  <a:gd name="connsiteY6" fmla="*/ 1500771 h 1506308"/>
                  <a:gd name="connsiteX7" fmla="*/ 19383 w 922059"/>
                  <a:gd name="connsiteY7" fmla="*/ 1481388 h 1506308"/>
                  <a:gd name="connsiteX8" fmla="*/ 8307 w 922059"/>
                  <a:gd name="connsiteY8" fmla="*/ 1445392 h 1506308"/>
                  <a:gd name="connsiteX9" fmla="*/ 5538 w 922059"/>
                  <a:gd name="connsiteY9" fmla="*/ 1390013 h 1506308"/>
                  <a:gd name="connsiteX10" fmla="*/ 8307 w 922059"/>
                  <a:gd name="connsiteY10" fmla="*/ 1334634 h 1506308"/>
                  <a:gd name="connsiteX11" fmla="*/ 16614 w 922059"/>
                  <a:gd name="connsiteY11" fmla="*/ 1298637 h 1506308"/>
                  <a:gd name="connsiteX12" fmla="*/ 30459 w 922059"/>
                  <a:gd name="connsiteY12" fmla="*/ 1279255 h 1506308"/>
                  <a:gd name="connsiteX13" fmla="*/ 49841 w 922059"/>
                  <a:gd name="connsiteY13" fmla="*/ 1273717 h 1506308"/>
                  <a:gd name="connsiteX14" fmla="*/ 326736 w 922059"/>
                  <a:gd name="connsiteY14" fmla="*/ 1273717 h 1506308"/>
                  <a:gd name="connsiteX15" fmla="*/ 326736 w 922059"/>
                  <a:gd name="connsiteY15" fmla="*/ 299046 h 1506308"/>
                  <a:gd name="connsiteX16" fmla="*/ 88606 w 922059"/>
                  <a:gd name="connsiteY16" fmla="*/ 431956 h 1506308"/>
                  <a:gd name="connsiteX17" fmla="*/ 44303 w 922059"/>
                  <a:gd name="connsiteY17" fmla="*/ 448570 h 1506308"/>
                  <a:gd name="connsiteX18" fmla="*/ 16614 w 922059"/>
                  <a:gd name="connsiteY18" fmla="*/ 440263 h 1506308"/>
                  <a:gd name="connsiteX19" fmla="*/ 2769 w 922059"/>
                  <a:gd name="connsiteY19" fmla="*/ 407036 h 1506308"/>
                  <a:gd name="connsiteX20" fmla="*/ 0 w 922059"/>
                  <a:gd name="connsiteY20" fmla="*/ 337812 h 1506308"/>
                  <a:gd name="connsiteX21" fmla="*/ 0 w 922059"/>
                  <a:gd name="connsiteY21" fmla="*/ 293509 h 1506308"/>
                  <a:gd name="connsiteX22" fmla="*/ 5538 w 922059"/>
                  <a:gd name="connsiteY22" fmla="*/ 263050 h 1506308"/>
                  <a:gd name="connsiteX23" fmla="*/ 19383 w 922059"/>
                  <a:gd name="connsiteY23" fmla="*/ 240899 h 1506308"/>
                  <a:gd name="connsiteX24" fmla="*/ 41534 w 922059"/>
                  <a:gd name="connsiteY24" fmla="*/ 224285 h 1506308"/>
                  <a:gd name="connsiteX25" fmla="*/ 365501 w 922059"/>
                  <a:gd name="connsiteY25" fmla="*/ 16614 h 1506308"/>
                  <a:gd name="connsiteX26" fmla="*/ 379346 w 922059"/>
                  <a:gd name="connsiteY26" fmla="*/ 8307 h 1506308"/>
                  <a:gd name="connsiteX27" fmla="*/ 401498 w 922059"/>
                  <a:gd name="connsiteY27" fmla="*/ 2769 h 1506308"/>
                  <a:gd name="connsiteX28" fmla="*/ 437494 w 922059"/>
                  <a:gd name="connsiteY28" fmla="*/ 0 h 1506308"/>
                  <a:gd name="connsiteX29" fmla="*/ 495642 w 922059"/>
                  <a:gd name="connsiteY29" fmla="*/ 0 h 1506308"/>
                  <a:gd name="connsiteX30" fmla="*/ 567635 w 922059"/>
                  <a:gd name="connsiteY30" fmla="*/ 2769 h 1506308"/>
                  <a:gd name="connsiteX31" fmla="*/ 609169 w 922059"/>
                  <a:gd name="connsiteY31" fmla="*/ 8307 h 1506308"/>
                  <a:gd name="connsiteX32" fmla="*/ 628551 w 922059"/>
                  <a:gd name="connsiteY32" fmla="*/ 19383 h 1506308"/>
                  <a:gd name="connsiteX33" fmla="*/ 634089 w 922059"/>
                  <a:gd name="connsiteY33" fmla="*/ 35996 h 1506308"/>
                  <a:gd name="connsiteX34" fmla="*/ 634089 w 922059"/>
                  <a:gd name="connsiteY34" fmla="*/ 1270948 h 1506308"/>
                  <a:gd name="connsiteX35" fmla="*/ 877757 w 922059"/>
                  <a:gd name="connsiteY35" fmla="*/ 1270948 h 1506308"/>
                  <a:gd name="connsiteX36" fmla="*/ 897139 w 922059"/>
                  <a:gd name="connsiteY36" fmla="*/ 1276486 h 1506308"/>
                  <a:gd name="connsiteX37" fmla="*/ 910984 w 922059"/>
                  <a:gd name="connsiteY37" fmla="*/ 1295868 h 1506308"/>
                  <a:gd name="connsiteX38" fmla="*/ 919291 w 922059"/>
                  <a:gd name="connsiteY38" fmla="*/ 1331865 h 1506308"/>
                  <a:gd name="connsiteX39" fmla="*/ 922060 w 922059"/>
                  <a:gd name="connsiteY39" fmla="*/ 1390013 h 150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2059" h="1506308">
                    <a:moveTo>
                      <a:pt x="922060" y="1390013"/>
                    </a:moveTo>
                    <a:cubicBezTo>
                      <a:pt x="922060" y="1412164"/>
                      <a:pt x="922060" y="1428778"/>
                      <a:pt x="919291" y="1445392"/>
                    </a:cubicBezTo>
                    <a:cubicBezTo>
                      <a:pt x="916522" y="1459236"/>
                      <a:pt x="913753" y="1473081"/>
                      <a:pt x="908215" y="1481388"/>
                    </a:cubicBezTo>
                    <a:cubicBezTo>
                      <a:pt x="902677" y="1489695"/>
                      <a:pt x="899909" y="1498002"/>
                      <a:pt x="894371" y="1500771"/>
                    </a:cubicBezTo>
                    <a:cubicBezTo>
                      <a:pt x="888833" y="1503540"/>
                      <a:pt x="883295" y="1506309"/>
                      <a:pt x="874988" y="1506309"/>
                    </a:cubicBezTo>
                    <a:lnTo>
                      <a:pt x="49841" y="1506309"/>
                    </a:lnTo>
                    <a:cubicBezTo>
                      <a:pt x="44303" y="1506309"/>
                      <a:pt x="38765" y="1503540"/>
                      <a:pt x="33227" y="1500771"/>
                    </a:cubicBezTo>
                    <a:cubicBezTo>
                      <a:pt x="27689" y="1498002"/>
                      <a:pt x="22152" y="1489695"/>
                      <a:pt x="19383" y="1481388"/>
                    </a:cubicBezTo>
                    <a:cubicBezTo>
                      <a:pt x="13845" y="1473081"/>
                      <a:pt x="11076" y="1459236"/>
                      <a:pt x="8307" y="1445392"/>
                    </a:cubicBezTo>
                    <a:cubicBezTo>
                      <a:pt x="5538" y="1431547"/>
                      <a:pt x="5538" y="1412164"/>
                      <a:pt x="5538" y="1390013"/>
                    </a:cubicBezTo>
                    <a:cubicBezTo>
                      <a:pt x="5538" y="1367861"/>
                      <a:pt x="5538" y="1348478"/>
                      <a:pt x="8307" y="1334634"/>
                    </a:cubicBezTo>
                    <a:cubicBezTo>
                      <a:pt x="11076" y="1320789"/>
                      <a:pt x="13845" y="1306944"/>
                      <a:pt x="16614" y="1298637"/>
                    </a:cubicBezTo>
                    <a:cubicBezTo>
                      <a:pt x="22152" y="1290331"/>
                      <a:pt x="24921" y="1282024"/>
                      <a:pt x="30459" y="1279255"/>
                    </a:cubicBezTo>
                    <a:cubicBezTo>
                      <a:pt x="35996" y="1273717"/>
                      <a:pt x="41534" y="1273717"/>
                      <a:pt x="49841" y="1273717"/>
                    </a:cubicBezTo>
                    <a:lnTo>
                      <a:pt x="326736" y="1273717"/>
                    </a:lnTo>
                    <a:lnTo>
                      <a:pt x="326736" y="299046"/>
                    </a:lnTo>
                    <a:lnTo>
                      <a:pt x="88606" y="431956"/>
                    </a:lnTo>
                    <a:cubicBezTo>
                      <a:pt x="71993" y="440263"/>
                      <a:pt x="55379" y="445801"/>
                      <a:pt x="44303" y="448570"/>
                    </a:cubicBezTo>
                    <a:cubicBezTo>
                      <a:pt x="33227" y="451339"/>
                      <a:pt x="24921" y="448570"/>
                      <a:pt x="16614" y="440263"/>
                    </a:cubicBezTo>
                    <a:cubicBezTo>
                      <a:pt x="11076" y="434725"/>
                      <a:pt x="5538" y="423649"/>
                      <a:pt x="2769" y="407036"/>
                    </a:cubicBezTo>
                    <a:cubicBezTo>
                      <a:pt x="0" y="390422"/>
                      <a:pt x="0" y="368270"/>
                      <a:pt x="0" y="337812"/>
                    </a:cubicBezTo>
                    <a:cubicBezTo>
                      <a:pt x="0" y="318429"/>
                      <a:pt x="0" y="304584"/>
                      <a:pt x="0" y="293509"/>
                    </a:cubicBezTo>
                    <a:cubicBezTo>
                      <a:pt x="0" y="282433"/>
                      <a:pt x="2769" y="271357"/>
                      <a:pt x="5538" y="263050"/>
                    </a:cubicBezTo>
                    <a:cubicBezTo>
                      <a:pt x="8307" y="254743"/>
                      <a:pt x="13845" y="246437"/>
                      <a:pt x="19383" y="240899"/>
                    </a:cubicBezTo>
                    <a:cubicBezTo>
                      <a:pt x="24921" y="235361"/>
                      <a:pt x="33227" y="229823"/>
                      <a:pt x="41534" y="224285"/>
                    </a:cubicBezTo>
                    <a:lnTo>
                      <a:pt x="365501" y="16614"/>
                    </a:lnTo>
                    <a:cubicBezTo>
                      <a:pt x="368270" y="13845"/>
                      <a:pt x="373808" y="11076"/>
                      <a:pt x="379346" y="8307"/>
                    </a:cubicBezTo>
                    <a:cubicBezTo>
                      <a:pt x="384884" y="5538"/>
                      <a:pt x="393191" y="5538"/>
                      <a:pt x="401498" y="2769"/>
                    </a:cubicBezTo>
                    <a:cubicBezTo>
                      <a:pt x="409804" y="2769"/>
                      <a:pt x="423649" y="0"/>
                      <a:pt x="437494" y="0"/>
                    </a:cubicBezTo>
                    <a:cubicBezTo>
                      <a:pt x="451339" y="0"/>
                      <a:pt x="470721" y="0"/>
                      <a:pt x="495642" y="0"/>
                    </a:cubicBezTo>
                    <a:cubicBezTo>
                      <a:pt x="526100" y="0"/>
                      <a:pt x="548252" y="0"/>
                      <a:pt x="567635" y="2769"/>
                    </a:cubicBezTo>
                    <a:cubicBezTo>
                      <a:pt x="587017" y="2769"/>
                      <a:pt x="598093" y="5538"/>
                      <a:pt x="609169" y="8307"/>
                    </a:cubicBezTo>
                    <a:cubicBezTo>
                      <a:pt x="617476" y="11076"/>
                      <a:pt x="625783" y="13845"/>
                      <a:pt x="628551" y="19383"/>
                    </a:cubicBezTo>
                    <a:cubicBezTo>
                      <a:pt x="631320" y="24920"/>
                      <a:pt x="634089" y="30458"/>
                      <a:pt x="634089" y="35996"/>
                    </a:cubicBezTo>
                    <a:lnTo>
                      <a:pt x="634089" y="1270948"/>
                    </a:lnTo>
                    <a:lnTo>
                      <a:pt x="877757" y="1270948"/>
                    </a:lnTo>
                    <a:cubicBezTo>
                      <a:pt x="886064" y="1270948"/>
                      <a:pt x="891602" y="1273717"/>
                      <a:pt x="897139" y="1276486"/>
                    </a:cubicBezTo>
                    <a:cubicBezTo>
                      <a:pt x="902677" y="1282024"/>
                      <a:pt x="908215" y="1287562"/>
                      <a:pt x="910984" y="1295868"/>
                    </a:cubicBezTo>
                    <a:cubicBezTo>
                      <a:pt x="916522" y="1304175"/>
                      <a:pt x="919291" y="1318020"/>
                      <a:pt x="919291" y="1331865"/>
                    </a:cubicBezTo>
                    <a:cubicBezTo>
                      <a:pt x="919291" y="1351247"/>
                      <a:pt x="922060" y="1367861"/>
                      <a:pt x="922060" y="1390013"/>
                    </a:cubicBezTo>
                    <a:close/>
                  </a:path>
                </a:pathLst>
              </a:custGeom>
              <a:solidFill>
                <a:srgbClr val="EF6565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xmlns="" id="{2CD4619A-CF8B-C927-2482-DAE8941E6831}"/>
                  </a:ext>
                </a:extLst>
              </p:cNvPr>
              <p:cNvSpPr/>
              <p:nvPr/>
            </p:nvSpPr>
            <p:spPr>
              <a:xfrm>
                <a:off x="5586513" y="3830251"/>
                <a:ext cx="1002359" cy="1522922"/>
              </a:xfrm>
              <a:custGeom>
                <a:avLst/>
                <a:gdLst>
                  <a:gd name="connsiteX0" fmla="*/ 1002360 w 1002359"/>
                  <a:gd name="connsiteY0" fmla="*/ 1398320 h 1522922"/>
                  <a:gd name="connsiteX1" fmla="*/ 999591 w 1002359"/>
                  <a:gd name="connsiteY1" fmla="*/ 1456468 h 1522922"/>
                  <a:gd name="connsiteX2" fmla="*/ 991284 w 1002359"/>
                  <a:gd name="connsiteY2" fmla="*/ 1495233 h 1522922"/>
                  <a:gd name="connsiteX3" fmla="*/ 977439 w 1002359"/>
                  <a:gd name="connsiteY3" fmla="*/ 1517384 h 1522922"/>
                  <a:gd name="connsiteX4" fmla="*/ 955287 w 1002359"/>
                  <a:gd name="connsiteY4" fmla="*/ 1522922 h 1522922"/>
                  <a:gd name="connsiteX5" fmla="*/ 96913 w 1002359"/>
                  <a:gd name="connsiteY5" fmla="*/ 1522922 h 1522922"/>
                  <a:gd name="connsiteX6" fmla="*/ 52610 w 1002359"/>
                  <a:gd name="connsiteY6" fmla="*/ 1517384 h 1522922"/>
                  <a:gd name="connsiteX7" fmla="*/ 22152 w 1002359"/>
                  <a:gd name="connsiteY7" fmla="*/ 1500771 h 1522922"/>
                  <a:gd name="connsiteX8" fmla="*/ 5538 w 1002359"/>
                  <a:gd name="connsiteY8" fmla="*/ 1462005 h 1522922"/>
                  <a:gd name="connsiteX9" fmla="*/ 0 w 1002359"/>
                  <a:gd name="connsiteY9" fmla="*/ 1395551 h 1522922"/>
                  <a:gd name="connsiteX10" fmla="*/ 2769 w 1002359"/>
                  <a:gd name="connsiteY10" fmla="*/ 1329096 h 1522922"/>
                  <a:gd name="connsiteX11" fmla="*/ 16614 w 1002359"/>
                  <a:gd name="connsiteY11" fmla="*/ 1279255 h 1522922"/>
                  <a:gd name="connsiteX12" fmla="*/ 41534 w 1002359"/>
                  <a:gd name="connsiteY12" fmla="*/ 1237721 h 1522922"/>
                  <a:gd name="connsiteX13" fmla="*/ 80300 w 1002359"/>
                  <a:gd name="connsiteY13" fmla="*/ 1193417 h 1522922"/>
                  <a:gd name="connsiteX14" fmla="*/ 337812 w 1002359"/>
                  <a:gd name="connsiteY14" fmla="*/ 916522 h 1522922"/>
                  <a:gd name="connsiteX15" fmla="*/ 462415 w 1002359"/>
                  <a:gd name="connsiteY15" fmla="*/ 769768 h 1522922"/>
                  <a:gd name="connsiteX16" fmla="*/ 537176 w 1002359"/>
                  <a:gd name="connsiteY16" fmla="*/ 647934 h 1522922"/>
                  <a:gd name="connsiteX17" fmla="*/ 573173 w 1002359"/>
                  <a:gd name="connsiteY17" fmla="*/ 548252 h 1522922"/>
                  <a:gd name="connsiteX18" fmla="*/ 584248 w 1002359"/>
                  <a:gd name="connsiteY18" fmla="*/ 459646 h 1522922"/>
                  <a:gd name="connsiteX19" fmla="*/ 573173 w 1002359"/>
                  <a:gd name="connsiteY19" fmla="*/ 387653 h 1522922"/>
                  <a:gd name="connsiteX20" fmla="*/ 537176 w 1002359"/>
                  <a:gd name="connsiteY20" fmla="*/ 329505 h 1522922"/>
                  <a:gd name="connsiteX21" fmla="*/ 479028 w 1002359"/>
                  <a:gd name="connsiteY21" fmla="*/ 290740 h 1522922"/>
                  <a:gd name="connsiteX22" fmla="*/ 395960 w 1002359"/>
                  <a:gd name="connsiteY22" fmla="*/ 276895 h 1522922"/>
                  <a:gd name="connsiteX23" fmla="*/ 274126 w 1002359"/>
                  <a:gd name="connsiteY23" fmla="*/ 293509 h 1522922"/>
                  <a:gd name="connsiteX24" fmla="*/ 182751 w 1002359"/>
                  <a:gd name="connsiteY24" fmla="*/ 332274 h 1522922"/>
                  <a:gd name="connsiteX25" fmla="*/ 116296 w 1002359"/>
                  <a:gd name="connsiteY25" fmla="*/ 371039 h 1522922"/>
                  <a:gd name="connsiteX26" fmla="*/ 74762 w 1002359"/>
                  <a:gd name="connsiteY26" fmla="*/ 387653 h 1522922"/>
                  <a:gd name="connsiteX27" fmla="*/ 58148 w 1002359"/>
                  <a:gd name="connsiteY27" fmla="*/ 379346 h 1522922"/>
                  <a:gd name="connsiteX28" fmla="*/ 47072 w 1002359"/>
                  <a:gd name="connsiteY28" fmla="*/ 357194 h 1522922"/>
                  <a:gd name="connsiteX29" fmla="*/ 38765 w 1002359"/>
                  <a:gd name="connsiteY29" fmla="*/ 312891 h 1522922"/>
                  <a:gd name="connsiteX30" fmla="*/ 35996 w 1002359"/>
                  <a:gd name="connsiteY30" fmla="*/ 246436 h 1522922"/>
                  <a:gd name="connsiteX31" fmla="*/ 38765 w 1002359"/>
                  <a:gd name="connsiteY31" fmla="*/ 202133 h 1522922"/>
                  <a:gd name="connsiteX32" fmla="*/ 44303 w 1002359"/>
                  <a:gd name="connsiteY32" fmla="*/ 171675 h 1522922"/>
                  <a:gd name="connsiteX33" fmla="*/ 52610 w 1002359"/>
                  <a:gd name="connsiteY33" fmla="*/ 149523 h 1522922"/>
                  <a:gd name="connsiteX34" fmla="*/ 71993 w 1002359"/>
                  <a:gd name="connsiteY34" fmla="*/ 124603 h 1522922"/>
                  <a:gd name="connsiteX35" fmla="*/ 124603 w 1002359"/>
                  <a:gd name="connsiteY35" fmla="*/ 88606 h 1522922"/>
                  <a:gd name="connsiteX36" fmla="*/ 218747 w 1002359"/>
                  <a:gd name="connsiteY36" fmla="*/ 47072 h 1522922"/>
                  <a:gd name="connsiteX37" fmla="*/ 343350 w 1002359"/>
                  <a:gd name="connsiteY37" fmla="*/ 13845 h 1522922"/>
                  <a:gd name="connsiteX38" fmla="*/ 484566 w 1002359"/>
                  <a:gd name="connsiteY38" fmla="*/ 0 h 1522922"/>
                  <a:gd name="connsiteX39" fmla="*/ 689468 w 1002359"/>
                  <a:gd name="connsiteY39" fmla="*/ 30459 h 1522922"/>
                  <a:gd name="connsiteX40" fmla="*/ 833454 w 1002359"/>
                  <a:gd name="connsiteY40" fmla="*/ 113527 h 1522922"/>
                  <a:gd name="connsiteX41" fmla="*/ 919291 w 1002359"/>
                  <a:gd name="connsiteY41" fmla="*/ 238130 h 1522922"/>
                  <a:gd name="connsiteX42" fmla="*/ 946981 w 1002359"/>
                  <a:gd name="connsiteY42" fmla="*/ 393191 h 1522922"/>
                  <a:gd name="connsiteX43" fmla="*/ 933136 w 1002359"/>
                  <a:gd name="connsiteY43" fmla="*/ 537176 h 1522922"/>
                  <a:gd name="connsiteX44" fmla="*/ 874988 w 1002359"/>
                  <a:gd name="connsiteY44" fmla="*/ 689468 h 1522922"/>
                  <a:gd name="connsiteX45" fmla="*/ 750385 w 1002359"/>
                  <a:gd name="connsiteY45" fmla="*/ 869450 h 1522922"/>
                  <a:gd name="connsiteX46" fmla="*/ 539945 w 1002359"/>
                  <a:gd name="connsiteY46" fmla="*/ 1099273 h 1522922"/>
                  <a:gd name="connsiteX47" fmla="*/ 365501 w 1002359"/>
                  <a:gd name="connsiteY47" fmla="*/ 1279255 h 1522922"/>
                  <a:gd name="connsiteX48" fmla="*/ 952519 w 1002359"/>
                  <a:gd name="connsiteY48" fmla="*/ 1279255 h 1522922"/>
                  <a:gd name="connsiteX49" fmla="*/ 974670 w 1002359"/>
                  <a:gd name="connsiteY49" fmla="*/ 1287562 h 1522922"/>
                  <a:gd name="connsiteX50" fmla="*/ 991284 w 1002359"/>
                  <a:gd name="connsiteY50" fmla="*/ 1309713 h 1522922"/>
                  <a:gd name="connsiteX51" fmla="*/ 1002360 w 1002359"/>
                  <a:gd name="connsiteY51" fmla="*/ 1348479 h 1522922"/>
                  <a:gd name="connsiteX52" fmla="*/ 1002360 w 1002359"/>
                  <a:gd name="connsiteY52" fmla="*/ 1398320 h 1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2359" h="1522922">
                    <a:moveTo>
                      <a:pt x="1002360" y="1398320"/>
                    </a:moveTo>
                    <a:cubicBezTo>
                      <a:pt x="1002360" y="1420471"/>
                      <a:pt x="1002360" y="1439854"/>
                      <a:pt x="999591" y="1456468"/>
                    </a:cubicBezTo>
                    <a:cubicBezTo>
                      <a:pt x="996822" y="1473081"/>
                      <a:pt x="994053" y="1484157"/>
                      <a:pt x="991284" y="1495233"/>
                    </a:cubicBezTo>
                    <a:cubicBezTo>
                      <a:pt x="988515" y="1506309"/>
                      <a:pt x="982977" y="1511847"/>
                      <a:pt x="977439" y="1517384"/>
                    </a:cubicBezTo>
                    <a:cubicBezTo>
                      <a:pt x="971901" y="1522922"/>
                      <a:pt x="963594" y="1522922"/>
                      <a:pt x="955287" y="1522922"/>
                    </a:cubicBezTo>
                    <a:lnTo>
                      <a:pt x="96913" y="1522922"/>
                    </a:lnTo>
                    <a:cubicBezTo>
                      <a:pt x="80300" y="1522922"/>
                      <a:pt x="66455" y="1520153"/>
                      <a:pt x="52610" y="1517384"/>
                    </a:cubicBezTo>
                    <a:cubicBezTo>
                      <a:pt x="41534" y="1514616"/>
                      <a:pt x="30458" y="1509078"/>
                      <a:pt x="22152" y="1500771"/>
                    </a:cubicBezTo>
                    <a:cubicBezTo>
                      <a:pt x="13845" y="1492464"/>
                      <a:pt x="8307" y="1478619"/>
                      <a:pt x="5538" y="1462005"/>
                    </a:cubicBezTo>
                    <a:cubicBezTo>
                      <a:pt x="2769" y="1445392"/>
                      <a:pt x="0" y="1423240"/>
                      <a:pt x="0" y="1395551"/>
                    </a:cubicBezTo>
                    <a:cubicBezTo>
                      <a:pt x="0" y="1370630"/>
                      <a:pt x="0" y="1348479"/>
                      <a:pt x="2769" y="1329096"/>
                    </a:cubicBezTo>
                    <a:cubicBezTo>
                      <a:pt x="5538" y="1309713"/>
                      <a:pt x="8307" y="1295868"/>
                      <a:pt x="16614" y="1279255"/>
                    </a:cubicBezTo>
                    <a:cubicBezTo>
                      <a:pt x="22152" y="1265410"/>
                      <a:pt x="30458" y="1251565"/>
                      <a:pt x="41534" y="1237721"/>
                    </a:cubicBezTo>
                    <a:cubicBezTo>
                      <a:pt x="49841" y="1223876"/>
                      <a:pt x="63686" y="1210031"/>
                      <a:pt x="80300" y="1193417"/>
                    </a:cubicBezTo>
                    <a:lnTo>
                      <a:pt x="337812" y="916522"/>
                    </a:lnTo>
                    <a:cubicBezTo>
                      <a:pt x="390422" y="863912"/>
                      <a:pt x="431956" y="814071"/>
                      <a:pt x="462415" y="769768"/>
                    </a:cubicBezTo>
                    <a:cubicBezTo>
                      <a:pt x="492873" y="725465"/>
                      <a:pt x="517794" y="683931"/>
                      <a:pt x="537176" y="647934"/>
                    </a:cubicBezTo>
                    <a:cubicBezTo>
                      <a:pt x="553790" y="611938"/>
                      <a:pt x="567635" y="578710"/>
                      <a:pt x="573173" y="548252"/>
                    </a:cubicBezTo>
                    <a:cubicBezTo>
                      <a:pt x="578710" y="517794"/>
                      <a:pt x="584248" y="487335"/>
                      <a:pt x="584248" y="459646"/>
                    </a:cubicBezTo>
                    <a:cubicBezTo>
                      <a:pt x="584248" y="434725"/>
                      <a:pt x="581479" y="409805"/>
                      <a:pt x="573173" y="387653"/>
                    </a:cubicBezTo>
                    <a:cubicBezTo>
                      <a:pt x="564866" y="365501"/>
                      <a:pt x="553790" y="346119"/>
                      <a:pt x="537176" y="329505"/>
                    </a:cubicBezTo>
                    <a:cubicBezTo>
                      <a:pt x="520563" y="312891"/>
                      <a:pt x="501180" y="299047"/>
                      <a:pt x="479028" y="290740"/>
                    </a:cubicBezTo>
                    <a:cubicBezTo>
                      <a:pt x="454108" y="282433"/>
                      <a:pt x="426418" y="276895"/>
                      <a:pt x="395960" y="276895"/>
                    </a:cubicBezTo>
                    <a:cubicBezTo>
                      <a:pt x="351657" y="276895"/>
                      <a:pt x="310122" y="282433"/>
                      <a:pt x="274126" y="293509"/>
                    </a:cubicBezTo>
                    <a:cubicBezTo>
                      <a:pt x="238130" y="304585"/>
                      <a:pt x="207671" y="318429"/>
                      <a:pt x="182751" y="332274"/>
                    </a:cubicBezTo>
                    <a:cubicBezTo>
                      <a:pt x="155061" y="346119"/>
                      <a:pt x="132910" y="359964"/>
                      <a:pt x="116296" y="371039"/>
                    </a:cubicBezTo>
                    <a:cubicBezTo>
                      <a:pt x="99682" y="382115"/>
                      <a:pt x="85837" y="387653"/>
                      <a:pt x="74762" y="387653"/>
                    </a:cubicBezTo>
                    <a:cubicBezTo>
                      <a:pt x="66455" y="387653"/>
                      <a:pt x="60917" y="384884"/>
                      <a:pt x="58148" y="379346"/>
                    </a:cubicBezTo>
                    <a:cubicBezTo>
                      <a:pt x="52610" y="373808"/>
                      <a:pt x="49841" y="368270"/>
                      <a:pt x="47072" y="357194"/>
                    </a:cubicBezTo>
                    <a:cubicBezTo>
                      <a:pt x="44303" y="346119"/>
                      <a:pt x="41534" y="332274"/>
                      <a:pt x="38765" y="312891"/>
                    </a:cubicBezTo>
                    <a:cubicBezTo>
                      <a:pt x="35996" y="293509"/>
                      <a:pt x="35996" y="271357"/>
                      <a:pt x="35996" y="246436"/>
                    </a:cubicBezTo>
                    <a:cubicBezTo>
                      <a:pt x="35996" y="229823"/>
                      <a:pt x="35996" y="213209"/>
                      <a:pt x="38765" y="202133"/>
                    </a:cubicBezTo>
                    <a:cubicBezTo>
                      <a:pt x="38765" y="191057"/>
                      <a:pt x="41534" y="179982"/>
                      <a:pt x="44303" y="171675"/>
                    </a:cubicBezTo>
                    <a:cubicBezTo>
                      <a:pt x="47072" y="163368"/>
                      <a:pt x="49841" y="155061"/>
                      <a:pt x="52610" y="149523"/>
                    </a:cubicBezTo>
                    <a:cubicBezTo>
                      <a:pt x="55379" y="143985"/>
                      <a:pt x="63686" y="135678"/>
                      <a:pt x="71993" y="124603"/>
                    </a:cubicBezTo>
                    <a:cubicBezTo>
                      <a:pt x="80300" y="116296"/>
                      <a:pt x="99682" y="102451"/>
                      <a:pt x="124603" y="88606"/>
                    </a:cubicBezTo>
                    <a:cubicBezTo>
                      <a:pt x="149523" y="74762"/>
                      <a:pt x="182751" y="60917"/>
                      <a:pt x="218747" y="47072"/>
                    </a:cubicBezTo>
                    <a:cubicBezTo>
                      <a:pt x="257512" y="33227"/>
                      <a:pt x="299047" y="22152"/>
                      <a:pt x="343350" y="13845"/>
                    </a:cubicBezTo>
                    <a:cubicBezTo>
                      <a:pt x="387653" y="5538"/>
                      <a:pt x="434725" y="0"/>
                      <a:pt x="484566" y="0"/>
                    </a:cubicBezTo>
                    <a:cubicBezTo>
                      <a:pt x="562097" y="0"/>
                      <a:pt x="631320" y="11076"/>
                      <a:pt x="689468" y="30459"/>
                    </a:cubicBezTo>
                    <a:cubicBezTo>
                      <a:pt x="747616" y="49841"/>
                      <a:pt x="794689" y="77531"/>
                      <a:pt x="833454" y="113527"/>
                    </a:cubicBezTo>
                    <a:cubicBezTo>
                      <a:pt x="872219" y="149523"/>
                      <a:pt x="899908" y="191057"/>
                      <a:pt x="919291" y="238130"/>
                    </a:cubicBezTo>
                    <a:cubicBezTo>
                      <a:pt x="938674" y="285202"/>
                      <a:pt x="946981" y="337812"/>
                      <a:pt x="946981" y="393191"/>
                    </a:cubicBezTo>
                    <a:cubicBezTo>
                      <a:pt x="946981" y="443032"/>
                      <a:pt x="941443" y="490104"/>
                      <a:pt x="933136" y="537176"/>
                    </a:cubicBezTo>
                    <a:cubicBezTo>
                      <a:pt x="924829" y="584248"/>
                      <a:pt x="905446" y="634089"/>
                      <a:pt x="874988" y="689468"/>
                    </a:cubicBezTo>
                    <a:cubicBezTo>
                      <a:pt x="844529" y="744847"/>
                      <a:pt x="805764" y="802996"/>
                      <a:pt x="750385" y="869450"/>
                    </a:cubicBezTo>
                    <a:cubicBezTo>
                      <a:pt x="697775" y="935905"/>
                      <a:pt x="625782" y="1010667"/>
                      <a:pt x="539945" y="1099273"/>
                    </a:cubicBezTo>
                    <a:lnTo>
                      <a:pt x="365501" y="1279255"/>
                    </a:lnTo>
                    <a:lnTo>
                      <a:pt x="952519" y="1279255"/>
                    </a:lnTo>
                    <a:cubicBezTo>
                      <a:pt x="960825" y="1279255"/>
                      <a:pt x="966363" y="1282024"/>
                      <a:pt x="974670" y="1287562"/>
                    </a:cubicBezTo>
                    <a:cubicBezTo>
                      <a:pt x="980208" y="1293100"/>
                      <a:pt x="985746" y="1298637"/>
                      <a:pt x="991284" y="1309713"/>
                    </a:cubicBezTo>
                    <a:cubicBezTo>
                      <a:pt x="996822" y="1318020"/>
                      <a:pt x="999591" y="1331865"/>
                      <a:pt x="1002360" y="1348479"/>
                    </a:cubicBezTo>
                    <a:cubicBezTo>
                      <a:pt x="1002360" y="1359554"/>
                      <a:pt x="1002360" y="1378937"/>
                      <a:pt x="1002360" y="1398320"/>
                    </a:cubicBezTo>
                    <a:close/>
                  </a:path>
                </a:pathLst>
              </a:custGeom>
              <a:solidFill>
                <a:srgbClr val="F9D748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0" name="Đồ họa 753">
                <a:extLst>
                  <a:ext uri="{FF2B5EF4-FFF2-40B4-BE49-F238E27FC236}">
                    <a16:creationId xmlns:a16="http://schemas.microsoft.com/office/drawing/2014/main" xmlns="" id="{1258AE29-C793-5C66-84DB-E175832BB571}"/>
                  </a:ext>
                </a:extLst>
              </p:cNvPr>
              <p:cNvGrpSpPr/>
              <p:nvPr/>
            </p:nvGrpSpPr>
            <p:grpSpPr>
              <a:xfrm>
                <a:off x="7018060" y="3716724"/>
                <a:ext cx="385496" cy="711620"/>
                <a:chOff x="7018060" y="3716724"/>
                <a:chExt cx="385496" cy="711620"/>
              </a:xfrm>
            </p:grpSpPr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xmlns="" id="{60F1B8DD-191B-0AF0-C470-AAEAD1FA22C5}"/>
                    </a:ext>
                  </a:extLst>
                </p:cNvPr>
                <p:cNvSpPr/>
                <p:nvPr/>
              </p:nvSpPr>
              <p:spPr>
                <a:xfrm>
                  <a:off x="7209117" y="3982544"/>
                  <a:ext cx="166803" cy="320455"/>
                </a:xfrm>
                <a:custGeom>
                  <a:avLst/>
                  <a:gdLst>
                    <a:gd name="connsiteX0" fmla="*/ 99682 w 166803"/>
                    <a:gd name="connsiteY0" fmla="*/ 318429 h 320455"/>
                    <a:gd name="connsiteX1" fmla="*/ 47072 w 166803"/>
                    <a:gd name="connsiteY1" fmla="*/ 299046 h 320455"/>
                    <a:gd name="connsiteX2" fmla="*/ 83068 w 166803"/>
                    <a:gd name="connsiteY2" fmla="*/ 174444 h 320455"/>
                    <a:gd name="connsiteX3" fmla="*/ 0 w 166803"/>
                    <a:gd name="connsiteY3" fmla="*/ 69224 h 320455"/>
                    <a:gd name="connsiteX4" fmla="*/ 66455 w 166803"/>
                    <a:gd name="connsiteY4" fmla="*/ 0 h 320455"/>
                    <a:gd name="connsiteX5" fmla="*/ 166137 w 166803"/>
                    <a:gd name="connsiteY5" fmla="*/ 146754 h 320455"/>
                    <a:gd name="connsiteX6" fmla="*/ 99682 w 166803"/>
                    <a:gd name="connsiteY6" fmla="*/ 318429 h 32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803" h="320455">
                      <a:moveTo>
                        <a:pt x="99682" y="318429"/>
                      </a:moveTo>
                      <a:cubicBezTo>
                        <a:pt x="96913" y="326736"/>
                        <a:pt x="44303" y="307353"/>
                        <a:pt x="47072" y="299046"/>
                      </a:cubicBezTo>
                      <a:cubicBezTo>
                        <a:pt x="66455" y="246436"/>
                        <a:pt x="85838" y="188288"/>
                        <a:pt x="83068" y="174444"/>
                      </a:cubicBezTo>
                      <a:cubicBezTo>
                        <a:pt x="80300" y="163368"/>
                        <a:pt x="44303" y="116296"/>
                        <a:pt x="0" y="69224"/>
                      </a:cubicBezTo>
                      <a:lnTo>
                        <a:pt x="66455" y="0"/>
                      </a:lnTo>
                      <a:cubicBezTo>
                        <a:pt x="113527" y="55379"/>
                        <a:pt x="157830" y="127372"/>
                        <a:pt x="166137" y="146754"/>
                      </a:cubicBezTo>
                      <a:cubicBezTo>
                        <a:pt x="174444" y="171675"/>
                        <a:pt x="102451" y="310122"/>
                        <a:pt x="99682" y="31842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xmlns="" id="{C628177A-F61F-C5D3-6385-B88543C367D9}"/>
                    </a:ext>
                  </a:extLst>
                </p:cNvPr>
                <p:cNvSpPr/>
                <p:nvPr/>
              </p:nvSpPr>
              <p:spPr>
                <a:xfrm>
                  <a:off x="7250651" y="4228980"/>
                  <a:ext cx="91375" cy="71789"/>
                </a:xfrm>
                <a:custGeom>
                  <a:avLst/>
                  <a:gdLst>
                    <a:gd name="connsiteX0" fmla="*/ 0 w 91375"/>
                    <a:gd name="connsiteY0" fmla="*/ 41534 h 71789"/>
                    <a:gd name="connsiteX1" fmla="*/ 16614 w 91375"/>
                    <a:gd name="connsiteY1" fmla="*/ 0 h 71789"/>
                    <a:gd name="connsiteX2" fmla="*/ 91375 w 91375"/>
                    <a:gd name="connsiteY2" fmla="*/ 33228 h 71789"/>
                    <a:gd name="connsiteX3" fmla="*/ 63686 w 91375"/>
                    <a:gd name="connsiteY3" fmla="*/ 69224 h 71789"/>
                    <a:gd name="connsiteX4" fmla="*/ 0 w 91375"/>
                    <a:gd name="connsiteY4" fmla="*/ 41534 h 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71789">
                      <a:moveTo>
                        <a:pt x="0" y="41534"/>
                      </a:moveTo>
                      <a:cubicBezTo>
                        <a:pt x="2769" y="35996"/>
                        <a:pt x="16614" y="5538"/>
                        <a:pt x="16614" y="0"/>
                      </a:cubicBezTo>
                      <a:lnTo>
                        <a:pt x="91375" y="33228"/>
                      </a:lnTo>
                      <a:cubicBezTo>
                        <a:pt x="91375" y="33228"/>
                        <a:pt x="66455" y="66455"/>
                        <a:pt x="63686" y="69224"/>
                      </a:cubicBezTo>
                      <a:cubicBezTo>
                        <a:pt x="52610" y="80300"/>
                        <a:pt x="2769" y="52610"/>
                        <a:pt x="0" y="41534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26" name="Đồ họa 753">
                  <a:extLst>
                    <a:ext uri="{FF2B5EF4-FFF2-40B4-BE49-F238E27FC236}">
                      <a16:creationId xmlns:a16="http://schemas.microsoft.com/office/drawing/2014/main" xmlns="" id="{8322B6ED-9B6A-03CD-3E35-36453CBCD7E6}"/>
                    </a:ext>
                  </a:extLst>
                </p:cNvPr>
                <p:cNvGrpSpPr/>
                <p:nvPr/>
              </p:nvGrpSpPr>
              <p:grpSpPr>
                <a:xfrm>
                  <a:off x="7231269" y="4234518"/>
                  <a:ext cx="149523" cy="138664"/>
                  <a:chOff x="7231269" y="4234518"/>
                  <a:chExt cx="149523" cy="138664"/>
                </a:xfrm>
              </p:grpSpPr>
              <p:sp>
                <p:nvSpPr>
                  <p:cNvPr id="244" name="Hình tự do: Hình 243">
                    <a:extLst>
                      <a:ext uri="{FF2B5EF4-FFF2-40B4-BE49-F238E27FC236}">
                        <a16:creationId xmlns:a16="http://schemas.microsoft.com/office/drawing/2014/main" xmlns="" id="{2587ECF5-0384-D881-C47C-466937ED0DD7}"/>
                      </a:ext>
                    </a:extLst>
                  </p:cNvPr>
                  <p:cNvSpPr/>
                  <p:nvPr/>
                </p:nvSpPr>
                <p:spPr>
                  <a:xfrm>
                    <a:off x="7231269" y="4234518"/>
                    <a:ext cx="148505" cy="135895"/>
                  </a:xfrm>
                  <a:custGeom>
                    <a:avLst/>
                    <a:gdLst>
                      <a:gd name="connsiteX0" fmla="*/ 105220 w 148505"/>
                      <a:gd name="connsiteY0" fmla="*/ 55379 h 135895"/>
                      <a:gd name="connsiteX1" fmla="*/ 107989 w 148505"/>
                      <a:gd name="connsiteY1" fmla="*/ 41534 h 135895"/>
                      <a:gd name="connsiteX2" fmla="*/ 74762 w 148505"/>
                      <a:gd name="connsiteY2" fmla="*/ 27689 h 135895"/>
                      <a:gd name="connsiteX3" fmla="*/ 71993 w 148505"/>
                      <a:gd name="connsiteY3" fmla="*/ 33227 h 135895"/>
                      <a:gd name="connsiteX4" fmla="*/ 55379 w 148505"/>
                      <a:gd name="connsiteY4" fmla="*/ 22151 h 135895"/>
                      <a:gd name="connsiteX5" fmla="*/ 24920 w 148505"/>
                      <a:gd name="connsiteY5" fmla="*/ 0 h 135895"/>
                      <a:gd name="connsiteX6" fmla="*/ 0 w 148505"/>
                      <a:gd name="connsiteY6" fmla="*/ 38765 h 135895"/>
                      <a:gd name="connsiteX7" fmla="*/ 143985 w 148505"/>
                      <a:gd name="connsiteY7" fmla="*/ 135679 h 135895"/>
                      <a:gd name="connsiteX8" fmla="*/ 105220 w 148505"/>
                      <a:gd name="connsiteY8" fmla="*/ 55379 h 13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05" h="135895">
                        <a:moveTo>
                          <a:pt x="105220" y="55379"/>
                        </a:moveTo>
                        <a:cubicBezTo>
                          <a:pt x="105220" y="52610"/>
                          <a:pt x="107989" y="47072"/>
                          <a:pt x="107989" y="41534"/>
                        </a:cubicBezTo>
                        <a:cubicBezTo>
                          <a:pt x="107989" y="38765"/>
                          <a:pt x="80299" y="19383"/>
                          <a:pt x="74762" y="27689"/>
                        </a:cubicBezTo>
                        <a:cubicBezTo>
                          <a:pt x="74762" y="30458"/>
                          <a:pt x="71993" y="30458"/>
                          <a:pt x="71993" y="33227"/>
                        </a:cubicBezTo>
                        <a:cubicBezTo>
                          <a:pt x="66455" y="30458"/>
                          <a:pt x="60917" y="27689"/>
                          <a:pt x="55379" y="22151"/>
                        </a:cubicBezTo>
                        <a:cubicBezTo>
                          <a:pt x="44303" y="13845"/>
                          <a:pt x="33227" y="5538"/>
                          <a:pt x="24920" y="0"/>
                        </a:cubicBezTo>
                        <a:cubicBezTo>
                          <a:pt x="19383" y="11076"/>
                          <a:pt x="8307" y="27689"/>
                          <a:pt x="0" y="38765"/>
                        </a:cubicBezTo>
                        <a:cubicBezTo>
                          <a:pt x="0" y="38765"/>
                          <a:pt x="113527" y="141216"/>
                          <a:pt x="143985" y="135679"/>
                        </a:cubicBezTo>
                        <a:cubicBezTo>
                          <a:pt x="157830" y="138447"/>
                          <a:pt x="138447" y="94144"/>
                          <a:pt x="105220" y="55379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5" name="Hình tự do: Hình 244">
                    <a:extLst>
                      <a:ext uri="{FF2B5EF4-FFF2-40B4-BE49-F238E27FC236}">
                        <a16:creationId xmlns:a16="http://schemas.microsoft.com/office/drawing/2014/main" xmlns="" id="{7B0A4755-F956-EFBD-E01C-B54A10A2ECE3}"/>
                      </a:ext>
                    </a:extLst>
                  </p:cNvPr>
                  <p:cNvSpPr/>
                  <p:nvPr/>
                </p:nvSpPr>
                <p:spPr>
                  <a:xfrm>
                    <a:off x="7234038" y="4267745"/>
                    <a:ext cx="146753" cy="105436"/>
                  </a:xfrm>
                  <a:custGeom>
                    <a:avLst/>
                    <a:gdLst>
                      <a:gd name="connsiteX0" fmla="*/ 5538 w 146753"/>
                      <a:gd name="connsiteY0" fmla="*/ 0 h 105436"/>
                      <a:gd name="connsiteX1" fmla="*/ 0 w 146753"/>
                      <a:gd name="connsiteY1" fmla="*/ 8307 h 105436"/>
                      <a:gd name="connsiteX2" fmla="*/ 143985 w 146753"/>
                      <a:gd name="connsiteY2" fmla="*/ 105220 h 105436"/>
                      <a:gd name="connsiteX3" fmla="*/ 146754 w 146753"/>
                      <a:gd name="connsiteY3" fmla="*/ 102451 h 105436"/>
                      <a:gd name="connsiteX4" fmla="*/ 5538 w 146753"/>
                      <a:gd name="connsiteY4" fmla="*/ 0 h 10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3" h="105436">
                        <a:moveTo>
                          <a:pt x="5538" y="0"/>
                        </a:moveTo>
                        <a:cubicBezTo>
                          <a:pt x="2769" y="2769"/>
                          <a:pt x="2769" y="5538"/>
                          <a:pt x="0" y="8307"/>
                        </a:cubicBezTo>
                        <a:cubicBezTo>
                          <a:pt x="0" y="8307"/>
                          <a:pt x="113527" y="110758"/>
                          <a:pt x="143985" y="105220"/>
                        </a:cubicBezTo>
                        <a:cubicBezTo>
                          <a:pt x="143985" y="105220"/>
                          <a:pt x="146754" y="105220"/>
                          <a:pt x="146754" y="102451"/>
                        </a:cubicBezTo>
                        <a:cubicBezTo>
                          <a:pt x="107989" y="88607"/>
                          <a:pt x="35996" y="24921"/>
                          <a:pt x="5538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6" name="Hình tự do: Hình 245">
                    <a:extLst>
                      <a:ext uri="{FF2B5EF4-FFF2-40B4-BE49-F238E27FC236}">
                        <a16:creationId xmlns:a16="http://schemas.microsoft.com/office/drawing/2014/main" xmlns="" id="{49F82C37-59A5-758E-2E8B-DA6A22A23CEE}"/>
                      </a:ext>
                    </a:extLst>
                  </p:cNvPr>
                  <p:cNvSpPr/>
                  <p:nvPr/>
                </p:nvSpPr>
                <p:spPr>
                  <a:xfrm>
                    <a:off x="7328182" y="4299887"/>
                    <a:ext cx="24920" cy="9393"/>
                  </a:xfrm>
                  <a:custGeom>
                    <a:avLst/>
                    <a:gdLst>
                      <a:gd name="connsiteX0" fmla="*/ 0 w 24920"/>
                      <a:gd name="connsiteY0" fmla="*/ 3855 h 9393"/>
                      <a:gd name="connsiteX1" fmla="*/ 0 w 24920"/>
                      <a:gd name="connsiteY1" fmla="*/ 3855 h 9393"/>
                      <a:gd name="connsiteX2" fmla="*/ 0 w 24920"/>
                      <a:gd name="connsiteY2" fmla="*/ 1086 h 9393"/>
                      <a:gd name="connsiteX3" fmla="*/ 24920 w 24920"/>
                      <a:gd name="connsiteY3" fmla="*/ 6624 h 9393"/>
                      <a:gd name="connsiteX4" fmla="*/ 24920 w 24920"/>
                      <a:gd name="connsiteY4" fmla="*/ 9393 h 9393"/>
                      <a:gd name="connsiteX5" fmla="*/ 22152 w 24920"/>
                      <a:gd name="connsiteY5" fmla="*/ 9393 h 9393"/>
                      <a:gd name="connsiteX6" fmla="*/ 0 w 24920"/>
                      <a:gd name="connsiteY6" fmla="*/ 3855 h 9393"/>
                      <a:gd name="connsiteX7" fmla="*/ 0 w 24920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4920" y="6624"/>
                        </a:cubicBezTo>
                        <a:cubicBezTo>
                          <a:pt x="24920" y="6624"/>
                          <a:pt x="24920" y="9393"/>
                          <a:pt x="24920" y="9393"/>
                        </a:cubicBezTo>
                        <a:cubicBezTo>
                          <a:pt x="24920" y="9393"/>
                          <a:pt x="22152" y="9393"/>
                          <a:pt x="22152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0" y="6624"/>
                          <a:pt x="0" y="6624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7" name="Hình tự do: Hình 246">
                    <a:extLst>
                      <a:ext uri="{FF2B5EF4-FFF2-40B4-BE49-F238E27FC236}">
                        <a16:creationId xmlns:a16="http://schemas.microsoft.com/office/drawing/2014/main" xmlns="" id="{E3E04E09-FD53-BC08-B70F-DE9FAAA767C1}"/>
                      </a:ext>
                    </a:extLst>
                  </p:cNvPr>
                  <p:cNvSpPr/>
                  <p:nvPr/>
                </p:nvSpPr>
                <p:spPr>
                  <a:xfrm>
                    <a:off x="7333720" y="4310962"/>
                    <a:ext cx="27689" cy="9393"/>
                  </a:xfrm>
                  <a:custGeom>
                    <a:avLst/>
                    <a:gdLst>
                      <a:gd name="connsiteX0" fmla="*/ 0 w 27689"/>
                      <a:gd name="connsiteY0" fmla="*/ 3855 h 9393"/>
                      <a:gd name="connsiteX1" fmla="*/ 0 w 27689"/>
                      <a:gd name="connsiteY1" fmla="*/ 3855 h 9393"/>
                      <a:gd name="connsiteX2" fmla="*/ 0 w 27689"/>
                      <a:gd name="connsiteY2" fmla="*/ 1086 h 9393"/>
                      <a:gd name="connsiteX3" fmla="*/ 27689 w 27689"/>
                      <a:gd name="connsiteY3" fmla="*/ 6624 h 9393"/>
                      <a:gd name="connsiteX4" fmla="*/ 27689 w 27689"/>
                      <a:gd name="connsiteY4" fmla="*/ 9393 h 9393"/>
                      <a:gd name="connsiteX5" fmla="*/ 24921 w 27689"/>
                      <a:gd name="connsiteY5" fmla="*/ 9393 h 9393"/>
                      <a:gd name="connsiteX6" fmla="*/ 0 w 27689"/>
                      <a:gd name="connsiteY6" fmla="*/ 3855 h 9393"/>
                      <a:gd name="connsiteX7" fmla="*/ 0 w 27689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89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7689" y="6624"/>
                        </a:cubicBezTo>
                        <a:cubicBezTo>
                          <a:pt x="27689" y="6624"/>
                          <a:pt x="27689" y="9393"/>
                          <a:pt x="27689" y="9393"/>
                        </a:cubicBezTo>
                        <a:cubicBezTo>
                          <a:pt x="27689" y="9393"/>
                          <a:pt x="24921" y="9393"/>
                          <a:pt x="24921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2769" y="3855"/>
                          <a:pt x="2769" y="3855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xmlns="" id="{69EDEBFB-A0E4-A9E5-C0E3-0938132FE6D1}"/>
                    </a:ext>
                  </a:extLst>
                </p:cNvPr>
                <p:cNvSpPr/>
                <p:nvPr/>
              </p:nvSpPr>
              <p:spPr>
                <a:xfrm>
                  <a:off x="7048468" y="4021309"/>
                  <a:ext cx="161155" cy="313468"/>
                </a:xfrm>
                <a:custGeom>
                  <a:avLst/>
                  <a:gdLst>
                    <a:gd name="connsiteX0" fmla="*/ 119115 w 161155"/>
                    <a:gd name="connsiteY0" fmla="*/ 312891 h 313468"/>
                    <a:gd name="connsiteX1" fmla="*/ 160649 w 161155"/>
                    <a:gd name="connsiteY1" fmla="*/ 276895 h 313468"/>
                    <a:gd name="connsiteX2" fmla="*/ 85887 w 161155"/>
                    <a:gd name="connsiteY2" fmla="*/ 171675 h 313468"/>
                    <a:gd name="connsiteX3" fmla="*/ 130191 w 161155"/>
                    <a:gd name="connsiteY3" fmla="*/ 44303 h 313468"/>
                    <a:gd name="connsiteX4" fmla="*/ 44353 w 161155"/>
                    <a:gd name="connsiteY4" fmla="*/ 0 h 313468"/>
                    <a:gd name="connsiteX5" fmla="*/ 50 w 161155"/>
                    <a:gd name="connsiteY5" fmla="*/ 171675 h 313468"/>
                    <a:gd name="connsiteX6" fmla="*/ 119115 w 161155"/>
                    <a:gd name="connsiteY6" fmla="*/ 312891 h 31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155" h="313468">
                      <a:moveTo>
                        <a:pt x="119115" y="312891"/>
                      </a:moveTo>
                      <a:cubicBezTo>
                        <a:pt x="124653" y="318429"/>
                        <a:pt x="166187" y="282433"/>
                        <a:pt x="160649" y="276895"/>
                      </a:cubicBezTo>
                      <a:cubicBezTo>
                        <a:pt x="124653" y="232592"/>
                        <a:pt x="85887" y="185520"/>
                        <a:pt x="85887" y="171675"/>
                      </a:cubicBezTo>
                      <a:cubicBezTo>
                        <a:pt x="83118" y="160599"/>
                        <a:pt x="102501" y="102451"/>
                        <a:pt x="130191" y="44303"/>
                      </a:cubicBezTo>
                      <a:lnTo>
                        <a:pt x="44353" y="0"/>
                      </a:lnTo>
                      <a:cubicBezTo>
                        <a:pt x="19433" y="69224"/>
                        <a:pt x="2819" y="152292"/>
                        <a:pt x="50" y="171675"/>
                      </a:cubicBezTo>
                      <a:cubicBezTo>
                        <a:pt x="-2719" y="199365"/>
                        <a:pt x="110808" y="307354"/>
                        <a:pt x="119115" y="312891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xmlns="" id="{5B86707D-A49F-DD33-3662-A053D66012FA}"/>
                    </a:ext>
                  </a:extLst>
                </p:cNvPr>
                <p:cNvSpPr/>
                <p:nvPr/>
              </p:nvSpPr>
              <p:spPr>
                <a:xfrm>
                  <a:off x="7018060" y="3957623"/>
                  <a:ext cx="385496" cy="340580"/>
                </a:xfrm>
                <a:custGeom>
                  <a:avLst/>
                  <a:gdLst>
                    <a:gd name="connsiteX0" fmla="*/ 66455 w 385496"/>
                    <a:gd name="connsiteY0" fmla="*/ 41534 h 340580"/>
                    <a:gd name="connsiteX1" fmla="*/ 254743 w 385496"/>
                    <a:gd name="connsiteY1" fmla="*/ 0 h 340580"/>
                    <a:gd name="connsiteX2" fmla="*/ 384884 w 385496"/>
                    <a:gd name="connsiteY2" fmla="*/ 174444 h 340580"/>
                    <a:gd name="connsiteX3" fmla="*/ 335043 w 385496"/>
                    <a:gd name="connsiteY3" fmla="*/ 290740 h 340580"/>
                    <a:gd name="connsiteX4" fmla="*/ 254743 w 385496"/>
                    <a:gd name="connsiteY4" fmla="*/ 249205 h 340580"/>
                    <a:gd name="connsiteX5" fmla="*/ 274126 w 385496"/>
                    <a:gd name="connsiteY5" fmla="*/ 199364 h 340580"/>
                    <a:gd name="connsiteX6" fmla="*/ 177213 w 385496"/>
                    <a:gd name="connsiteY6" fmla="*/ 152292 h 340580"/>
                    <a:gd name="connsiteX7" fmla="*/ 113527 w 385496"/>
                    <a:gd name="connsiteY7" fmla="*/ 235361 h 340580"/>
                    <a:gd name="connsiteX8" fmla="*/ 146754 w 385496"/>
                    <a:gd name="connsiteY8" fmla="*/ 274126 h 340580"/>
                    <a:gd name="connsiteX9" fmla="*/ 85837 w 385496"/>
                    <a:gd name="connsiteY9" fmla="*/ 340581 h 340580"/>
                    <a:gd name="connsiteX10" fmla="*/ 0 w 385496"/>
                    <a:gd name="connsiteY10" fmla="*/ 246437 h 340580"/>
                    <a:gd name="connsiteX11" fmla="*/ 66455 w 385496"/>
                    <a:gd name="connsiteY11" fmla="*/ 41534 h 34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96" h="340580">
                      <a:moveTo>
                        <a:pt x="66455" y="41534"/>
                      </a:moveTo>
                      <a:lnTo>
                        <a:pt x="254743" y="0"/>
                      </a:lnTo>
                      <a:cubicBezTo>
                        <a:pt x="307353" y="55379"/>
                        <a:pt x="379346" y="157830"/>
                        <a:pt x="384884" y="174444"/>
                      </a:cubicBezTo>
                      <a:cubicBezTo>
                        <a:pt x="390422" y="188288"/>
                        <a:pt x="357194" y="249205"/>
                        <a:pt x="335043" y="290740"/>
                      </a:cubicBezTo>
                      <a:cubicBezTo>
                        <a:pt x="315660" y="282433"/>
                        <a:pt x="276895" y="260281"/>
                        <a:pt x="254743" y="249205"/>
                      </a:cubicBezTo>
                      <a:cubicBezTo>
                        <a:pt x="263050" y="232592"/>
                        <a:pt x="274126" y="207671"/>
                        <a:pt x="274126" y="199364"/>
                      </a:cubicBezTo>
                      <a:cubicBezTo>
                        <a:pt x="271357" y="188288"/>
                        <a:pt x="221516" y="138447"/>
                        <a:pt x="177213" y="152292"/>
                      </a:cubicBezTo>
                      <a:cubicBezTo>
                        <a:pt x="130141" y="168906"/>
                        <a:pt x="113527" y="227054"/>
                        <a:pt x="113527" y="235361"/>
                      </a:cubicBezTo>
                      <a:cubicBezTo>
                        <a:pt x="113527" y="243667"/>
                        <a:pt x="135678" y="263050"/>
                        <a:pt x="146754" y="274126"/>
                      </a:cubicBezTo>
                      <a:cubicBezTo>
                        <a:pt x="130141" y="290740"/>
                        <a:pt x="99682" y="326736"/>
                        <a:pt x="85837" y="340581"/>
                      </a:cubicBezTo>
                      <a:cubicBezTo>
                        <a:pt x="52610" y="307353"/>
                        <a:pt x="0" y="263050"/>
                        <a:pt x="0" y="246437"/>
                      </a:cubicBezTo>
                      <a:cubicBezTo>
                        <a:pt x="2769" y="229823"/>
                        <a:pt x="35996" y="110758"/>
                        <a:pt x="66455" y="41534"/>
                      </a:cubicBezTo>
                      <a:close/>
                    </a:path>
                  </a:pathLst>
                </a:custGeom>
                <a:solidFill>
                  <a:srgbClr val="6684A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xmlns="" id="{E4ECAC37-A2BB-9EDD-9AF8-7ABBFDB142A8}"/>
                    </a:ext>
                  </a:extLst>
                </p:cNvPr>
                <p:cNvSpPr/>
                <p:nvPr/>
              </p:nvSpPr>
              <p:spPr>
                <a:xfrm>
                  <a:off x="7274205" y="3963161"/>
                  <a:ext cx="101049" cy="125749"/>
                </a:xfrm>
                <a:custGeom>
                  <a:avLst/>
                  <a:gdLst>
                    <a:gd name="connsiteX0" fmla="*/ 101049 w 101049"/>
                    <a:gd name="connsiteY0" fmla="*/ 121834 h 125749"/>
                    <a:gd name="connsiteX1" fmla="*/ 67822 w 101049"/>
                    <a:gd name="connsiteY1" fmla="*/ 124603 h 125749"/>
                    <a:gd name="connsiteX2" fmla="*/ 1367 w 101049"/>
                    <a:gd name="connsiteY2" fmla="*/ 24921 h 125749"/>
                    <a:gd name="connsiteX3" fmla="*/ 6905 w 101049"/>
                    <a:gd name="connsiteY3" fmla="*/ 0 h 125749"/>
                    <a:gd name="connsiteX4" fmla="*/ 101049 w 101049"/>
                    <a:gd name="connsiteY4" fmla="*/ 121834 h 1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9" h="125749">
                      <a:moveTo>
                        <a:pt x="101049" y="121834"/>
                      </a:moveTo>
                      <a:cubicBezTo>
                        <a:pt x="89974" y="124603"/>
                        <a:pt x="78898" y="127372"/>
                        <a:pt x="67822" y="124603"/>
                      </a:cubicBezTo>
                      <a:cubicBezTo>
                        <a:pt x="23519" y="119065"/>
                        <a:pt x="-6940" y="74762"/>
                        <a:pt x="1367" y="24921"/>
                      </a:cubicBezTo>
                      <a:cubicBezTo>
                        <a:pt x="1367" y="16614"/>
                        <a:pt x="4136" y="8307"/>
                        <a:pt x="6905" y="0"/>
                      </a:cubicBezTo>
                      <a:cubicBezTo>
                        <a:pt x="40133" y="38765"/>
                        <a:pt x="73360" y="85837"/>
                        <a:pt x="101049" y="121834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xmlns="" id="{A05B84F2-E17F-DCDF-87E5-870D0C7E1DB2}"/>
                    </a:ext>
                  </a:extLst>
                </p:cNvPr>
                <p:cNvSpPr/>
                <p:nvPr/>
              </p:nvSpPr>
              <p:spPr>
                <a:xfrm>
                  <a:off x="7054056" y="3985313"/>
                  <a:ext cx="92521" cy="97103"/>
                </a:xfrm>
                <a:custGeom>
                  <a:avLst/>
                  <a:gdLst>
                    <a:gd name="connsiteX0" fmla="*/ 30458 w 92521"/>
                    <a:gd name="connsiteY0" fmla="*/ 13845 h 97103"/>
                    <a:gd name="connsiteX1" fmla="*/ 88606 w 92521"/>
                    <a:gd name="connsiteY1" fmla="*/ 0 h 97103"/>
                    <a:gd name="connsiteX2" fmla="*/ 91375 w 92521"/>
                    <a:gd name="connsiteY2" fmla="*/ 33227 h 97103"/>
                    <a:gd name="connsiteX3" fmla="*/ 16613 w 92521"/>
                    <a:gd name="connsiteY3" fmla="*/ 96913 h 97103"/>
                    <a:gd name="connsiteX4" fmla="*/ 0 w 92521"/>
                    <a:gd name="connsiteY4" fmla="*/ 91375 h 97103"/>
                    <a:gd name="connsiteX5" fmla="*/ 30458 w 92521"/>
                    <a:gd name="connsiteY5" fmla="*/ 13845 h 97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521" h="97103">
                      <a:moveTo>
                        <a:pt x="30458" y="13845"/>
                      </a:moveTo>
                      <a:lnTo>
                        <a:pt x="88606" y="0"/>
                      </a:lnTo>
                      <a:cubicBezTo>
                        <a:pt x="91375" y="11076"/>
                        <a:pt x="94144" y="22151"/>
                        <a:pt x="91375" y="33227"/>
                      </a:cubicBezTo>
                      <a:cubicBezTo>
                        <a:pt x="85837" y="71993"/>
                        <a:pt x="52610" y="99682"/>
                        <a:pt x="16613" y="96913"/>
                      </a:cubicBezTo>
                      <a:cubicBezTo>
                        <a:pt x="11076" y="96913"/>
                        <a:pt x="5538" y="94144"/>
                        <a:pt x="0" y="91375"/>
                      </a:cubicBezTo>
                      <a:cubicBezTo>
                        <a:pt x="8307" y="63686"/>
                        <a:pt x="19383" y="35996"/>
                        <a:pt x="30458" y="13845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xmlns="" id="{0C5F7850-D403-546F-B512-83DD9DC60A66}"/>
                    </a:ext>
                  </a:extLst>
                </p:cNvPr>
                <p:cNvSpPr/>
                <p:nvPr/>
              </p:nvSpPr>
              <p:spPr>
                <a:xfrm>
                  <a:off x="7062363" y="3996388"/>
                  <a:ext cx="285201" cy="97148"/>
                </a:xfrm>
                <a:custGeom>
                  <a:avLst/>
                  <a:gdLst>
                    <a:gd name="connsiteX0" fmla="*/ 160599 w 285201"/>
                    <a:gd name="connsiteY0" fmla="*/ 96913 h 97148"/>
                    <a:gd name="connsiteX1" fmla="*/ 0 w 285201"/>
                    <a:gd name="connsiteY1" fmla="*/ 63686 h 97148"/>
                    <a:gd name="connsiteX2" fmla="*/ 24921 w 285201"/>
                    <a:gd name="connsiteY2" fmla="*/ 0 h 97148"/>
                    <a:gd name="connsiteX3" fmla="*/ 263050 w 285201"/>
                    <a:gd name="connsiteY3" fmla="*/ 27689 h 97148"/>
                    <a:gd name="connsiteX4" fmla="*/ 285202 w 285201"/>
                    <a:gd name="connsiteY4" fmla="*/ 55379 h 97148"/>
                    <a:gd name="connsiteX5" fmla="*/ 160599 w 285201"/>
                    <a:gd name="connsiteY5" fmla="*/ 96913 h 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201" h="97148">
                      <a:moveTo>
                        <a:pt x="160599" y="96913"/>
                      </a:moveTo>
                      <a:cubicBezTo>
                        <a:pt x="102451" y="94144"/>
                        <a:pt x="38766" y="83068"/>
                        <a:pt x="0" y="63686"/>
                      </a:cubicBezTo>
                      <a:cubicBezTo>
                        <a:pt x="5538" y="52610"/>
                        <a:pt x="19383" y="5538"/>
                        <a:pt x="24921" y="0"/>
                      </a:cubicBezTo>
                      <a:cubicBezTo>
                        <a:pt x="30459" y="2769"/>
                        <a:pt x="263050" y="27689"/>
                        <a:pt x="263050" y="27689"/>
                      </a:cubicBezTo>
                      <a:cubicBezTo>
                        <a:pt x="263050" y="27689"/>
                        <a:pt x="276895" y="41534"/>
                        <a:pt x="285202" y="55379"/>
                      </a:cubicBezTo>
                      <a:cubicBezTo>
                        <a:pt x="251975" y="77530"/>
                        <a:pt x="213209" y="99682"/>
                        <a:pt x="160599" y="96913"/>
                      </a:cubicBezTo>
                      <a:close/>
                    </a:path>
                  </a:pathLst>
                </a:custGeom>
                <a:solidFill>
                  <a:srgbClr val="000000">
                    <a:alpha val="14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xmlns="" id="{4E0E2DDE-CAC9-FD55-BE74-AEC6E7AFDBD8}"/>
                    </a:ext>
                  </a:extLst>
                </p:cNvPr>
                <p:cNvSpPr/>
                <p:nvPr/>
              </p:nvSpPr>
              <p:spPr>
                <a:xfrm>
                  <a:off x="7267265" y="4192984"/>
                  <a:ext cx="99681" cy="61109"/>
                </a:xfrm>
                <a:custGeom>
                  <a:avLst/>
                  <a:gdLst>
                    <a:gd name="connsiteX0" fmla="*/ 88606 w 99681"/>
                    <a:gd name="connsiteY0" fmla="*/ 60917 h 61109"/>
                    <a:gd name="connsiteX1" fmla="*/ 99682 w 99681"/>
                    <a:gd name="connsiteY1" fmla="*/ 38765 h 61109"/>
                    <a:gd name="connsiteX2" fmla="*/ 11076 w 99681"/>
                    <a:gd name="connsiteY2" fmla="*/ 0 h 61109"/>
                    <a:gd name="connsiteX3" fmla="*/ 0 w 99681"/>
                    <a:gd name="connsiteY3" fmla="*/ 22151 h 61109"/>
                    <a:gd name="connsiteX4" fmla="*/ 88606 w 99681"/>
                    <a:gd name="connsiteY4" fmla="*/ 60917 h 6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81" h="61109">
                      <a:moveTo>
                        <a:pt x="88606" y="60917"/>
                      </a:moveTo>
                      <a:cubicBezTo>
                        <a:pt x="91375" y="58148"/>
                        <a:pt x="96913" y="41534"/>
                        <a:pt x="99682" y="38765"/>
                      </a:cubicBezTo>
                      <a:lnTo>
                        <a:pt x="11076" y="0"/>
                      </a:lnTo>
                      <a:cubicBezTo>
                        <a:pt x="11076" y="0"/>
                        <a:pt x="0" y="19383"/>
                        <a:pt x="0" y="22151"/>
                      </a:cubicBezTo>
                      <a:cubicBezTo>
                        <a:pt x="5538" y="35996"/>
                        <a:pt x="74762" y="63686"/>
                        <a:pt x="88606" y="6091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xmlns="" id="{B7E6532F-C842-5DF5-8C05-B8FA31698AA1}"/>
                    </a:ext>
                  </a:extLst>
                </p:cNvPr>
                <p:cNvSpPr/>
                <p:nvPr/>
              </p:nvSpPr>
              <p:spPr>
                <a:xfrm>
                  <a:off x="7123280" y="4253901"/>
                  <a:ext cx="88606" cy="83200"/>
                </a:xfrm>
                <a:custGeom>
                  <a:avLst/>
                  <a:gdLst>
                    <a:gd name="connsiteX0" fmla="*/ 88606 w 88606"/>
                    <a:gd name="connsiteY0" fmla="*/ 33228 h 83200"/>
                    <a:gd name="connsiteX1" fmla="*/ 58148 w 88606"/>
                    <a:gd name="connsiteY1" fmla="*/ 0 h 83200"/>
                    <a:gd name="connsiteX2" fmla="*/ 0 w 88606"/>
                    <a:gd name="connsiteY2" fmla="*/ 58148 h 83200"/>
                    <a:gd name="connsiteX3" fmla="*/ 38765 w 88606"/>
                    <a:gd name="connsiteY3" fmla="*/ 83068 h 83200"/>
                    <a:gd name="connsiteX4" fmla="*/ 88606 w 88606"/>
                    <a:gd name="connsiteY4" fmla="*/ 33228 h 8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06" h="83200">
                      <a:moveTo>
                        <a:pt x="88606" y="33228"/>
                      </a:moveTo>
                      <a:cubicBezTo>
                        <a:pt x="85837" y="27689"/>
                        <a:pt x="60917" y="5538"/>
                        <a:pt x="58148" y="0"/>
                      </a:cubicBezTo>
                      <a:lnTo>
                        <a:pt x="0" y="58148"/>
                      </a:lnTo>
                      <a:cubicBezTo>
                        <a:pt x="0" y="58148"/>
                        <a:pt x="35996" y="80300"/>
                        <a:pt x="38765" y="83068"/>
                      </a:cubicBezTo>
                      <a:cubicBezTo>
                        <a:pt x="49841" y="85837"/>
                        <a:pt x="88606" y="44303"/>
                        <a:pt x="88606" y="3322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4" name="Đồ họa 753">
                  <a:extLst>
                    <a:ext uri="{FF2B5EF4-FFF2-40B4-BE49-F238E27FC236}">
                      <a16:creationId xmlns:a16="http://schemas.microsoft.com/office/drawing/2014/main" xmlns="" id="{1FE3C7A6-A9F8-9A2D-72C4-27D32EC2F915}"/>
                    </a:ext>
                  </a:extLst>
                </p:cNvPr>
                <p:cNvGrpSpPr/>
                <p:nvPr/>
              </p:nvGrpSpPr>
              <p:grpSpPr>
                <a:xfrm>
                  <a:off x="7117919" y="4256670"/>
                  <a:ext cx="107812" cy="171675"/>
                  <a:chOff x="7117919" y="4256670"/>
                  <a:chExt cx="107812" cy="171675"/>
                </a:xfrm>
              </p:grpSpPr>
              <p:sp>
                <p:nvSpPr>
                  <p:cNvPr id="240" name="Hình tự do: Hình 239">
                    <a:extLst>
                      <a:ext uri="{FF2B5EF4-FFF2-40B4-BE49-F238E27FC236}">
                        <a16:creationId xmlns:a16="http://schemas.microsoft.com/office/drawing/2014/main" xmlns="" id="{61B764F5-8610-4810-1BAD-ECEB3DCF6117}"/>
                      </a:ext>
                    </a:extLst>
                  </p:cNvPr>
                  <p:cNvSpPr/>
                  <p:nvPr/>
                </p:nvSpPr>
                <p:spPr>
                  <a:xfrm>
                    <a:off x="7117919" y="4256670"/>
                    <a:ext cx="105042" cy="171675"/>
                  </a:xfrm>
                  <a:custGeom>
                    <a:avLst/>
                    <a:gdLst>
                      <a:gd name="connsiteX0" fmla="*/ 16437 w 105042"/>
                      <a:gd name="connsiteY0" fmla="*/ 77531 h 171675"/>
                      <a:gd name="connsiteX1" fmla="*/ 10899 w 105042"/>
                      <a:gd name="connsiteY1" fmla="*/ 66455 h 171675"/>
                      <a:gd name="connsiteX2" fmla="*/ 35819 w 105042"/>
                      <a:gd name="connsiteY2" fmla="*/ 41534 h 171675"/>
                      <a:gd name="connsiteX3" fmla="*/ 38588 w 105042"/>
                      <a:gd name="connsiteY3" fmla="*/ 44303 h 171675"/>
                      <a:gd name="connsiteX4" fmla="*/ 49664 w 105042"/>
                      <a:gd name="connsiteY4" fmla="*/ 30459 h 171675"/>
                      <a:gd name="connsiteX5" fmla="*/ 69047 w 105042"/>
                      <a:gd name="connsiteY5" fmla="*/ 0 h 171675"/>
                      <a:gd name="connsiteX6" fmla="*/ 105043 w 105042"/>
                      <a:gd name="connsiteY6" fmla="*/ 30459 h 171675"/>
                      <a:gd name="connsiteX7" fmla="*/ 2592 w 105042"/>
                      <a:gd name="connsiteY7" fmla="*/ 171675 h 171675"/>
                      <a:gd name="connsiteX8" fmla="*/ 16437 w 105042"/>
                      <a:gd name="connsiteY8" fmla="*/ 77531 h 1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42" h="171675">
                        <a:moveTo>
                          <a:pt x="16437" y="77531"/>
                        </a:moveTo>
                        <a:cubicBezTo>
                          <a:pt x="13668" y="74762"/>
                          <a:pt x="10899" y="69224"/>
                          <a:pt x="10899" y="66455"/>
                        </a:cubicBezTo>
                        <a:cubicBezTo>
                          <a:pt x="8130" y="63686"/>
                          <a:pt x="30281" y="35996"/>
                          <a:pt x="35819" y="41534"/>
                        </a:cubicBezTo>
                        <a:cubicBezTo>
                          <a:pt x="38588" y="41534"/>
                          <a:pt x="38588" y="44303"/>
                          <a:pt x="38588" y="44303"/>
                        </a:cubicBezTo>
                        <a:cubicBezTo>
                          <a:pt x="41357" y="38765"/>
                          <a:pt x="46895" y="35996"/>
                          <a:pt x="49664" y="30459"/>
                        </a:cubicBezTo>
                        <a:cubicBezTo>
                          <a:pt x="57971" y="19383"/>
                          <a:pt x="66278" y="8307"/>
                          <a:pt x="69047" y="0"/>
                        </a:cubicBezTo>
                        <a:cubicBezTo>
                          <a:pt x="80123" y="8307"/>
                          <a:pt x="93967" y="22152"/>
                          <a:pt x="105043" y="30459"/>
                        </a:cubicBezTo>
                        <a:cubicBezTo>
                          <a:pt x="105043" y="30459"/>
                          <a:pt x="33051" y="166137"/>
                          <a:pt x="2592" y="171675"/>
                        </a:cubicBezTo>
                        <a:cubicBezTo>
                          <a:pt x="-2946" y="171675"/>
                          <a:pt x="-177" y="124603"/>
                          <a:pt x="16437" y="77531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1" name="Hình tự do: Hình 240">
                    <a:extLst>
                      <a:ext uri="{FF2B5EF4-FFF2-40B4-BE49-F238E27FC236}">
                        <a16:creationId xmlns:a16="http://schemas.microsoft.com/office/drawing/2014/main" xmlns="" id="{C032ABBD-EB36-48C0-5C36-35FB89013B01}"/>
                      </a:ext>
                    </a:extLst>
                  </p:cNvPr>
                  <p:cNvSpPr/>
                  <p:nvPr/>
                </p:nvSpPr>
                <p:spPr>
                  <a:xfrm>
                    <a:off x="7120511" y="4281590"/>
                    <a:ext cx="105220" cy="146754"/>
                  </a:xfrm>
                  <a:custGeom>
                    <a:avLst/>
                    <a:gdLst>
                      <a:gd name="connsiteX0" fmla="*/ 99682 w 105220"/>
                      <a:gd name="connsiteY0" fmla="*/ 0 h 146754"/>
                      <a:gd name="connsiteX1" fmla="*/ 105220 w 105220"/>
                      <a:gd name="connsiteY1" fmla="*/ 5538 h 146754"/>
                      <a:gd name="connsiteX2" fmla="*/ 2769 w 105220"/>
                      <a:gd name="connsiteY2" fmla="*/ 146754 h 146754"/>
                      <a:gd name="connsiteX3" fmla="*/ 0 w 105220"/>
                      <a:gd name="connsiteY3" fmla="*/ 143986 h 146754"/>
                      <a:gd name="connsiteX4" fmla="*/ 99682 w 105220"/>
                      <a:gd name="connsiteY4" fmla="*/ 0 h 146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20" h="146754">
                        <a:moveTo>
                          <a:pt x="99682" y="0"/>
                        </a:moveTo>
                        <a:cubicBezTo>
                          <a:pt x="102451" y="2769"/>
                          <a:pt x="105220" y="2769"/>
                          <a:pt x="105220" y="5538"/>
                        </a:cubicBezTo>
                        <a:cubicBezTo>
                          <a:pt x="105220" y="5538"/>
                          <a:pt x="33227" y="141216"/>
                          <a:pt x="2769" y="146754"/>
                        </a:cubicBezTo>
                        <a:cubicBezTo>
                          <a:pt x="2769" y="146754"/>
                          <a:pt x="0" y="146754"/>
                          <a:pt x="0" y="143986"/>
                        </a:cubicBezTo>
                        <a:cubicBezTo>
                          <a:pt x="30459" y="116296"/>
                          <a:pt x="80299" y="33228"/>
                          <a:pt x="99682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2" name="Hình tự do: Hình 241">
                    <a:extLst>
                      <a:ext uri="{FF2B5EF4-FFF2-40B4-BE49-F238E27FC236}">
                        <a16:creationId xmlns:a16="http://schemas.microsoft.com/office/drawing/2014/main" xmlns="" id="{E9AE2488-603F-DAE7-9165-598FB2FBA74D}"/>
                      </a:ext>
                    </a:extLst>
                  </p:cNvPr>
                  <p:cNvSpPr/>
                  <p:nvPr/>
                </p:nvSpPr>
                <p:spPr>
                  <a:xfrm>
                    <a:off x="7123280" y="4342507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1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0"/>
                          <a:pt x="24920" y="2769"/>
                        </a:cubicBezTo>
                        <a:cubicBezTo>
                          <a:pt x="24920" y="0"/>
                          <a:pt x="24920" y="0"/>
                          <a:pt x="22151" y="0"/>
                        </a:cubicBezTo>
                        <a:cubicBezTo>
                          <a:pt x="13845" y="0"/>
                          <a:pt x="5538" y="5538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3845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3" name="Hình tự do: Hình 242">
                    <a:extLst>
                      <a:ext uri="{FF2B5EF4-FFF2-40B4-BE49-F238E27FC236}">
                        <a16:creationId xmlns:a16="http://schemas.microsoft.com/office/drawing/2014/main" xmlns="" id="{CE717330-42EB-0928-E03C-0CD431DD9FDF}"/>
                      </a:ext>
                    </a:extLst>
                  </p:cNvPr>
                  <p:cNvSpPr/>
                  <p:nvPr/>
                </p:nvSpPr>
                <p:spPr>
                  <a:xfrm>
                    <a:off x="7120511" y="4353583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2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2769"/>
                          <a:pt x="24920" y="2769"/>
                        </a:cubicBezTo>
                        <a:cubicBezTo>
                          <a:pt x="24920" y="0"/>
                          <a:pt x="24920" y="0"/>
                          <a:pt x="22152" y="0"/>
                        </a:cubicBezTo>
                        <a:cubicBezTo>
                          <a:pt x="13845" y="2769"/>
                          <a:pt x="2769" y="8307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6614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xmlns="" id="{F0817DD6-2D28-8AC9-D7AF-09F984D148F0}"/>
                    </a:ext>
                  </a:extLst>
                </p:cNvPr>
                <p:cNvSpPr/>
                <p:nvPr/>
              </p:nvSpPr>
              <p:spPr>
                <a:xfrm>
                  <a:off x="7293625" y="3769334"/>
                  <a:ext cx="109317" cy="113663"/>
                </a:xfrm>
                <a:custGeom>
                  <a:avLst/>
                  <a:gdLst>
                    <a:gd name="connsiteX0" fmla="*/ 109318 w 109317"/>
                    <a:gd name="connsiteY0" fmla="*/ 0 h 113663"/>
                    <a:gd name="connsiteX1" fmla="*/ 92705 w 109317"/>
                    <a:gd name="connsiteY1" fmla="*/ 113527 h 113663"/>
                    <a:gd name="connsiteX2" fmla="*/ 17943 w 109317"/>
                    <a:gd name="connsiteY2" fmla="*/ 96913 h 113663"/>
                    <a:gd name="connsiteX3" fmla="*/ 1329 w 109317"/>
                    <a:gd name="connsiteY3" fmla="*/ 5538 h 113663"/>
                    <a:gd name="connsiteX4" fmla="*/ 109318 w 109317"/>
                    <a:gd name="connsiteY4" fmla="*/ 0 h 11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17" h="113663">
                      <a:moveTo>
                        <a:pt x="109318" y="0"/>
                      </a:moveTo>
                      <a:cubicBezTo>
                        <a:pt x="109318" y="35996"/>
                        <a:pt x="101011" y="110758"/>
                        <a:pt x="92705" y="113527"/>
                      </a:cubicBezTo>
                      <a:cubicBezTo>
                        <a:pt x="92705" y="113527"/>
                        <a:pt x="31787" y="116296"/>
                        <a:pt x="17943" y="96913"/>
                      </a:cubicBezTo>
                      <a:cubicBezTo>
                        <a:pt x="-6978" y="63686"/>
                        <a:pt x="1329" y="11076"/>
                        <a:pt x="1329" y="5538"/>
                      </a:cubicBezTo>
                      <a:cubicBezTo>
                        <a:pt x="34556" y="8307"/>
                        <a:pt x="109318" y="0"/>
                        <a:pt x="109318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xmlns="" id="{9824FEBD-093B-90DF-1544-1ABCBE87AED6}"/>
                    </a:ext>
                  </a:extLst>
                </p:cNvPr>
                <p:cNvSpPr/>
                <p:nvPr/>
              </p:nvSpPr>
              <p:spPr>
                <a:xfrm>
                  <a:off x="7027751" y="3716724"/>
                  <a:ext cx="148138" cy="143985"/>
                </a:xfrm>
                <a:custGeom>
                  <a:avLst/>
                  <a:gdLst>
                    <a:gd name="connsiteX0" fmla="*/ 34612 w 148138"/>
                    <a:gd name="connsiteY0" fmla="*/ 0 h 143985"/>
                    <a:gd name="connsiteX1" fmla="*/ 1384 w 148138"/>
                    <a:gd name="connsiteY1" fmla="*/ 119065 h 143985"/>
                    <a:gd name="connsiteX2" fmla="*/ 87222 w 148138"/>
                    <a:gd name="connsiteY2" fmla="*/ 143985 h 143985"/>
                    <a:gd name="connsiteX3" fmla="*/ 148139 w 148138"/>
                    <a:gd name="connsiteY3" fmla="*/ 60917 h 143985"/>
                    <a:gd name="connsiteX4" fmla="*/ 34612 w 148138"/>
                    <a:gd name="connsiteY4" fmla="*/ 0 h 14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38" h="143985">
                      <a:moveTo>
                        <a:pt x="34612" y="0"/>
                      </a:moveTo>
                      <a:cubicBezTo>
                        <a:pt x="6922" y="27689"/>
                        <a:pt x="-4153" y="110758"/>
                        <a:pt x="1384" y="119065"/>
                      </a:cubicBezTo>
                      <a:cubicBezTo>
                        <a:pt x="1384" y="119065"/>
                        <a:pt x="73377" y="143985"/>
                        <a:pt x="87222" y="143985"/>
                      </a:cubicBezTo>
                      <a:cubicBezTo>
                        <a:pt x="128756" y="138447"/>
                        <a:pt x="145370" y="66455"/>
                        <a:pt x="148139" y="60917"/>
                      </a:cubicBezTo>
                      <a:cubicBezTo>
                        <a:pt x="87222" y="52610"/>
                        <a:pt x="34612" y="0"/>
                        <a:pt x="34612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xmlns="" id="{41B1A47B-9282-20AE-8416-5A10F6FA9C27}"/>
                    </a:ext>
                  </a:extLst>
                </p:cNvPr>
                <p:cNvSpPr/>
                <p:nvPr/>
              </p:nvSpPr>
              <p:spPr>
                <a:xfrm>
                  <a:off x="7037442" y="3769334"/>
                  <a:ext cx="315660" cy="305458"/>
                </a:xfrm>
                <a:custGeom>
                  <a:avLst/>
                  <a:gdLst>
                    <a:gd name="connsiteX0" fmla="*/ 0 w 315660"/>
                    <a:gd name="connsiteY0" fmla="*/ 243668 h 305458"/>
                    <a:gd name="connsiteX1" fmla="*/ 155061 w 315660"/>
                    <a:gd name="connsiteY1" fmla="*/ 304584 h 305458"/>
                    <a:gd name="connsiteX2" fmla="*/ 315660 w 315660"/>
                    <a:gd name="connsiteY2" fmla="*/ 276895 h 305458"/>
                    <a:gd name="connsiteX3" fmla="*/ 271357 w 315660"/>
                    <a:gd name="connsiteY3" fmla="*/ 11076 h 305458"/>
                    <a:gd name="connsiteX4" fmla="*/ 94144 w 315660"/>
                    <a:gd name="connsiteY4" fmla="*/ 0 h 305458"/>
                    <a:gd name="connsiteX5" fmla="*/ 0 w 315660"/>
                    <a:gd name="connsiteY5" fmla="*/ 243668 h 30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660" h="305458">
                      <a:moveTo>
                        <a:pt x="0" y="243668"/>
                      </a:moveTo>
                      <a:cubicBezTo>
                        <a:pt x="24920" y="263050"/>
                        <a:pt x="63686" y="299047"/>
                        <a:pt x="155061" y="304584"/>
                      </a:cubicBezTo>
                      <a:cubicBezTo>
                        <a:pt x="249205" y="310123"/>
                        <a:pt x="293509" y="287971"/>
                        <a:pt x="315660" y="276895"/>
                      </a:cubicBezTo>
                      <a:cubicBezTo>
                        <a:pt x="315660" y="276895"/>
                        <a:pt x="287971" y="191058"/>
                        <a:pt x="271357" y="11076"/>
                      </a:cubicBezTo>
                      <a:cubicBezTo>
                        <a:pt x="229823" y="11076"/>
                        <a:pt x="135678" y="5538"/>
                        <a:pt x="94144" y="0"/>
                      </a:cubicBezTo>
                      <a:cubicBezTo>
                        <a:pt x="74762" y="41534"/>
                        <a:pt x="2769" y="243668"/>
                        <a:pt x="0" y="243668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xmlns="" id="{E6EB6CF5-19EE-2C9C-747D-F7ECF84F2F00}"/>
                    </a:ext>
                  </a:extLst>
                </p:cNvPr>
                <p:cNvSpPr/>
                <p:nvPr/>
              </p:nvSpPr>
              <p:spPr>
                <a:xfrm>
                  <a:off x="7175626" y="3716724"/>
                  <a:ext cx="94407" cy="97340"/>
                </a:xfrm>
                <a:custGeom>
                  <a:avLst/>
                  <a:gdLst>
                    <a:gd name="connsiteX0" fmla="*/ 94408 w 94407"/>
                    <a:gd name="connsiteY0" fmla="*/ 8307 h 97340"/>
                    <a:gd name="connsiteX1" fmla="*/ 88870 w 94407"/>
                    <a:gd name="connsiteY1" fmla="*/ 74762 h 97340"/>
                    <a:gd name="connsiteX2" fmla="*/ 41798 w 94407"/>
                    <a:gd name="connsiteY2" fmla="*/ 96913 h 97340"/>
                    <a:gd name="connsiteX3" fmla="*/ 264 w 94407"/>
                    <a:gd name="connsiteY3" fmla="*/ 66455 h 97340"/>
                    <a:gd name="connsiteX4" fmla="*/ 5802 w 94407"/>
                    <a:gd name="connsiteY4" fmla="*/ 0 h 97340"/>
                    <a:gd name="connsiteX5" fmla="*/ 94408 w 94407"/>
                    <a:gd name="connsiteY5" fmla="*/ 8307 h 9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407" h="97340">
                      <a:moveTo>
                        <a:pt x="94408" y="8307"/>
                      </a:moveTo>
                      <a:lnTo>
                        <a:pt x="88870" y="74762"/>
                      </a:lnTo>
                      <a:cubicBezTo>
                        <a:pt x="88870" y="88606"/>
                        <a:pt x="66718" y="99682"/>
                        <a:pt x="41798" y="96913"/>
                      </a:cubicBezTo>
                      <a:cubicBezTo>
                        <a:pt x="16878" y="94144"/>
                        <a:pt x="-2505" y="80299"/>
                        <a:pt x="264" y="66455"/>
                      </a:cubicBezTo>
                      <a:lnTo>
                        <a:pt x="5802" y="0"/>
                      </a:lnTo>
                      <a:lnTo>
                        <a:pt x="94408" y="8307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xmlns="" id="{38C8AD4A-8A5D-B76A-C9AE-672C29A37DC3}"/>
                    </a:ext>
                  </a:extLst>
                </p:cNvPr>
                <p:cNvSpPr/>
                <p:nvPr/>
              </p:nvSpPr>
              <p:spPr>
                <a:xfrm>
                  <a:off x="7087283" y="4220673"/>
                  <a:ext cx="91375" cy="85837"/>
                </a:xfrm>
                <a:custGeom>
                  <a:avLst/>
                  <a:gdLst>
                    <a:gd name="connsiteX0" fmla="*/ 19383 w 91375"/>
                    <a:gd name="connsiteY0" fmla="*/ 85837 h 85837"/>
                    <a:gd name="connsiteX1" fmla="*/ 0 w 91375"/>
                    <a:gd name="connsiteY1" fmla="*/ 66455 h 85837"/>
                    <a:gd name="connsiteX2" fmla="*/ 71992 w 91375"/>
                    <a:gd name="connsiteY2" fmla="*/ 0 h 85837"/>
                    <a:gd name="connsiteX3" fmla="*/ 91375 w 91375"/>
                    <a:gd name="connsiteY3" fmla="*/ 16614 h 85837"/>
                    <a:gd name="connsiteX4" fmla="*/ 19383 w 91375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85837">
                      <a:moveTo>
                        <a:pt x="19383" y="85837"/>
                      </a:moveTo>
                      <a:cubicBezTo>
                        <a:pt x="16613" y="83068"/>
                        <a:pt x="2769" y="69224"/>
                        <a:pt x="0" y="66455"/>
                      </a:cubicBezTo>
                      <a:lnTo>
                        <a:pt x="71992" y="0"/>
                      </a:lnTo>
                      <a:cubicBezTo>
                        <a:pt x="71992" y="0"/>
                        <a:pt x="88606" y="13845"/>
                        <a:pt x="91375" y="16614"/>
                      </a:cubicBezTo>
                      <a:cubicBezTo>
                        <a:pt x="85837" y="33227"/>
                        <a:pt x="33227" y="83068"/>
                        <a:pt x="19383" y="8583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xmlns="" id="{DB34AF66-9344-9C2A-CBB7-1980785AF245}"/>
                  </a:ext>
                </a:extLst>
              </p:cNvPr>
              <p:cNvSpPr/>
              <p:nvPr/>
            </p:nvSpPr>
            <p:spPr>
              <a:xfrm>
                <a:off x="6779930" y="3833020"/>
                <a:ext cx="1002359" cy="1547842"/>
              </a:xfrm>
              <a:custGeom>
                <a:avLst/>
                <a:gdLst>
                  <a:gd name="connsiteX0" fmla="*/ 1002359 w 1002359"/>
                  <a:gd name="connsiteY0" fmla="*/ 1082659 h 1547842"/>
                  <a:gd name="connsiteX1" fmla="*/ 960825 w 1002359"/>
                  <a:gd name="connsiteY1" fmla="*/ 1282024 h 1547842"/>
                  <a:gd name="connsiteX2" fmla="*/ 841761 w 1002359"/>
                  <a:gd name="connsiteY2" fmla="*/ 1428778 h 1547842"/>
                  <a:gd name="connsiteX3" fmla="*/ 659010 w 1002359"/>
                  <a:gd name="connsiteY3" fmla="*/ 1517384 h 1547842"/>
                  <a:gd name="connsiteX4" fmla="*/ 426418 w 1002359"/>
                  <a:gd name="connsiteY4" fmla="*/ 1547843 h 1547842"/>
                  <a:gd name="connsiteX5" fmla="*/ 282433 w 1002359"/>
                  <a:gd name="connsiteY5" fmla="*/ 1536767 h 1547842"/>
                  <a:gd name="connsiteX6" fmla="*/ 163368 w 1002359"/>
                  <a:gd name="connsiteY6" fmla="*/ 1509078 h 1547842"/>
                  <a:gd name="connsiteX7" fmla="*/ 77531 w 1002359"/>
                  <a:gd name="connsiteY7" fmla="*/ 1475850 h 1547842"/>
                  <a:gd name="connsiteX8" fmla="*/ 33228 w 1002359"/>
                  <a:gd name="connsiteY8" fmla="*/ 1448161 h 1547842"/>
                  <a:gd name="connsiteX9" fmla="*/ 16614 w 1002359"/>
                  <a:gd name="connsiteY9" fmla="*/ 1426009 h 1547842"/>
                  <a:gd name="connsiteX10" fmla="*/ 8307 w 1002359"/>
                  <a:gd name="connsiteY10" fmla="*/ 1398320 h 1547842"/>
                  <a:gd name="connsiteX11" fmla="*/ 2769 w 1002359"/>
                  <a:gd name="connsiteY11" fmla="*/ 1359554 h 1547842"/>
                  <a:gd name="connsiteX12" fmla="*/ 0 w 1002359"/>
                  <a:gd name="connsiteY12" fmla="*/ 1301406 h 1547842"/>
                  <a:gd name="connsiteX13" fmla="*/ 8307 w 1002359"/>
                  <a:gd name="connsiteY13" fmla="*/ 1223876 h 1547842"/>
                  <a:gd name="connsiteX14" fmla="*/ 35996 w 1002359"/>
                  <a:gd name="connsiteY14" fmla="*/ 1201724 h 1547842"/>
                  <a:gd name="connsiteX15" fmla="*/ 74762 w 1002359"/>
                  <a:gd name="connsiteY15" fmla="*/ 1218338 h 1547842"/>
                  <a:gd name="connsiteX16" fmla="*/ 146754 w 1002359"/>
                  <a:gd name="connsiteY16" fmla="*/ 1251565 h 1547842"/>
                  <a:gd name="connsiteX17" fmla="*/ 249205 w 1002359"/>
                  <a:gd name="connsiteY17" fmla="*/ 1284793 h 1547842"/>
                  <a:gd name="connsiteX18" fmla="*/ 382115 w 1002359"/>
                  <a:gd name="connsiteY18" fmla="*/ 1301406 h 1547842"/>
                  <a:gd name="connsiteX19" fmla="*/ 492873 w 1002359"/>
                  <a:gd name="connsiteY19" fmla="*/ 1287562 h 1547842"/>
                  <a:gd name="connsiteX20" fmla="*/ 575942 w 1002359"/>
                  <a:gd name="connsiteY20" fmla="*/ 1246027 h 1547842"/>
                  <a:gd name="connsiteX21" fmla="*/ 625783 w 1002359"/>
                  <a:gd name="connsiteY21" fmla="*/ 1179573 h 1547842"/>
                  <a:gd name="connsiteX22" fmla="*/ 642396 w 1002359"/>
                  <a:gd name="connsiteY22" fmla="*/ 1093735 h 1547842"/>
                  <a:gd name="connsiteX23" fmla="*/ 623014 w 1002359"/>
                  <a:gd name="connsiteY23" fmla="*/ 999591 h 1547842"/>
                  <a:gd name="connsiteX24" fmla="*/ 562097 w 1002359"/>
                  <a:gd name="connsiteY24" fmla="*/ 927598 h 1547842"/>
                  <a:gd name="connsiteX25" fmla="*/ 462414 w 1002359"/>
                  <a:gd name="connsiteY25" fmla="*/ 883295 h 1547842"/>
                  <a:gd name="connsiteX26" fmla="*/ 318429 w 1002359"/>
                  <a:gd name="connsiteY26" fmla="*/ 866681 h 1547842"/>
                  <a:gd name="connsiteX27" fmla="*/ 188289 w 1002359"/>
                  <a:gd name="connsiteY27" fmla="*/ 866681 h 1547842"/>
                  <a:gd name="connsiteX28" fmla="*/ 163368 w 1002359"/>
                  <a:gd name="connsiteY28" fmla="*/ 863912 h 1547842"/>
                  <a:gd name="connsiteX29" fmla="*/ 146754 w 1002359"/>
                  <a:gd name="connsiteY29" fmla="*/ 847299 h 1547842"/>
                  <a:gd name="connsiteX30" fmla="*/ 135679 w 1002359"/>
                  <a:gd name="connsiteY30" fmla="*/ 811302 h 1547842"/>
                  <a:gd name="connsiteX31" fmla="*/ 132910 w 1002359"/>
                  <a:gd name="connsiteY31" fmla="*/ 753154 h 1547842"/>
                  <a:gd name="connsiteX32" fmla="*/ 135679 w 1002359"/>
                  <a:gd name="connsiteY32" fmla="*/ 697775 h 1547842"/>
                  <a:gd name="connsiteX33" fmla="*/ 143985 w 1002359"/>
                  <a:gd name="connsiteY33" fmla="*/ 664548 h 1547842"/>
                  <a:gd name="connsiteX34" fmla="*/ 160599 w 1002359"/>
                  <a:gd name="connsiteY34" fmla="*/ 647934 h 1547842"/>
                  <a:gd name="connsiteX35" fmla="*/ 185520 w 1002359"/>
                  <a:gd name="connsiteY35" fmla="*/ 642396 h 1547842"/>
                  <a:gd name="connsiteX36" fmla="*/ 315660 w 1002359"/>
                  <a:gd name="connsiteY36" fmla="*/ 642396 h 1547842"/>
                  <a:gd name="connsiteX37" fmla="*/ 434725 w 1002359"/>
                  <a:gd name="connsiteY37" fmla="*/ 625783 h 1547842"/>
                  <a:gd name="connsiteX38" fmla="*/ 520563 w 1002359"/>
                  <a:gd name="connsiteY38" fmla="*/ 581479 h 1547842"/>
                  <a:gd name="connsiteX39" fmla="*/ 573172 w 1002359"/>
                  <a:gd name="connsiteY39" fmla="*/ 512256 h 1547842"/>
                  <a:gd name="connsiteX40" fmla="*/ 592555 w 1002359"/>
                  <a:gd name="connsiteY40" fmla="*/ 420880 h 1547842"/>
                  <a:gd name="connsiteX41" fmla="*/ 578711 w 1002359"/>
                  <a:gd name="connsiteY41" fmla="*/ 348888 h 1547842"/>
                  <a:gd name="connsiteX42" fmla="*/ 539945 w 1002359"/>
                  <a:gd name="connsiteY42" fmla="*/ 290740 h 1547842"/>
                  <a:gd name="connsiteX43" fmla="*/ 476259 w 1002359"/>
                  <a:gd name="connsiteY43" fmla="*/ 251974 h 1547842"/>
                  <a:gd name="connsiteX44" fmla="*/ 384884 w 1002359"/>
                  <a:gd name="connsiteY44" fmla="*/ 238130 h 1547842"/>
                  <a:gd name="connsiteX45" fmla="*/ 271357 w 1002359"/>
                  <a:gd name="connsiteY45" fmla="*/ 254743 h 1547842"/>
                  <a:gd name="connsiteX46" fmla="*/ 177213 w 1002359"/>
                  <a:gd name="connsiteY46" fmla="*/ 293509 h 1547842"/>
                  <a:gd name="connsiteX47" fmla="*/ 105220 w 1002359"/>
                  <a:gd name="connsiteY47" fmla="*/ 332274 h 1547842"/>
                  <a:gd name="connsiteX48" fmla="*/ 60917 w 1002359"/>
                  <a:gd name="connsiteY48" fmla="*/ 351657 h 1547842"/>
                  <a:gd name="connsiteX49" fmla="*/ 44303 w 1002359"/>
                  <a:gd name="connsiteY49" fmla="*/ 348888 h 1547842"/>
                  <a:gd name="connsiteX50" fmla="*/ 33228 w 1002359"/>
                  <a:gd name="connsiteY50" fmla="*/ 332274 h 1547842"/>
                  <a:gd name="connsiteX51" fmla="*/ 24921 w 1002359"/>
                  <a:gd name="connsiteY51" fmla="*/ 299046 h 1547842"/>
                  <a:gd name="connsiteX52" fmla="*/ 22152 w 1002359"/>
                  <a:gd name="connsiteY52" fmla="*/ 243667 h 1547842"/>
                  <a:gd name="connsiteX53" fmla="*/ 22152 w 1002359"/>
                  <a:gd name="connsiteY53" fmla="*/ 196595 h 1547842"/>
                  <a:gd name="connsiteX54" fmla="*/ 27689 w 1002359"/>
                  <a:gd name="connsiteY54" fmla="*/ 166137 h 1547842"/>
                  <a:gd name="connsiteX55" fmla="*/ 35996 w 1002359"/>
                  <a:gd name="connsiteY55" fmla="*/ 143985 h 1547842"/>
                  <a:gd name="connsiteX56" fmla="*/ 52610 w 1002359"/>
                  <a:gd name="connsiteY56" fmla="*/ 124603 h 1547842"/>
                  <a:gd name="connsiteX57" fmla="*/ 99682 w 1002359"/>
                  <a:gd name="connsiteY57" fmla="*/ 91375 h 1547842"/>
                  <a:gd name="connsiteX58" fmla="*/ 191058 w 1002359"/>
                  <a:gd name="connsiteY58" fmla="*/ 49841 h 1547842"/>
                  <a:gd name="connsiteX59" fmla="*/ 315660 w 1002359"/>
                  <a:gd name="connsiteY59" fmla="*/ 13845 h 1547842"/>
                  <a:gd name="connsiteX60" fmla="*/ 470721 w 1002359"/>
                  <a:gd name="connsiteY60" fmla="*/ 0 h 1547842"/>
                  <a:gd name="connsiteX61" fmla="*/ 661779 w 1002359"/>
                  <a:gd name="connsiteY61" fmla="*/ 24920 h 1547842"/>
                  <a:gd name="connsiteX62" fmla="*/ 802995 w 1002359"/>
                  <a:gd name="connsiteY62" fmla="*/ 96913 h 1547842"/>
                  <a:gd name="connsiteX63" fmla="*/ 888833 w 1002359"/>
                  <a:gd name="connsiteY63" fmla="*/ 215978 h 1547842"/>
                  <a:gd name="connsiteX64" fmla="*/ 919291 w 1002359"/>
                  <a:gd name="connsiteY64" fmla="*/ 373808 h 1547842"/>
                  <a:gd name="connsiteX65" fmla="*/ 902678 w 1002359"/>
                  <a:gd name="connsiteY65" fmla="*/ 501180 h 1547842"/>
                  <a:gd name="connsiteX66" fmla="*/ 852836 w 1002359"/>
                  <a:gd name="connsiteY66" fmla="*/ 606400 h 1547842"/>
                  <a:gd name="connsiteX67" fmla="*/ 769768 w 1002359"/>
                  <a:gd name="connsiteY67" fmla="*/ 683931 h 1547842"/>
                  <a:gd name="connsiteX68" fmla="*/ 653472 w 1002359"/>
                  <a:gd name="connsiteY68" fmla="*/ 733772 h 1547842"/>
                  <a:gd name="connsiteX69" fmla="*/ 653472 w 1002359"/>
                  <a:gd name="connsiteY69" fmla="*/ 736541 h 1547842"/>
                  <a:gd name="connsiteX70" fmla="*/ 794688 w 1002359"/>
                  <a:gd name="connsiteY70" fmla="*/ 775306 h 1547842"/>
                  <a:gd name="connsiteX71" fmla="*/ 899908 w 1002359"/>
                  <a:gd name="connsiteY71" fmla="*/ 852836 h 1547842"/>
                  <a:gd name="connsiteX72" fmla="*/ 966363 w 1002359"/>
                  <a:gd name="connsiteY72" fmla="*/ 958057 h 1547842"/>
                  <a:gd name="connsiteX73" fmla="*/ 1002359 w 1002359"/>
                  <a:gd name="connsiteY73" fmla="*/ 1082659 h 154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2359" h="1547842">
                    <a:moveTo>
                      <a:pt x="1002359" y="1082659"/>
                    </a:moveTo>
                    <a:cubicBezTo>
                      <a:pt x="1002359" y="1157421"/>
                      <a:pt x="988515" y="1223876"/>
                      <a:pt x="960825" y="1282024"/>
                    </a:cubicBezTo>
                    <a:cubicBezTo>
                      <a:pt x="933136" y="1340172"/>
                      <a:pt x="891602" y="1387244"/>
                      <a:pt x="841761" y="1428778"/>
                    </a:cubicBezTo>
                    <a:cubicBezTo>
                      <a:pt x="791920" y="1467543"/>
                      <a:pt x="731003" y="1498002"/>
                      <a:pt x="659010" y="1517384"/>
                    </a:cubicBezTo>
                    <a:cubicBezTo>
                      <a:pt x="587017" y="1536767"/>
                      <a:pt x="509487" y="1547843"/>
                      <a:pt x="426418" y="1547843"/>
                    </a:cubicBezTo>
                    <a:cubicBezTo>
                      <a:pt x="376577" y="1547843"/>
                      <a:pt x="326736" y="1545074"/>
                      <a:pt x="282433" y="1536767"/>
                    </a:cubicBezTo>
                    <a:cubicBezTo>
                      <a:pt x="238130" y="1528460"/>
                      <a:pt x="199364" y="1520153"/>
                      <a:pt x="163368" y="1509078"/>
                    </a:cubicBezTo>
                    <a:cubicBezTo>
                      <a:pt x="130141" y="1498002"/>
                      <a:pt x="99682" y="1486926"/>
                      <a:pt x="77531" y="1475850"/>
                    </a:cubicBezTo>
                    <a:cubicBezTo>
                      <a:pt x="55379" y="1464774"/>
                      <a:pt x="41534" y="1456468"/>
                      <a:pt x="33228" y="1448161"/>
                    </a:cubicBezTo>
                    <a:cubicBezTo>
                      <a:pt x="24921" y="1442623"/>
                      <a:pt x="22152" y="1434316"/>
                      <a:pt x="16614" y="1426009"/>
                    </a:cubicBezTo>
                    <a:cubicBezTo>
                      <a:pt x="13845" y="1417702"/>
                      <a:pt x="11076" y="1409395"/>
                      <a:pt x="8307" y="1398320"/>
                    </a:cubicBezTo>
                    <a:cubicBezTo>
                      <a:pt x="5538" y="1387244"/>
                      <a:pt x="2769" y="1376168"/>
                      <a:pt x="2769" y="1359554"/>
                    </a:cubicBezTo>
                    <a:cubicBezTo>
                      <a:pt x="2769" y="1342941"/>
                      <a:pt x="0" y="1323558"/>
                      <a:pt x="0" y="1301406"/>
                    </a:cubicBezTo>
                    <a:cubicBezTo>
                      <a:pt x="0" y="1265410"/>
                      <a:pt x="2769" y="1237720"/>
                      <a:pt x="8307" y="1223876"/>
                    </a:cubicBezTo>
                    <a:cubicBezTo>
                      <a:pt x="13845" y="1210031"/>
                      <a:pt x="24921" y="1201724"/>
                      <a:pt x="35996" y="1201724"/>
                    </a:cubicBezTo>
                    <a:cubicBezTo>
                      <a:pt x="44303" y="1201724"/>
                      <a:pt x="58148" y="1207262"/>
                      <a:pt x="74762" y="1218338"/>
                    </a:cubicBezTo>
                    <a:cubicBezTo>
                      <a:pt x="94145" y="1229414"/>
                      <a:pt x="116296" y="1240489"/>
                      <a:pt x="146754" y="1251565"/>
                    </a:cubicBezTo>
                    <a:cubicBezTo>
                      <a:pt x="177213" y="1262641"/>
                      <a:pt x="210440" y="1273717"/>
                      <a:pt x="249205" y="1284793"/>
                    </a:cubicBezTo>
                    <a:cubicBezTo>
                      <a:pt x="287971" y="1295868"/>
                      <a:pt x="332274" y="1301406"/>
                      <a:pt x="382115" y="1301406"/>
                    </a:cubicBezTo>
                    <a:cubicBezTo>
                      <a:pt x="423649" y="1301406"/>
                      <a:pt x="462414" y="1295868"/>
                      <a:pt x="492873" y="1287562"/>
                    </a:cubicBezTo>
                    <a:cubicBezTo>
                      <a:pt x="526100" y="1276486"/>
                      <a:pt x="553790" y="1262641"/>
                      <a:pt x="575942" y="1246027"/>
                    </a:cubicBezTo>
                    <a:cubicBezTo>
                      <a:pt x="598093" y="1226645"/>
                      <a:pt x="614707" y="1207262"/>
                      <a:pt x="625783" y="1179573"/>
                    </a:cubicBezTo>
                    <a:cubicBezTo>
                      <a:pt x="636858" y="1154652"/>
                      <a:pt x="642396" y="1124194"/>
                      <a:pt x="642396" y="1093735"/>
                    </a:cubicBezTo>
                    <a:cubicBezTo>
                      <a:pt x="642396" y="1057739"/>
                      <a:pt x="636858" y="1027280"/>
                      <a:pt x="623014" y="999591"/>
                    </a:cubicBezTo>
                    <a:cubicBezTo>
                      <a:pt x="609169" y="971901"/>
                      <a:pt x="589786" y="946981"/>
                      <a:pt x="562097" y="927598"/>
                    </a:cubicBezTo>
                    <a:cubicBezTo>
                      <a:pt x="534407" y="908215"/>
                      <a:pt x="501180" y="891602"/>
                      <a:pt x="462414" y="883295"/>
                    </a:cubicBezTo>
                    <a:cubicBezTo>
                      <a:pt x="420880" y="872219"/>
                      <a:pt x="373808" y="866681"/>
                      <a:pt x="318429" y="866681"/>
                    </a:cubicBezTo>
                    <a:lnTo>
                      <a:pt x="188289" y="866681"/>
                    </a:lnTo>
                    <a:cubicBezTo>
                      <a:pt x="177213" y="866681"/>
                      <a:pt x="168906" y="866681"/>
                      <a:pt x="163368" y="863912"/>
                    </a:cubicBezTo>
                    <a:cubicBezTo>
                      <a:pt x="155061" y="861143"/>
                      <a:pt x="149524" y="855606"/>
                      <a:pt x="146754" y="847299"/>
                    </a:cubicBezTo>
                    <a:cubicBezTo>
                      <a:pt x="141217" y="838992"/>
                      <a:pt x="138447" y="827916"/>
                      <a:pt x="135679" y="811302"/>
                    </a:cubicBezTo>
                    <a:cubicBezTo>
                      <a:pt x="132910" y="797457"/>
                      <a:pt x="132910" y="778075"/>
                      <a:pt x="132910" y="753154"/>
                    </a:cubicBezTo>
                    <a:cubicBezTo>
                      <a:pt x="132910" y="731003"/>
                      <a:pt x="132910" y="711620"/>
                      <a:pt x="135679" y="697775"/>
                    </a:cubicBezTo>
                    <a:cubicBezTo>
                      <a:pt x="138447" y="683931"/>
                      <a:pt x="141217" y="672855"/>
                      <a:pt x="143985" y="664548"/>
                    </a:cubicBezTo>
                    <a:cubicBezTo>
                      <a:pt x="149524" y="656241"/>
                      <a:pt x="152292" y="650703"/>
                      <a:pt x="160599" y="647934"/>
                    </a:cubicBezTo>
                    <a:cubicBezTo>
                      <a:pt x="166137" y="645165"/>
                      <a:pt x="174444" y="642396"/>
                      <a:pt x="185520" y="642396"/>
                    </a:cubicBezTo>
                    <a:lnTo>
                      <a:pt x="315660" y="642396"/>
                    </a:lnTo>
                    <a:cubicBezTo>
                      <a:pt x="359963" y="642396"/>
                      <a:pt x="398729" y="636858"/>
                      <a:pt x="434725" y="625783"/>
                    </a:cubicBezTo>
                    <a:cubicBezTo>
                      <a:pt x="470721" y="614707"/>
                      <a:pt x="498411" y="600862"/>
                      <a:pt x="520563" y="581479"/>
                    </a:cubicBezTo>
                    <a:cubicBezTo>
                      <a:pt x="542714" y="562097"/>
                      <a:pt x="562097" y="539945"/>
                      <a:pt x="573172" y="512256"/>
                    </a:cubicBezTo>
                    <a:cubicBezTo>
                      <a:pt x="584248" y="484566"/>
                      <a:pt x="592555" y="454108"/>
                      <a:pt x="592555" y="420880"/>
                    </a:cubicBezTo>
                    <a:cubicBezTo>
                      <a:pt x="592555" y="395960"/>
                      <a:pt x="587017" y="371039"/>
                      <a:pt x="578711" y="348888"/>
                    </a:cubicBezTo>
                    <a:cubicBezTo>
                      <a:pt x="570404" y="326736"/>
                      <a:pt x="556559" y="307353"/>
                      <a:pt x="539945" y="290740"/>
                    </a:cubicBezTo>
                    <a:cubicBezTo>
                      <a:pt x="523332" y="274126"/>
                      <a:pt x="501180" y="260281"/>
                      <a:pt x="476259" y="251974"/>
                    </a:cubicBezTo>
                    <a:cubicBezTo>
                      <a:pt x="451339" y="243667"/>
                      <a:pt x="418111" y="238130"/>
                      <a:pt x="384884" y="238130"/>
                    </a:cubicBezTo>
                    <a:cubicBezTo>
                      <a:pt x="346119" y="238130"/>
                      <a:pt x="307354" y="243667"/>
                      <a:pt x="271357" y="254743"/>
                    </a:cubicBezTo>
                    <a:cubicBezTo>
                      <a:pt x="235361" y="265819"/>
                      <a:pt x="204902" y="279664"/>
                      <a:pt x="177213" y="293509"/>
                    </a:cubicBezTo>
                    <a:cubicBezTo>
                      <a:pt x="149524" y="307353"/>
                      <a:pt x="124603" y="321198"/>
                      <a:pt x="105220" y="332274"/>
                    </a:cubicBezTo>
                    <a:cubicBezTo>
                      <a:pt x="85838" y="343350"/>
                      <a:pt x="71993" y="351657"/>
                      <a:pt x="60917" y="351657"/>
                    </a:cubicBezTo>
                    <a:cubicBezTo>
                      <a:pt x="55379" y="351657"/>
                      <a:pt x="49841" y="351657"/>
                      <a:pt x="44303" y="348888"/>
                    </a:cubicBezTo>
                    <a:cubicBezTo>
                      <a:pt x="38765" y="346119"/>
                      <a:pt x="35996" y="340581"/>
                      <a:pt x="33228" y="332274"/>
                    </a:cubicBezTo>
                    <a:cubicBezTo>
                      <a:pt x="30459" y="323967"/>
                      <a:pt x="27689" y="312891"/>
                      <a:pt x="24921" y="299046"/>
                    </a:cubicBezTo>
                    <a:cubicBezTo>
                      <a:pt x="22152" y="285202"/>
                      <a:pt x="22152" y="265819"/>
                      <a:pt x="22152" y="243667"/>
                    </a:cubicBezTo>
                    <a:cubicBezTo>
                      <a:pt x="22152" y="224285"/>
                      <a:pt x="22152" y="207671"/>
                      <a:pt x="22152" y="196595"/>
                    </a:cubicBezTo>
                    <a:cubicBezTo>
                      <a:pt x="22152" y="185520"/>
                      <a:pt x="24921" y="174444"/>
                      <a:pt x="27689" y="166137"/>
                    </a:cubicBezTo>
                    <a:cubicBezTo>
                      <a:pt x="30459" y="157830"/>
                      <a:pt x="33228" y="149523"/>
                      <a:pt x="35996" y="143985"/>
                    </a:cubicBezTo>
                    <a:cubicBezTo>
                      <a:pt x="38765" y="138447"/>
                      <a:pt x="44303" y="130141"/>
                      <a:pt x="52610" y="124603"/>
                    </a:cubicBezTo>
                    <a:cubicBezTo>
                      <a:pt x="60917" y="116296"/>
                      <a:pt x="74762" y="105220"/>
                      <a:pt x="99682" y="91375"/>
                    </a:cubicBezTo>
                    <a:cubicBezTo>
                      <a:pt x="124603" y="77531"/>
                      <a:pt x="152292" y="63686"/>
                      <a:pt x="191058" y="49841"/>
                    </a:cubicBezTo>
                    <a:cubicBezTo>
                      <a:pt x="227054" y="35996"/>
                      <a:pt x="268588" y="24920"/>
                      <a:pt x="315660" y="13845"/>
                    </a:cubicBezTo>
                    <a:cubicBezTo>
                      <a:pt x="362733" y="5538"/>
                      <a:pt x="415342" y="0"/>
                      <a:pt x="470721" y="0"/>
                    </a:cubicBezTo>
                    <a:cubicBezTo>
                      <a:pt x="542714" y="0"/>
                      <a:pt x="606400" y="8307"/>
                      <a:pt x="661779" y="24920"/>
                    </a:cubicBezTo>
                    <a:cubicBezTo>
                      <a:pt x="717158" y="41534"/>
                      <a:pt x="764230" y="66455"/>
                      <a:pt x="802995" y="96913"/>
                    </a:cubicBezTo>
                    <a:cubicBezTo>
                      <a:pt x="841761" y="130141"/>
                      <a:pt x="869450" y="168906"/>
                      <a:pt x="888833" y="215978"/>
                    </a:cubicBezTo>
                    <a:cubicBezTo>
                      <a:pt x="908215" y="263050"/>
                      <a:pt x="919291" y="315660"/>
                      <a:pt x="919291" y="373808"/>
                    </a:cubicBezTo>
                    <a:cubicBezTo>
                      <a:pt x="919291" y="418111"/>
                      <a:pt x="913753" y="462415"/>
                      <a:pt x="902678" y="501180"/>
                    </a:cubicBezTo>
                    <a:cubicBezTo>
                      <a:pt x="891602" y="539945"/>
                      <a:pt x="874988" y="575941"/>
                      <a:pt x="852836" y="606400"/>
                    </a:cubicBezTo>
                    <a:cubicBezTo>
                      <a:pt x="830685" y="636858"/>
                      <a:pt x="802995" y="664548"/>
                      <a:pt x="769768" y="683931"/>
                    </a:cubicBezTo>
                    <a:cubicBezTo>
                      <a:pt x="736541" y="706082"/>
                      <a:pt x="697775" y="722696"/>
                      <a:pt x="653472" y="733772"/>
                    </a:cubicBezTo>
                    <a:lnTo>
                      <a:pt x="653472" y="736541"/>
                    </a:lnTo>
                    <a:cubicBezTo>
                      <a:pt x="706082" y="742078"/>
                      <a:pt x="753154" y="755923"/>
                      <a:pt x="794688" y="775306"/>
                    </a:cubicBezTo>
                    <a:cubicBezTo>
                      <a:pt x="836223" y="794688"/>
                      <a:pt x="872219" y="822378"/>
                      <a:pt x="899908" y="852836"/>
                    </a:cubicBezTo>
                    <a:cubicBezTo>
                      <a:pt x="927598" y="883295"/>
                      <a:pt x="949750" y="919291"/>
                      <a:pt x="966363" y="958057"/>
                    </a:cubicBezTo>
                    <a:cubicBezTo>
                      <a:pt x="994053" y="996822"/>
                      <a:pt x="1002359" y="1038356"/>
                      <a:pt x="1002359" y="1082659"/>
                    </a:cubicBezTo>
                    <a:close/>
                  </a:path>
                </a:pathLst>
              </a:custGeom>
              <a:solidFill>
                <a:srgbClr val="55A8C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2" name="Đồ họa 753">
                <a:extLst>
                  <a:ext uri="{FF2B5EF4-FFF2-40B4-BE49-F238E27FC236}">
                    <a16:creationId xmlns:a16="http://schemas.microsoft.com/office/drawing/2014/main" xmlns="" id="{45E696A1-2994-6E76-C248-40ED31D3F469}"/>
                  </a:ext>
                </a:extLst>
              </p:cNvPr>
              <p:cNvGrpSpPr/>
              <p:nvPr/>
            </p:nvGrpSpPr>
            <p:grpSpPr>
              <a:xfrm>
                <a:off x="5685789" y="2934972"/>
                <a:ext cx="803401" cy="1123292"/>
                <a:chOff x="5685789" y="2934972"/>
                <a:chExt cx="803401" cy="1123292"/>
              </a:xfrm>
            </p:grpSpPr>
            <p:sp>
              <p:nvSpPr>
                <p:cNvPr id="159" name="Hình tự do: Hình 158">
                  <a:extLst>
                    <a:ext uri="{FF2B5EF4-FFF2-40B4-BE49-F238E27FC236}">
                      <a16:creationId xmlns:a16="http://schemas.microsoft.com/office/drawing/2014/main" xmlns="" id="{90F8CFBF-6E88-DAB3-53C3-453A885FE3FB}"/>
                    </a:ext>
                  </a:extLst>
                </p:cNvPr>
                <p:cNvSpPr/>
                <p:nvPr/>
              </p:nvSpPr>
              <p:spPr>
                <a:xfrm>
                  <a:off x="5892992" y="3725031"/>
                  <a:ext cx="191931" cy="255708"/>
                </a:xfrm>
                <a:custGeom>
                  <a:avLst/>
                  <a:gdLst>
                    <a:gd name="connsiteX0" fmla="*/ 97787 w 191931"/>
                    <a:gd name="connsiteY0" fmla="*/ 240899 h 255708"/>
                    <a:gd name="connsiteX1" fmla="*/ 42408 w 191931"/>
                    <a:gd name="connsiteY1" fmla="*/ 254743 h 255708"/>
                    <a:gd name="connsiteX2" fmla="*/ 6412 w 191931"/>
                    <a:gd name="connsiteY2" fmla="*/ 85837 h 255708"/>
                    <a:gd name="connsiteX3" fmla="*/ 158704 w 191931"/>
                    <a:gd name="connsiteY3" fmla="*/ 0 h 255708"/>
                    <a:gd name="connsiteX4" fmla="*/ 191931 w 191931"/>
                    <a:gd name="connsiteY4" fmla="*/ 88606 h 255708"/>
                    <a:gd name="connsiteX5" fmla="*/ 64560 w 191931"/>
                    <a:gd name="connsiteY5" fmla="*/ 121834 h 255708"/>
                    <a:gd name="connsiteX6" fmla="*/ 97787 w 191931"/>
                    <a:gd name="connsiteY6" fmla="*/ 240899 h 2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931" h="255708">
                      <a:moveTo>
                        <a:pt x="97787" y="240899"/>
                      </a:moveTo>
                      <a:cubicBezTo>
                        <a:pt x="103325" y="254743"/>
                        <a:pt x="53484" y="257512"/>
                        <a:pt x="42408" y="254743"/>
                      </a:cubicBezTo>
                      <a:cubicBezTo>
                        <a:pt x="36870" y="210440"/>
                        <a:pt x="-18509" y="127372"/>
                        <a:pt x="6412" y="85837"/>
                      </a:cubicBezTo>
                      <a:cubicBezTo>
                        <a:pt x="20256" y="63686"/>
                        <a:pt x="83942" y="33227"/>
                        <a:pt x="158704" y="0"/>
                      </a:cubicBezTo>
                      <a:cubicBezTo>
                        <a:pt x="172549" y="30458"/>
                        <a:pt x="180855" y="58148"/>
                        <a:pt x="191931" y="88606"/>
                      </a:cubicBezTo>
                      <a:cubicBezTo>
                        <a:pt x="119939" y="96913"/>
                        <a:pt x="64560" y="99682"/>
                        <a:pt x="64560" y="121834"/>
                      </a:cubicBezTo>
                      <a:cubicBezTo>
                        <a:pt x="64560" y="130141"/>
                        <a:pt x="95018" y="218747"/>
                        <a:pt x="97787" y="24089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0" name="Hình tự do: Hình 159">
                  <a:extLst>
                    <a:ext uri="{FF2B5EF4-FFF2-40B4-BE49-F238E27FC236}">
                      <a16:creationId xmlns:a16="http://schemas.microsoft.com/office/drawing/2014/main" xmlns="" id="{BAA1483E-6676-9C57-6EDD-73ABE30C7C60}"/>
                    </a:ext>
                  </a:extLst>
                </p:cNvPr>
                <p:cNvSpPr/>
                <p:nvPr/>
              </p:nvSpPr>
              <p:spPr>
                <a:xfrm>
                  <a:off x="5882089" y="3713955"/>
                  <a:ext cx="224328" cy="238129"/>
                </a:xfrm>
                <a:custGeom>
                  <a:avLst/>
                  <a:gdLst>
                    <a:gd name="connsiteX0" fmla="*/ 105922 w 224328"/>
                    <a:gd name="connsiteY0" fmla="*/ 227054 h 238129"/>
                    <a:gd name="connsiteX1" fmla="*/ 33929 w 224328"/>
                    <a:gd name="connsiteY1" fmla="*/ 235361 h 238129"/>
                    <a:gd name="connsiteX2" fmla="*/ 6240 w 224328"/>
                    <a:gd name="connsiteY2" fmla="*/ 85838 h 238129"/>
                    <a:gd name="connsiteX3" fmla="*/ 200066 w 224328"/>
                    <a:gd name="connsiteY3" fmla="*/ 0 h 238129"/>
                    <a:gd name="connsiteX4" fmla="*/ 186221 w 224328"/>
                    <a:gd name="connsiteY4" fmla="*/ 116296 h 238129"/>
                    <a:gd name="connsiteX5" fmla="*/ 89308 w 224328"/>
                    <a:gd name="connsiteY5" fmla="*/ 135679 h 238129"/>
                    <a:gd name="connsiteX6" fmla="*/ 105922 w 224328"/>
                    <a:gd name="connsiteY6" fmla="*/ 227054 h 238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328" h="238129">
                      <a:moveTo>
                        <a:pt x="105922" y="227054"/>
                      </a:moveTo>
                      <a:cubicBezTo>
                        <a:pt x="86539" y="238130"/>
                        <a:pt x="47774" y="240899"/>
                        <a:pt x="33929" y="235361"/>
                      </a:cubicBezTo>
                      <a:cubicBezTo>
                        <a:pt x="17316" y="174444"/>
                        <a:pt x="-13143" y="107989"/>
                        <a:pt x="6240" y="85838"/>
                      </a:cubicBezTo>
                      <a:cubicBezTo>
                        <a:pt x="22853" y="55379"/>
                        <a:pt x="116998" y="30459"/>
                        <a:pt x="200066" y="0"/>
                      </a:cubicBezTo>
                      <a:cubicBezTo>
                        <a:pt x="224987" y="19383"/>
                        <a:pt x="244369" y="77531"/>
                        <a:pt x="186221" y="116296"/>
                      </a:cubicBezTo>
                      <a:cubicBezTo>
                        <a:pt x="130842" y="127372"/>
                        <a:pt x="94846" y="127372"/>
                        <a:pt x="89308" y="135679"/>
                      </a:cubicBezTo>
                      <a:cubicBezTo>
                        <a:pt x="81001" y="141217"/>
                        <a:pt x="97615" y="179982"/>
                        <a:pt x="105922" y="227054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1" name="Hình tự do: Hình 160">
                  <a:extLst>
                    <a:ext uri="{FF2B5EF4-FFF2-40B4-BE49-F238E27FC236}">
                      <a16:creationId xmlns:a16="http://schemas.microsoft.com/office/drawing/2014/main" xmlns="" id="{2CBDEFC8-F946-F6FD-53CD-BEB044D67F3B}"/>
                    </a:ext>
                  </a:extLst>
                </p:cNvPr>
                <p:cNvSpPr/>
                <p:nvPr/>
              </p:nvSpPr>
              <p:spPr>
                <a:xfrm>
                  <a:off x="5924325" y="3952085"/>
                  <a:ext cx="72566" cy="60010"/>
                </a:xfrm>
                <a:custGeom>
                  <a:avLst/>
                  <a:gdLst>
                    <a:gd name="connsiteX0" fmla="*/ 71993 w 72566"/>
                    <a:gd name="connsiteY0" fmla="*/ 52610 h 60010"/>
                    <a:gd name="connsiteX1" fmla="*/ 19383 w 72566"/>
                    <a:gd name="connsiteY1" fmla="*/ 58148 h 60010"/>
                    <a:gd name="connsiteX2" fmla="*/ 0 w 72566"/>
                    <a:gd name="connsiteY2" fmla="*/ 5538 h 60010"/>
                    <a:gd name="connsiteX3" fmla="*/ 69224 w 72566"/>
                    <a:gd name="connsiteY3" fmla="*/ 0 h 60010"/>
                    <a:gd name="connsiteX4" fmla="*/ 71993 w 72566"/>
                    <a:gd name="connsiteY4" fmla="*/ 52610 h 6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66" h="60010">
                      <a:moveTo>
                        <a:pt x="71993" y="52610"/>
                      </a:moveTo>
                      <a:cubicBezTo>
                        <a:pt x="71993" y="55379"/>
                        <a:pt x="19383" y="63686"/>
                        <a:pt x="19383" y="58148"/>
                      </a:cubicBezTo>
                      <a:cubicBezTo>
                        <a:pt x="19383" y="49841"/>
                        <a:pt x="2769" y="11076"/>
                        <a:pt x="0" y="5538"/>
                      </a:cubicBezTo>
                      <a:lnTo>
                        <a:pt x="69224" y="0"/>
                      </a:lnTo>
                      <a:cubicBezTo>
                        <a:pt x="66455" y="0"/>
                        <a:pt x="74762" y="47072"/>
                        <a:pt x="71993" y="52610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2" name="Đồ họa 753">
                  <a:extLst>
                    <a:ext uri="{FF2B5EF4-FFF2-40B4-BE49-F238E27FC236}">
                      <a16:creationId xmlns:a16="http://schemas.microsoft.com/office/drawing/2014/main" xmlns="" id="{3FB2AA2E-7767-E7C2-2129-1CF50DE2718B}"/>
                    </a:ext>
                  </a:extLst>
                </p:cNvPr>
                <p:cNvGrpSpPr/>
                <p:nvPr/>
              </p:nvGrpSpPr>
              <p:grpSpPr>
                <a:xfrm>
                  <a:off x="5845573" y="3974237"/>
                  <a:ext cx="156282" cy="68337"/>
                  <a:chOff x="5845573" y="3974237"/>
                  <a:chExt cx="156282" cy="68337"/>
                </a:xfrm>
              </p:grpSpPr>
              <p:sp>
                <p:nvSpPr>
                  <p:cNvPr id="220" name="Hình tự do: Hình 219">
                    <a:extLst>
                      <a:ext uri="{FF2B5EF4-FFF2-40B4-BE49-F238E27FC236}">
                        <a16:creationId xmlns:a16="http://schemas.microsoft.com/office/drawing/2014/main" xmlns="" id="{E3522223-5E15-2EBD-C59B-6B1B3AD19B5A}"/>
                      </a:ext>
                    </a:extLst>
                  </p:cNvPr>
                  <p:cNvSpPr/>
                  <p:nvPr/>
                </p:nvSpPr>
                <p:spPr>
                  <a:xfrm>
                    <a:off x="5846145" y="3974237"/>
                    <a:ext cx="155710" cy="68337"/>
                  </a:xfrm>
                  <a:custGeom>
                    <a:avLst/>
                    <a:gdLst>
                      <a:gd name="connsiteX0" fmla="*/ 69873 w 155710"/>
                      <a:gd name="connsiteY0" fmla="*/ 13845 h 68337"/>
                      <a:gd name="connsiteX1" fmla="*/ 72642 w 155710"/>
                      <a:gd name="connsiteY1" fmla="*/ 2769 h 68337"/>
                      <a:gd name="connsiteX2" fmla="*/ 103100 w 155710"/>
                      <a:gd name="connsiteY2" fmla="*/ 5538 h 68337"/>
                      <a:gd name="connsiteX3" fmla="*/ 103100 w 155710"/>
                      <a:gd name="connsiteY3" fmla="*/ 11076 h 68337"/>
                      <a:gd name="connsiteX4" fmla="*/ 119714 w 155710"/>
                      <a:gd name="connsiteY4" fmla="*/ 11076 h 68337"/>
                      <a:gd name="connsiteX5" fmla="*/ 152942 w 155710"/>
                      <a:gd name="connsiteY5" fmla="*/ 5538 h 68337"/>
                      <a:gd name="connsiteX6" fmla="*/ 155711 w 155710"/>
                      <a:gd name="connsiteY6" fmla="*/ 47072 h 68337"/>
                      <a:gd name="connsiteX7" fmla="*/ 649 w 155710"/>
                      <a:gd name="connsiteY7" fmla="*/ 63686 h 68337"/>
                      <a:gd name="connsiteX8" fmla="*/ 69873 w 155710"/>
                      <a:gd name="connsiteY8" fmla="*/ 13845 h 6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710" h="68337">
                        <a:moveTo>
                          <a:pt x="69873" y="13845"/>
                        </a:moveTo>
                        <a:cubicBezTo>
                          <a:pt x="69873" y="11076"/>
                          <a:pt x="72642" y="5538"/>
                          <a:pt x="72642" y="2769"/>
                        </a:cubicBezTo>
                        <a:cubicBezTo>
                          <a:pt x="72642" y="0"/>
                          <a:pt x="103100" y="-2769"/>
                          <a:pt x="103100" y="5538"/>
                        </a:cubicBezTo>
                        <a:cubicBezTo>
                          <a:pt x="103100" y="8307"/>
                          <a:pt x="103100" y="8307"/>
                          <a:pt x="103100" y="11076"/>
                        </a:cubicBezTo>
                        <a:cubicBezTo>
                          <a:pt x="108638" y="11076"/>
                          <a:pt x="114176" y="11076"/>
                          <a:pt x="119714" y="11076"/>
                        </a:cubicBezTo>
                        <a:cubicBezTo>
                          <a:pt x="133559" y="11076"/>
                          <a:pt x="144635" y="8307"/>
                          <a:pt x="152942" y="5538"/>
                        </a:cubicBezTo>
                        <a:cubicBezTo>
                          <a:pt x="152942" y="16614"/>
                          <a:pt x="152942" y="35996"/>
                          <a:pt x="155711" y="47072"/>
                        </a:cubicBezTo>
                        <a:cubicBezTo>
                          <a:pt x="155711" y="47072"/>
                          <a:pt x="22801" y="80300"/>
                          <a:pt x="649" y="63686"/>
                        </a:cubicBezTo>
                        <a:cubicBezTo>
                          <a:pt x="-4888" y="55379"/>
                          <a:pt x="25570" y="30458"/>
                          <a:pt x="69873" y="13845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1" name="Hình tự do: Hình 220">
                    <a:extLst>
                      <a:ext uri="{FF2B5EF4-FFF2-40B4-BE49-F238E27FC236}">
                        <a16:creationId xmlns:a16="http://schemas.microsoft.com/office/drawing/2014/main" xmlns="" id="{AE43C71E-6746-37BD-C669-8DC68ACE1B9C}"/>
                      </a:ext>
                    </a:extLst>
                  </p:cNvPr>
                  <p:cNvSpPr/>
                  <p:nvPr/>
                </p:nvSpPr>
                <p:spPr>
                  <a:xfrm>
                    <a:off x="5846794" y="4010233"/>
                    <a:ext cx="155061" cy="29572"/>
                  </a:xfrm>
                  <a:custGeom>
                    <a:avLst/>
                    <a:gdLst>
                      <a:gd name="connsiteX0" fmla="*/ 155061 w 155061"/>
                      <a:gd name="connsiteY0" fmla="*/ 0 h 29572"/>
                      <a:gd name="connsiteX1" fmla="*/ 155061 w 155061"/>
                      <a:gd name="connsiteY1" fmla="*/ 8307 h 29572"/>
                      <a:gd name="connsiteX2" fmla="*/ 0 w 155061"/>
                      <a:gd name="connsiteY2" fmla="*/ 24920 h 29572"/>
                      <a:gd name="connsiteX3" fmla="*/ 0 w 155061"/>
                      <a:gd name="connsiteY3" fmla="*/ 22151 h 29572"/>
                      <a:gd name="connsiteX4" fmla="*/ 155061 w 155061"/>
                      <a:gd name="connsiteY4" fmla="*/ 0 h 2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29572">
                        <a:moveTo>
                          <a:pt x="155061" y="0"/>
                        </a:moveTo>
                        <a:cubicBezTo>
                          <a:pt x="155061" y="2769"/>
                          <a:pt x="155061" y="5538"/>
                          <a:pt x="155061" y="8307"/>
                        </a:cubicBezTo>
                        <a:cubicBezTo>
                          <a:pt x="155061" y="8307"/>
                          <a:pt x="22152" y="41534"/>
                          <a:pt x="0" y="24920"/>
                        </a:cubicBezTo>
                        <a:cubicBezTo>
                          <a:pt x="0" y="24920"/>
                          <a:pt x="0" y="22151"/>
                          <a:pt x="0" y="22151"/>
                        </a:cubicBezTo>
                        <a:cubicBezTo>
                          <a:pt x="35996" y="24920"/>
                          <a:pt x="121834" y="8307"/>
                          <a:pt x="15506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2" name="Hình tự do: Hình 221">
                    <a:extLst>
                      <a:ext uri="{FF2B5EF4-FFF2-40B4-BE49-F238E27FC236}">
                        <a16:creationId xmlns:a16="http://schemas.microsoft.com/office/drawing/2014/main" xmlns="" id="{445C117C-8409-446F-A004-109E05256221}"/>
                      </a:ext>
                    </a:extLst>
                  </p:cNvPr>
                  <p:cNvSpPr/>
                  <p:nvPr/>
                </p:nvSpPr>
                <p:spPr>
                  <a:xfrm>
                    <a:off x="5845573" y="4007464"/>
                    <a:ext cx="58025" cy="29508"/>
                  </a:xfrm>
                  <a:custGeom>
                    <a:avLst/>
                    <a:gdLst>
                      <a:gd name="connsiteX0" fmla="*/ 31680 w 58025"/>
                      <a:gd name="connsiteY0" fmla="*/ 0 h 29508"/>
                      <a:gd name="connsiteX1" fmla="*/ 31680 w 58025"/>
                      <a:gd name="connsiteY1" fmla="*/ 0 h 29508"/>
                      <a:gd name="connsiteX2" fmla="*/ 56600 w 58025"/>
                      <a:gd name="connsiteY2" fmla="*/ 27689 h 29508"/>
                      <a:gd name="connsiteX3" fmla="*/ 56600 w 58025"/>
                      <a:gd name="connsiteY3" fmla="*/ 27689 h 29508"/>
                      <a:gd name="connsiteX4" fmla="*/ 1221 w 58025"/>
                      <a:gd name="connsiteY4" fmla="*/ 24921 h 29508"/>
                      <a:gd name="connsiteX5" fmla="*/ 31680 w 58025"/>
                      <a:gd name="connsiteY5" fmla="*/ 0 h 2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25" h="29508">
                        <a:moveTo>
                          <a:pt x="31680" y="0"/>
                        </a:moveTo>
                        <a:cubicBezTo>
                          <a:pt x="31680" y="0"/>
                          <a:pt x="31680" y="0"/>
                          <a:pt x="31680" y="0"/>
                        </a:cubicBezTo>
                        <a:cubicBezTo>
                          <a:pt x="51062" y="2769"/>
                          <a:pt x="62138" y="16614"/>
                          <a:pt x="56600" y="27689"/>
                        </a:cubicBezTo>
                        <a:cubicBezTo>
                          <a:pt x="56600" y="27689"/>
                          <a:pt x="56600" y="27689"/>
                          <a:pt x="56600" y="27689"/>
                        </a:cubicBezTo>
                        <a:cubicBezTo>
                          <a:pt x="31680" y="30459"/>
                          <a:pt x="9528" y="30459"/>
                          <a:pt x="1221" y="24921"/>
                        </a:cubicBezTo>
                        <a:cubicBezTo>
                          <a:pt x="-4317" y="24921"/>
                          <a:pt x="9528" y="11076"/>
                          <a:pt x="3168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3" name="Hình tự do: Hình 222">
                    <a:extLst>
                      <a:ext uri="{FF2B5EF4-FFF2-40B4-BE49-F238E27FC236}">
                        <a16:creationId xmlns:a16="http://schemas.microsoft.com/office/drawing/2014/main" xmlns="" id="{445EF2EB-F77F-CB65-6285-7CCD709C2968}"/>
                      </a:ext>
                    </a:extLst>
                  </p:cNvPr>
                  <p:cNvSpPr/>
                  <p:nvPr/>
                </p:nvSpPr>
                <p:spPr>
                  <a:xfrm>
                    <a:off x="5882791" y="3986995"/>
                    <a:ext cx="44303" cy="20468"/>
                  </a:xfrm>
                  <a:custGeom>
                    <a:avLst/>
                    <a:gdLst>
                      <a:gd name="connsiteX0" fmla="*/ 41534 w 44303"/>
                      <a:gd name="connsiteY0" fmla="*/ 9393 h 20468"/>
                      <a:gd name="connsiteX1" fmla="*/ 41534 w 44303"/>
                      <a:gd name="connsiteY1" fmla="*/ 9393 h 20468"/>
                      <a:gd name="connsiteX2" fmla="*/ 41534 w 44303"/>
                      <a:gd name="connsiteY2" fmla="*/ 9393 h 20468"/>
                      <a:gd name="connsiteX3" fmla="*/ 44303 w 44303"/>
                      <a:gd name="connsiteY3" fmla="*/ 6624 h 20468"/>
                      <a:gd name="connsiteX4" fmla="*/ 22151 w 44303"/>
                      <a:gd name="connsiteY4" fmla="*/ 1086 h 20468"/>
                      <a:gd name="connsiteX5" fmla="*/ 22151 w 44303"/>
                      <a:gd name="connsiteY5" fmla="*/ 3855 h 20468"/>
                      <a:gd name="connsiteX6" fmla="*/ 24920 w 44303"/>
                      <a:gd name="connsiteY6" fmla="*/ 3855 h 20468"/>
                      <a:gd name="connsiteX7" fmla="*/ 41534 w 44303"/>
                      <a:gd name="connsiteY7" fmla="*/ 9393 h 20468"/>
                      <a:gd name="connsiteX8" fmla="*/ 33227 w 44303"/>
                      <a:gd name="connsiteY8" fmla="*/ 14931 h 20468"/>
                      <a:gd name="connsiteX9" fmla="*/ 33227 w 44303"/>
                      <a:gd name="connsiteY9" fmla="*/ 14931 h 20468"/>
                      <a:gd name="connsiteX10" fmla="*/ 33227 w 44303"/>
                      <a:gd name="connsiteY10" fmla="*/ 14931 h 20468"/>
                      <a:gd name="connsiteX11" fmla="*/ 33227 w 44303"/>
                      <a:gd name="connsiteY11" fmla="*/ 14931 h 20468"/>
                      <a:gd name="connsiteX12" fmla="*/ 13845 w 44303"/>
                      <a:gd name="connsiteY12" fmla="*/ 6624 h 20468"/>
                      <a:gd name="connsiteX13" fmla="*/ 11076 w 44303"/>
                      <a:gd name="connsiteY13" fmla="*/ 9393 h 20468"/>
                      <a:gd name="connsiteX14" fmla="*/ 13845 w 44303"/>
                      <a:gd name="connsiteY14" fmla="*/ 12162 h 20468"/>
                      <a:gd name="connsiteX15" fmla="*/ 33227 w 44303"/>
                      <a:gd name="connsiteY15" fmla="*/ 14931 h 20468"/>
                      <a:gd name="connsiteX16" fmla="*/ 0 w 44303"/>
                      <a:gd name="connsiteY16" fmla="*/ 14931 h 20468"/>
                      <a:gd name="connsiteX17" fmla="*/ 0 w 44303"/>
                      <a:gd name="connsiteY17" fmla="*/ 14931 h 20468"/>
                      <a:gd name="connsiteX18" fmla="*/ 22151 w 44303"/>
                      <a:gd name="connsiteY18" fmla="*/ 20469 h 20468"/>
                      <a:gd name="connsiteX19" fmla="*/ 24920 w 44303"/>
                      <a:gd name="connsiteY19" fmla="*/ 20469 h 20468"/>
                      <a:gd name="connsiteX20" fmla="*/ 24920 w 44303"/>
                      <a:gd name="connsiteY20" fmla="*/ 20469 h 20468"/>
                      <a:gd name="connsiteX21" fmla="*/ 24920 w 44303"/>
                      <a:gd name="connsiteY21" fmla="*/ 17700 h 20468"/>
                      <a:gd name="connsiteX22" fmla="*/ 0 w 44303"/>
                      <a:gd name="connsiteY22" fmla="*/ 14931 h 20468"/>
                      <a:gd name="connsiteX23" fmla="*/ 0 w 44303"/>
                      <a:gd name="connsiteY23" fmla="*/ 14931 h 20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303" h="20468">
                        <a:moveTo>
                          <a:pt x="41534" y="9393"/>
                        </a:moveTo>
                        <a:cubicBezTo>
                          <a:pt x="41534" y="12162"/>
                          <a:pt x="41534" y="12162"/>
                          <a:pt x="41534" y="9393"/>
                        </a:cubicBezTo>
                        <a:cubicBezTo>
                          <a:pt x="44303" y="12162"/>
                          <a:pt x="44303" y="12162"/>
                          <a:pt x="41534" y="9393"/>
                        </a:cubicBezTo>
                        <a:cubicBezTo>
                          <a:pt x="44303" y="9393"/>
                          <a:pt x="44303" y="6624"/>
                          <a:pt x="44303" y="6624"/>
                        </a:cubicBezTo>
                        <a:cubicBezTo>
                          <a:pt x="38765" y="1086"/>
                          <a:pt x="30458" y="-1683"/>
                          <a:pt x="22151" y="1086"/>
                        </a:cubicBezTo>
                        <a:cubicBezTo>
                          <a:pt x="22151" y="1086"/>
                          <a:pt x="19383" y="1086"/>
                          <a:pt x="22151" y="3855"/>
                        </a:cubicBezTo>
                        <a:cubicBezTo>
                          <a:pt x="22151" y="3855"/>
                          <a:pt x="22151" y="6624"/>
                          <a:pt x="24920" y="3855"/>
                        </a:cubicBezTo>
                        <a:cubicBezTo>
                          <a:pt x="30458" y="3855"/>
                          <a:pt x="35996" y="6624"/>
                          <a:pt x="41534" y="9393"/>
                        </a:cubicBezTo>
                        <a:close/>
                        <a:moveTo>
                          <a:pt x="33227" y="14931"/>
                        </a:moveTo>
                        <a:cubicBezTo>
                          <a:pt x="33227" y="14931"/>
                          <a:pt x="33227" y="14931"/>
                          <a:pt x="33227" y="14931"/>
                        </a:cubicBezTo>
                        <a:cubicBezTo>
                          <a:pt x="33227" y="14931"/>
                          <a:pt x="35996" y="14931"/>
                          <a:pt x="33227" y="14931"/>
                        </a:cubicBezTo>
                        <a:cubicBezTo>
                          <a:pt x="35996" y="14931"/>
                          <a:pt x="35996" y="12162"/>
                          <a:pt x="33227" y="14931"/>
                        </a:cubicBezTo>
                        <a:cubicBezTo>
                          <a:pt x="30458" y="6624"/>
                          <a:pt x="22151" y="3855"/>
                          <a:pt x="13845" y="6624"/>
                        </a:cubicBezTo>
                        <a:cubicBezTo>
                          <a:pt x="13845" y="6624"/>
                          <a:pt x="11076" y="6624"/>
                          <a:pt x="11076" y="9393"/>
                        </a:cubicBezTo>
                        <a:cubicBezTo>
                          <a:pt x="11076" y="9393"/>
                          <a:pt x="11076" y="12162"/>
                          <a:pt x="13845" y="12162"/>
                        </a:cubicBezTo>
                        <a:cubicBezTo>
                          <a:pt x="16614" y="9393"/>
                          <a:pt x="24920" y="9393"/>
                          <a:pt x="33227" y="14931"/>
                        </a:cubicBezTo>
                        <a:close/>
                        <a:moveTo>
                          <a:pt x="0" y="14931"/>
                        </a:moveTo>
                        <a:cubicBezTo>
                          <a:pt x="0" y="14931"/>
                          <a:pt x="0" y="14931"/>
                          <a:pt x="0" y="14931"/>
                        </a:cubicBezTo>
                        <a:cubicBezTo>
                          <a:pt x="8307" y="14931"/>
                          <a:pt x="16614" y="17700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9383" y="12162"/>
                          <a:pt x="8307" y="9393"/>
                          <a:pt x="0" y="14931"/>
                        </a:cubicBezTo>
                        <a:cubicBezTo>
                          <a:pt x="0" y="12162"/>
                          <a:pt x="0" y="12162"/>
                          <a:pt x="0" y="14931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3" name="Hình tự do: Hình 162">
                  <a:extLst>
                    <a:ext uri="{FF2B5EF4-FFF2-40B4-BE49-F238E27FC236}">
                      <a16:creationId xmlns:a16="http://schemas.microsoft.com/office/drawing/2014/main" xmlns="" id="{F343A73D-0CBF-9186-4E34-D6FD104F1388}"/>
                    </a:ext>
                  </a:extLst>
                </p:cNvPr>
                <p:cNvSpPr/>
                <p:nvPr/>
              </p:nvSpPr>
              <p:spPr>
                <a:xfrm>
                  <a:off x="6076617" y="3730569"/>
                  <a:ext cx="192068" cy="263480"/>
                </a:xfrm>
                <a:custGeom>
                  <a:avLst/>
                  <a:gdLst>
                    <a:gd name="connsiteX0" fmla="*/ 83068 w 192068"/>
                    <a:gd name="connsiteY0" fmla="*/ 243668 h 263480"/>
                    <a:gd name="connsiteX1" fmla="*/ 135678 w 192068"/>
                    <a:gd name="connsiteY1" fmla="*/ 263050 h 263480"/>
                    <a:gd name="connsiteX2" fmla="*/ 188288 w 192068"/>
                    <a:gd name="connsiteY2" fmla="*/ 96913 h 263480"/>
                    <a:gd name="connsiteX3" fmla="*/ 41534 w 192068"/>
                    <a:gd name="connsiteY3" fmla="*/ 0 h 263480"/>
                    <a:gd name="connsiteX4" fmla="*/ 0 w 192068"/>
                    <a:gd name="connsiteY4" fmla="*/ 83068 h 263480"/>
                    <a:gd name="connsiteX5" fmla="*/ 124603 w 192068"/>
                    <a:gd name="connsiteY5" fmla="*/ 127372 h 263480"/>
                    <a:gd name="connsiteX6" fmla="*/ 83068 w 192068"/>
                    <a:gd name="connsiteY6" fmla="*/ 243668 h 2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68" h="263480">
                      <a:moveTo>
                        <a:pt x="83068" y="243668"/>
                      </a:moveTo>
                      <a:cubicBezTo>
                        <a:pt x="77530" y="254743"/>
                        <a:pt x="124603" y="265819"/>
                        <a:pt x="135678" y="263050"/>
                      </a:cubicBezTo>
                      <a:cubicBezTo>
                        <a:pt x="146754" y="218747"/>
                        <a:pt x="207671" y="141216"/>
                        <a:pt x="188288" y="96913"/>
                      </a:cubicBezTo>
                      <a:cubicBezTo>
                        <a:pt x="177213" y="71993"/>
                        <a:pt x="116296" y="38765"/>
                        <a:pt x="41534" y="0"/>
                      </a:cubicBezTo>
                      <a:cubicBezTo>
                        <a:pt x="27689" y="27689"/>
                        <a:pt x="13845" y="55379"/>
                        <a:pt x="0" y="83068"/>
                      </a:cubicBezTo>
                      <a:cubicBezTo>
                        <a:pt x="71993" y="99682"/>
                        <a:pt x="124603" y="105220"/>
                        <a:pt x="124603" y="127372"/>
                      </a:cubicBezTo>
                      <a:cubicBezTo>
                        <a:pt x="127372" y="135678"/>
                        <a:pt x="88606" y="221516"/>
                        <a:pt x="83068" y="24366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4" name="Hình tự do: Hình 163">
                  <a:extLst>
                    <a:ext uri="{FF2B5EF4-FFF2-40B4-BE49-F238E27FC236}">
                      <a16:creationId xmlns:a16="http://schemas.microsoft.com/office/drawing/2014/main" xmlns="" id="{1C8703F2-776C-A20A-A6CD-AC8C8399089C}"/>
                    </a:ext>
                  </a:extLst>
                </p:cNvPr>
                <p:cNvSpPr/>
                <p:nvPr/>
              </p:nvSpPr>
              <p:spPr>
                <a:xfrm>
                  <a:off x="6017529" y="3713955"/>
                  <a:ext cx="257961" cy="250170"/>
                </a:xfrm>
                <a:custGeom>
                  <a:avLst/>
                  <a:gdLst>
                    <a:gd name="connsiteX0" fmla="*/ 144926 w 257961"/>
                    <a:gd name="connsiteY0" fmla="*/ 235361 h 250170"/>
                    <a:gd name="connsiteX1" fmla="*/ 214149 w 257961"/>
                    <a:gd name="connsiteY1" fmla="*/ 249205 h 250170"/>
                    <a:gd name="connsiteX2" fmla="*/ 252915 w 257961"/>
                    <a:gd name="connsiteY2" fmla="*/ 102451 h 250170"/>
                    <a:gd name="connsiteX3" fmla="*/ 67395 w 257961"/>
                    <a:gd name="connsiteY3" fmla="*/ 0 h 250170"/>
                    <a:gd name="connsiteX4" fmla="*/ 17554 w 257961"/>
                    <a:gd name="connsiteY4" fmla="*/ 119065 h 250170"/>
                    <a:gd name="connsiteX5" fmla="*/ 72933 w 257961"/>
                    <a:gd name="connsiteY5" fmla="*/ 116296 h 250170"/>
                    <a:gd name="connsiteX6" fmla="*/ 169846 w 257961"/>
                    <a:gd name="connsiteY6" fmla="*/ 143985 h 250170"/>
                    <a:gd name="connsiteX7" fmla="*/ 144926 w 257961"/>
                    <a:gd name="connsiteY7" fmla="*/ 235361 h 25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961" h="250170">
                      <a:moveTo>
                        <a:pt x="144926" y="235361"/>
                      </a:moveTo>
                      <a:cubicBezTo>
                        <a:pt x="164308" y="249205"/>
                        <a:pt x="203073" y="251974"/>
                        <a:pt x="214149" y="249205"/>
                      </a:cubicBezTo>
                      <a:cubicBezTo>
                        <a:pt x="230763" y="179982"/>
                        <a:pt x="272297" y="127372"/>
                        <a:pt x="252915" y="102451"/>
                      </a:cubicBezTo>
                      <a:cubicBezTo>
                        <a:pt x="239070" y="71993"/>
                        <a:pt x="144926" y="30459"/>
                        <a:pt x="67395" y="0"/>
                      </a:cubicBezTo>
                      <a:cubicBezTo>
                        <a:pt x="45243" y="16614"/>
                        <a:pt x="-35056" y="127372"/>
                        <a:pt x="17554" y="119065"/>
                      </a:cubicBezTo>
                      <a:cubicBezTo>
                        <a:pt x="48012" y="113527"/>
                        <a:pt x="59088" y="113527"/>
                        <a:pt x="72933" y="116296"/>
                      </a:cubicBezTo>
                      <a:cubicBezTo>
                        <a:pt x="125543" y="132910"/>
                        <a:pt x="161539" y="132910"/>
                        <a:pt x="169846" y="143985"/>
                      </a:cubicBezTo>
                      <a:cubicBezTo>
                        <a:pt x="178153" y="152292"/>
                        <a:pt x="158770" y="188289"/>
                        <a:pt x="144926" y="235361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5" name="Hình tự do: Hình 164">
                  <a:extLst>
                    <a:ext uri="{FF2B5EF4-FFF2-40B4-BE49-F238E27FC236}">
                      <a16:creationId xmlns:a16="http://schemas.microsoft.com/office/drawing/2014/main" xmlns="" id="{3C717B44-7425-C5BB-132B-C3C66D02C20F}"/>
                    </a:ext>
                  </a:extLst>
                </p:cNvPr>
                <p:cNvSpPr/>
                <p:nvPr/>
              </p:nvSpPr>
              <p:spPr>
                <a:xfrm>
                  <a:off x="6150934" y="3963037"/>
                  <a:ext cx="77975" cy="61482"/>
                </a:xfrm>
                <a:custGeom>
                  <a:avLst/>
                  <a:gdLst>
                    <a:gd name="connsiteX0" fmla="*/ 444 w 77975"/>
                    <a:gd name="connsiteY0" fmla="*/ 49966 h 61482"/>
                    <a:gd name="connsiteX1" fmla="*/ 53054 w 77975"/>
                    <a:gd name="connsiteY1" fmla="*/ 61041 h 61482"/>
                    <a:gd name="connsiteX2" fmla="*/ 77975 w 77975"/>
                    <a:gd name="connsiteY2" fmla="*/ 11200 h 61482"/>
                    <a:gd name="connsiteX3" fmla="*/ 8751 w 77975"/>
                    <a:gd name="connsiteY3" fmla="*/ 124 h 61482"/>
                    <a:gd name="connsiteX4" fmla="*/ 444 w 77975"/>
                    <a:gd name="connsiteY4" fmla="*/ 49966 h 6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5" h="61482">
                      <a:moveTo>
                        <a:pt x="444" y="49966"/>
                      </a:moveTo>
                      <a:cubicBezTo>
                        <a:pt x="444" y="52734"/>
                        <a:pt x="53054" y="63810"/>
                        <a:pt x="53054" y="61041"/>
                      </a:cubicBezTo>
                      <a:cubicBezTo>
                        <a:pt x="55823" y="52734"/>
                        <a:pt x="75206" y="13969"/>
                        <a:pt x="77975" y="11200"/>
                      </a:cubicBezTo>
                      <a:lnTo>
                        <a:pt x="8751" y="124"/>
                      </a:lnTo>
                      <a:cubicBezTo>
                        <a:pt x="8751" y="-2645"/>
                        <a:pt x="-2325" y="41659"/>
                        <a:pt x="444" y="49966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6" name="Đồ họa 753">
                  <a:extLst>
                    <a:ext uri="{FF2B5EF4-FFF2-40B4-BE49-F238E27FC236}">
                      <a16:creationId xmlns:a16="http://schemas.microsoft.com/office/drawing/2014/main" xmlns="" id="{66BECE10-4B38-A159-081D-9DC802585424}"/>
                    </a:ext>
                  </a:extLst>
                </p:cNvPr>
                <p:cNvGrpSpPr/>
                <p:nvPr/>
              </p:nvGrpSpPr>
              <p:grpSpPr>
                <a:xfrm>
                  <a:off x="6145841" y="3985313"/>
                  <a:ext cx="155236" cy="72951"/>
                  <a:chOff x="6145841" y="3985313"/>
                  <a:chExt cx="155236" cy="72951"/>
                </a:xfrm>
              </p:grpSpPr>
              <p:sp>
                <p:nvSpPr>
                  <p:cNvPr id="216" name="Hình tự do: Hình 215">
                    <a:extLst>
                      <a:ext uri="{FF2B5EF4-FFF2-40B4-BE49-F238E27FC236}">
                        <a16:creationId xmlns:a16="http://schemas.microsoft.com/office/drawing/2014/main" xmlns="" id="{241B1FA6-999A-A180-46EC-173C298B1A33}"/>
                      </a:ext>
                    </a:extLst>
                  </p:cNvPr>
                  <p:cNvSpPr/>
                  <p:nvPr/>
                </p:nvSpPr>
                <p:spPr>
                  <a:xfrm>
                    <a:off x="6148610" y="3985313"/>
                    <a:ext cx="152467" cy="72951"/>
                  </a:xfrm>
                  <a:custGeom>
                    <a:avLst/>
                    <a:gdLst>
                      <a:gd name="connsiteX0" fmla="*/ 85837 w 152467"/>
                      <a:gd name="connsiteY0" fmla="*/ 16614 h 72951"/>
                      <a:gd name="connsiteX1" fmla="*/ 83068 w 152467"/>
                      <a:gd name="connsiteY1" fmla="*/ 5538 h 72951"/>
                      <a:gd name="connsiteX2" fmla="*/ 52610 w 152467"/>
                      <a:gd name="connsiteY2" fmla="*/ 5538 h 72951"/>
                      <a:gd name="connsiteX3" fmla="*/ 52610 w 152467"/>
                      <a:gd name="connsiteY3" fmla="*/ 11076 h 72951"/>
                      <a:gd name="connsiteX4" fmla="*/ 35996 w 152467"/>
                      <a:gd name="connsiteY4" fmla="*/ 8307 h 72951"/>
                      <a:gd name="connsiteX5" fmla="*/ 5538 w 152467"/>
                      <a:gd name="connsiteY5" fmla="*/ 0 h 72951"/>
                      <a:gd name="connsiteX6" fmla="*/ 0 w 152467"/>
                      <a:gd name="connsiteY6" fmla="*/ 41534 h 72951"/>
                      <a:gd name="connsiteX7" fmla="*/ 152292 w 152467"/>
                      <a:gd name="connsiteY7" fmla="*/ 69224 h 72951"/>
                      <a:gd name="connsiteX8" fmla="*/ 85837 w 152467"/>
                      <a:gd name="connsiteY8" fmla="*/ 16614 h 72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67" h="72951">
                        <a:moveTo>
                          <a:pt x="85837" y="16614"/>
                        </a:moveTo>
                        <a:cubicBezTo>
                          <a:pt x="85837" y="13845"/>
                          <a:pt x="83068" y="8307"/>
                          <a:pt x="83068" y="5538"/>
                        </a:cubicBezTo>
                        <a:cubicBezTo>
                          <a:pt x="83068" y="2769"/>
                          <a:pt x="52610" y="-2769"/>
                          <a:pt x="52610" y="5538"/>
                        </a:cubicBezTo>
                        <a:cubicBezTo>
                          <a:pt x="52610" y="8307"/>
                          <a:pt x="52610" y="8307"/>
                          <a:pt x="52610" y="11076"/>
                        </a:cubicBezTo>
                        <a:cubicBezTo>
                          <a:pt x="47072" y="11076"/>
                          <a:pt x="41534" y="8307"/>
                          <a:pt x="35996" y="8307"/>
                        </a:cubicBezTo>
                        <a:cubicBezTo>
                          <a:pt x="22151" y="5538"/>
                          <a:pt x="11076" y="2769"/>
                          <a:pt x="5538" y="0"/>
                        </a:cubicBezTo>
                        <a:cubicBezTo>
                          <a:pt x="2769" y="11076"/>
                          <a:pt x="2769" y="30458"/>
                          <a:pt x="0" y="41534"/>
                        </a:cubicBezTo>
                        <a:cubicBezTo>
                          <a:pt x="0" y="41534"/>
                          <a:pt x="130141" y="85837"/>
                          <a:pt x="152292" y="69224"/>
                        </a:cubicBezTo>
                        <a:cubicBezTo>
                          <a:pt x="155061" y="63686"/>
                          <a:pt x="124603" y="35996"/>
                          <a:pt x="85837" y="16614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7" name="Hình tự do: Hình 216">
                    <a:extLst>
                      <a:ext uri="{FF2B5EF4-FFF2-40B4-BE49-F238E27FC236}">
                        <a16:creationId xmlns:a16="http://schemas.microsoft.com/office/drawing/2014/main" xmlns="" id="{7A8B27E3-014F-66AF-F8C1-293549AB4DA8}"/>
                      </a:ext>
                    </a:extLst>
                  </p:cNvPr>
                  <p:cNvSpPr/>
                  <p:nvPr/>
                </p:nvSpPr>
                <p:spPr>
                  <a:xfrm>
                    <a:off x="6145841" y="4018540"/>
                    <a:ext cx="152292" cy="39724"/>
                  </a:xfrm>
                  <a:custGeom>
                    <a:avLst/>
                    <a:gdLst>
                      <a:gd name="connsiteX0" fmla="*/ 0 w 152292"/>
                      <a:gd name="connsiteY0" fmla="*/ 0 h 39724"/>
                      <a:gd name="connsiteX1" fmla="*/ 0 w 152292"/>
                      <a:gd name="connsiteY1" fmla="*/ 8307 h 39724"/>
                      <a:gd name="connsiteX2" fmla="*/ 152292 w 152292"/>
                      <a:gd name="connsiteY2" fmla="*/ 35996 h 39724"/>
                      <a:gd name="connsiteX3" fmla="*/ 152292 w 152292"/>
                      <a:gd name="connsiteY3" fmla="*/ 33228 h 39724"/>
                      <a:gd name="connsiteX4" fmla="*/ 0 w 152292"/>
                      <a:gd name="connsiteY4" fmla="*/ 0 h 3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92" h="39724">
                        <a:moveTo>
                          <a:pt x="0" y="0"/>
                        </a:moveTo>
                        <a:cubicBezTo>
                          <a:pt x="0" y="2769"/>
                          <a:pt x="0" y="5538"/>
                          <a:pt x="0" y="8307"/>
                        </a:cubicBezTo>
                        <a:cubicBezTo>
                          <a:pt x="0" y="8307"/>
                          <a:pt x="130141" y="52610"/>
                          <a:pt x="152292" y="35996"/>
                        </a:cubicBezTo>
                        <a:cubicBezTo>
                          <a:pt x="152292" y="35996"/>
                          <a:pt x="152292" y="33228"/>
                          <a:pt x="152292" y="33228"/>
                        </a:cubicBezTo>
                        <a:cubicBezTo>
                          <a:pt x="113527" y="33228"/>
                          <a:pt x="30458" y="830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8" name="Hình tự do: Hình 217">
                    <a:extLst>
                      <a:ext uri="{FF2B5EF4-FFF2-40B4-BE49-F238E27FC236}">
                        <a16:creationId xmlns:a16="http://schemas.microsoft.com/office/drawing/2014/main" xmlns="" id="{60E3F2BE-EAD3-8F75-6815-7186520C8AE1}"/>
                      </a:ext>
                    </a:extLst>
                  </p:cNvPr>
                  <p:cNvSpPr/>
                  <p:nvPr/>
                </p:nvSpPr>
                <p:spPr>
                  <a:xfrm>
                    <a:off x="6242333" y="4024078"/>
                    <a:ext cx="56221" cy="33476"/>
                  </a:xfrm>
                  <a:custGeom>
                    <a:avLst/>
                    <a:gdLst>
                      <a:gd name="connsiteX0" fmla="*/ 28111 w 56221"/>
                      <a:gd name="connsiteY0" fmla="*/ 0 h 33476"/>
                      <a:gd name="connsiteX1" fmla="*/ 28111 w 56221"/>
                      <a:gd name="connsiteY1" fmla="*/ 0 h 33476"/>
                      <a:gd name="connsiteX2" fmla="*/ 421 w 56221"/>
                      <a:gd name="connsiteY2" fmla="*/ 27689 h 33476"/>
                      <a:gd name="connsiteX3" fmla="*/ 421 w 56221"/>
                      <a:gd name="connsiteY3" fmla="*/ 27689 h 33476"/>
                      <a:gd name="connsiteX4" fmla="*/ 55800 w 56221"/>
                      <a:gd name="connsiteY4" fmla="*/ 30458 h 33476"/>
                      <a:gd name="connsiteX5" fmla="*/ 28111 w 56221"/>
                      <a:gd name="connsiteY5" fmla="*/ 0 h 33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1" h="33476">
                        <a:moveTo>
                          <a:pt x="28111" y="0"/>
                        </a:moveTo>
                        <a:cubicBezTo>
                          <a:pt x="28111" y="0"/>
                          <a:pt x="25341" y="0"/>
                          <a:pt x="28111" y="0"/>
                        </a:cubicBezTo>
                        <a:cubicBezTo>
                          <a:pt x="8728" y="2769"/>
                          <a:pt x="-2348" y="13845"/>
                          <a:pt x="421" y="27689"/>
                        </a:cubicBezTo>
                        <a:cubicBezTo>
                          <a:pt x="421" y="27689"/>
                          <a:pt x="421" y="27689"/>
                          <a:pt x="421" y="27689"/>
                        </a:cubicBezTo>
                        <a:cubicBezTo>
                          <a:pt x="25341" y="33227"/>
                          <a:pt x="47493" y="35996"/>
                          <a:pt x="55800" y="30458"/>
                        </a:cubicBezTo>
                        <a:cubicBezTo>
                          <a:pt x="58569" y="27689"/>
                          <a:pt x="47493" y="13845"/>
                          <a:pt x="2811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9" name="Hình tự do: Hình 218">
                    <a:extLst>
                      <a:ext uri="{FF2B5EF4-FFF2-40B4-BE49-F238E27FC236}">
                        <a16:creationId xmlns:a16="http://schemas.microsoft.com/office/drawing/2014/main" xmlns="" id="{0A17146B-9DD5-B3C3-F5D5-88002E30443C}"/>
                      </a:ext>
                    </a:extLst>
                  </p:cNvPr>
                  <p:cNvSpPr/>
                  <p:nvPr/>
                </p:nvSpPr>
                <p:spPr>
                  <a:xfrm>
                    <a:off x="6220602" y="4003609"/>
                    <a:ext cx="43610" cy="17699"/>
                  </a:xfrm>
                  <a:custGeom>
                    <a:avLst/>
                    <a:gdLst>
                      <a:gd name="connsiteX0" fmla="*/ 22152 w 43610"/>
                      <a:gd name="connsiteY0" fmla="*/ 3855 h 17699"/>
                      <a:gd name="connsiteX1" fmla="*/ 22152 w 43610"/>
                      <a:gd name="connsiteY1" fmla="*/ 3855 h 17699"/>
                      <a:gd name="connsiteX2" fmla="*/ 22152 w 43610"/>
                      <a:gd name="connsiteY2" fmla="*/ 1086 h 17699"/>
                      <a:gd name="connsiteX3" fmla="*/ 0 w 43610"/>
                      <a:gd name="connsiteY3" fmla="*/ 6624 h 17699"/>
                      <a:gd name="connsiteX4" fmla="*/ 0 w 43610"/>
                      <a:gd name="connsiteY4" fmla="*/ 9393 h 17699"/>
                      <a:gd name="connsiteX5" fmla="*/ 0 w 43610"/>
                      <a:gd name="connsiteY5" fmla="*/ 9393 h 17699"/>
                      <a:gd name="connsiteX6" fmla="*/ 2769 w 43610"/>
                      <a:gd name="connsiteY6" fmla="*/ 9393 h 17699"/>
                      <a:gd name="connsiteX7" fmla="*/ 22152 w 43610"/>
                      <a:gd name="connsiteY7" fmla="*/ 3855 h 17699"/>
                      <a:gd name="connsiteX8" fmla="*/ 30458 w 43610"/>
                      <a:gd name="connsiteY8" fmla="*/ 9393 h 17699"/>
                      <a:gd name="connsiteX9" fmla="*/ 30458 w 43610"/>
                      <a:gd name="connsiteY9" fmla="*/ 9393 h 17699"/>
                      <a:gd name="connsiteX10" fmla="*/ 30458 w 43610"/>
                      <a:gd name="connsiteY10" fmla="*/ 6624 h 17699"/>
                      <a:gd name="connsiteX11" fmla="*/ 8307 w 43610"/>
                      <a:gd name="connsiteY11" fmla="*/ 12162 h 17699"/>
                      <a:gd name="connsiteX12" fmla="*/ 8307 w 43610"/>
                      <a:gd name="connsiteY12" fmla="*/ 14931 h 17699"/>
                      <a:gd name="connsiteX13" fmla="*/ 8307 w 43610"/>
                      <a:gd name="connsiteY13" fmla="*/ 14931 h 17699"/>
                      <a:gd name="connsiteX14" fmla="*/ 11076 w 43610"/>
                      <a:gd name="connsiteY14" fmla="*/ 14931 h 17699"/>
                      <a:gd name="connsiteX15" fmla="*/ 30458 w 43610"/>
                      <a:gd name="connsiteY15" fmla="*/ 9393 h 17699"/>
                      <a:gd name="connsiteX16" fmla="*/ 41534 w 43610"/>
                      <a:gd name="connsiteY16" fmla="*/ 12162 h 17699"/>
                      <a:gd name="connsiteX17" fmla="*/ 16614 w 43610"/>
                      <a:gd name="connsiteY17" fmla="*/ 14931 h 17699"/>
                      <a:gd name="connsiteX18" fmla="*/ 16614 w 43610"/>
                      <a:gd name="connsiteY18" fmla="*/ 17700 h 17699"/>
                      <a:gd name="connsiteX19" fmla="*/ 16614 w 43610"/>
                      <a:gd name="connsiteY19" fmla="*/ 17700 h 17699"/>
                      <a:gd name="connsiteX20" fmla="*/ 19383 w 43610"/>
                      <a:gd name="connsiteY20" fmla="*/ 17700 h 17699"/>
                      <a:gd name="connsiteX21" fmla="*/ 38765 w 43610"/>
                      <a:gd name="connsiteY21" fmla="*/ 14931 h 17699"/>
                      <a:gd name="connsiteX22" fmla="*/ 41534 w 43610"/>
                      <a:gd name="connsiteY22" fmla="*/ 12162 h 17699"/>
                      <a:gd name="connsiteX23" fmla="*/ 41534 w 43610"/>
                      <a:gd name="connsiteY23" fmla="*/ 12162 h 1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610" h="17699">
                        <a:moveTo>
                          <a:pt x="22152" y="3855"/>
                        </a:moveTo>
                        <a:cubicBezTo>
                          <a:pt x="22152" y="3855"/>
                          <a:pt x="22152" y="3855"/>
                          <a:pt x="22152" y="3855"/>
                        </a:cubicBezTo>
                        <a:cubicBezTo>
                          <a:pt x="24921" y="1086"/>
                          <a:pt x="24921" y="1086"/>
                          <a:pt x="22152" y="1086"/>
                        </a:cubicBezTo>
                        <a:cubicBezTo>
                          <a:pt x="13845" y="-1683"/>
                          <a:pt x="5538" y="1086"/>
                          <a:pt x="0" y="6624"/>
                        </a:cubicBezTo>
                        <a:cubicBezTo>
                          <a:pt x="0" y="6624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2769" y="9393"/>
                        </a:cubicBezTo>
                        <a:cubicBezTo>
                          <a:pt x="8307" y="1086"/>
                          <a:pt x="16614" y="1086"/>
                          <a:pt x="22152" y="3855"/>
                        </a:cubicBezTo>
                        <a:close/>
                        <a:moveTo>
                          <a:pt x="30458" y="9393"/>
                        </a:move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33227" y="6624"/>
                          <a:pt x="33227" y="6624"/>
                          <a:pt x="30458" y="6624"/>
                        </a:cubicBezTo>
                        <a:cubicBezTo>
                          <a:pt x="22152" y="3855"/>
                          <a:pt x="13845" y="6624"/>
                          <a:pt x="8307" y="12162"/>
                        </a:cubicBezTo>
                        <a:cubicBezTo>
                          <a:pt x="8307" y="12162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11076" y="14931"/>
                        </a:cubicBezTo>
                        <a:cubicBezTo>
                          <a:pt x="19383" y="6624"/>
                          <a:pt x="27689" y="6624"/>
                          <a:pt x="30458" y="9393"/>
                        </a:cubicBezTo>
                        <a:close/>
                        <a:moveTo>
                          <a:pt x="41534" y="12162"/>
                        </a:moveTo>
                        <a:cubicBezTo>
                          <a:pt x="33227" y="9393"/>
                          <a:pt x="24921" y="12162"/>
                          <a:pt x="16614" y="14931"/>
                        </a:cubicBezTo>
                        <a:cubicBezTo>
                          <a:pt x="16614" y="14931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9383" y="17700"/>
                        </a:cubicBezTo>
                        <a:cubicBezTo>
                          <a:pt x="24921" y="14931"/>
                          <a:pt x="33227" y="12162"/>
                          <a:pt x="38765" y="14931"/>
                        </a:cubicBezTo>
                        <a:cubicBezTo>
                          <a:pt x="41534" y="14931"/>
                          <a:pt x="44303" y="14931"/>
                          <a:pt x="41534" y="12162"/>
                        </a:cubicBezTo>
                        <a:cubicBezTo>
                          <a:pt x="44303" y="12162"/>
                          <a:pt x="44303" y="12162"/>
                          <a:pt x="41534" y="12162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7" name="Hình tự do: Hình 166">
                  <a:extLst>
                    <a:ext uri="{FF2B5EF4-FFF2-40B4-BE49-F238E27FC236}">
                      <a16:creationId xmlns:a16="http://schemas.microsoft.com/office/drawing/2014/main" xmlns="" id="{715B1F78-480E-4482-9AFB-CB3B892B2567}"/>
                    </a:ext>
                  </a:extLst>
                </p:cNvPr>
                <p:cNvSpPr/>
                <p:nvPr/>
              </p:nvSpPr>
              <p:spPr>
                <a:xfrm>
                  <a:off x="5741574" y="3495209"/>
                  <a:ext cx="257512" cy="121013"/>
                </a:xfrm>
                <a:custGeom>
                  <a:avLst/>
                  <a:gdLst>
                    <a:gd name="connsiteX0" fmla="*/ 13845 w 257512"/>
                    <a:gd name="connsiteY0" fmla="*/ 0 h 121013"/>
                    <a:gd name="connsiteX1" fmla="*/ 0 w 257512"/>
                    <a:gd name="connsiteY1" fmla="*/ 38765 h 121013"/>
                    <a:gd name="connsiteX2" fmla="*/ 249205 w 257512"/>
                    <a:gd name="connsiteY2" fmla="*/ 116296 h 121013"/>
                    <a:gd name="connsiteX3" fmla="*/ 257512 w 257512"/>
                    <a:gd name="connsiteY3" fmla="*/ 49841 h 121013"/>
                    <a:gd name="connsiteX4" fmla="*/ 13845 w 257512"/>
                    <a:gd name="connsiteY4" fmla="*/ 0 h 12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12" h="121013">
                      <a:moveTo>
                        <a:pt x="13845" y="0"/>
                      </a:moveTo>
                      <a:cubicBezTo>
                        <a:pt x="8307" y="13845"/>
                        <a:pt x="8307" y="27689"/>
                        <a:pt x="0" y="38765"/>
                      </a:cubicBezTo>
                      <a:cubicBezTo>
                        <a:pt x="47072" y="77531"/>
                        <a:pt x="130141" y="138447"/>
                        <a:pt x="249205" y="116296"/>
                      </a:cubicBezTo>
                      <a:cubicBezTo>
                        <a:pt x="249205" y="91375"/>
                        <a:pt x="257512" y="74762"/>
                        <a:pt x="257512" y="49841"/>
                      </a:cubicBezTo>
                      <a:cubicBezTo>
                        <a:pt x="160599" y="69224"/>
                        <a:pt x="88606" y="47072"/>
                        <a:pt x="13845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8" name="Hình tự do: Hình 167">
                  <a:extLst>
                    <a:ext uri="{FF2B5EF4-FFF2-40B4-BE49-F238E27FC236}">
                      <a16:creationId xmlns:a16="http://schemas.microsoft.com/office/drawing/2014/main" xmlns="" id="{F7DF53F3-D50B-89CD-E17A-E78A5A101492}"/>
                    </a:ext>
                  </a:extLst>
                </p:cNvPr>
                <p:cNvSpPr/>
                <p:nvPr/>
              </p:nvSpPr>
              <p:spPr>
                <a:xfrm>
                  <a:off x="5898257" y="3539512"/>
                  <a:ext cx="118324" cy="96913"/>
                </a:xfrm>
                <a:custGeom>
                  <a:avLst/>
                  <a:gdLst>
                    <a:gd name="connsiteX0" fmla="*/ 31605 w 118324"/>
                    <a:gd name="connsiteY0" fmla="*/ 96913 h 96913"/>
                    <a:gd name="connsiteX1" fmla="*/ 3916 w 118324"/>
                    <a:gd name="connsiteY1" fmla="*/ 5538 h 96913"/>
                    <a:gd name="connsiteX2" fmla="*/ 117443 w 118324"/>
                    <a:gd name="connsiteY2" fmla="*/ 0 h 96913"/>
                    <a:gd name="connsiteX3" fmla="*/ 31605 w 118324"/>
                    <a:gd name="connsiteY3" fmla="*/ 96913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4" h="96913">
                      <a:moveTo>
                        <a:pt x="31605" y="96913"/>
                      </a:moveTo>
                      <a:cubicBezTo>
                        <a:pt x="-7160" y="85838"/>
                        <a:pt x="-1622" y="16614"/>
                        <a:pt x="3916" y="5538"/>
                      </a:cubicBezTo>
                      <a:cubicBezTo>
                        <a:pt x="39912" y="13845"/>
                        <a:pt x="75908" y="0"/>
                        <a:pt x="117443" y="0"/>
                      </a:cubicBezTo>
                      <a:cubicBezTo>
                        <a:pt x="128519" y="94144"/>
                        <a:pt x="31605" y="96913"/>
                        <a:pt x="31605" y="9691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9" name="Đồ họa 753">
                  <a:extLst>
                    <a:ext uri="{FF2B5EF4-FFF2-40B4-BE49-F238E27FC236}">
                      <a16:creationId xmlns:a16="http://schemas.microsoft.com/office/drawing/2014/main" xmlns="" id="{2B3FEBFA-8E80-662E-7C3F-F3D50913DEA9}"/>
                    </a:ext>
                  </a:extLst>
                </p:cNvPr>
                <p:cNvGrpSpPr/>
                <p:nvPr/>
              </p:nvGrpSpPr>
              <p:grpSpPr>
                <a:xfrm>
                  <a:off x="5685789" y="3434292"/>
                  <a:ext cx="122477" cy="123697"/>
                  <a:chOff x="5685789" y="3434292"/>
                  <a:chExt cx="122477" cy="123697"/>
                </a:xfrm>
              </p:grpSpPr>
              <p:sp>
                <p:nvSpPr>
                  <p:cNvPr id="213" name="Hình tự do: Hình 212">
                    <a:extLst>
                      <a:ext uri="{FF2B5EF4-FFF2-40B4-BE49-F238E27FC236}">
                        <a16:creationId xmlns:a16="http://schemas.microsoft.com/office/drawing/2014/main" xmlns="" id="{A7C2554F-A6AE-6746-DCA6-8663CEEA2561}"/>
                      </a:ext>
                    </a:extLst>
                  </p:cNvPr>
                  <p:cNvSpPr/>
                  <p:nvPr/>
                </p:nvSpPr>
                <p:spPr>
                  <a:xfrm>
                    <a:off x="5685789" y="3478595"/>
                    <a:ext cx="70776" cy="61155"/>
                  </a:xfrm>
                  <a:custGeom>
                    <a:avLst/>
                    <a:gdLst>
                      <a:gd name="connsiteX0" fmla="*/ 406 w 70776"/>
                      <a:gd name="connsiteY0" fmla="*/ 0 h 61155"/>
                      <a:gd name="connsiteX1" fmla="*/ 69630 w 70776"/>
                      <a:gd name="connsiteY1" fmla="*/ 38765 h 61155"/>
                      <a:gd name="connsiteX2" fmla="*/ 66861 w 70776"/>
                      <a:gd name="connsiteY2" fmla="*/ 60917 h 61155"/>
                      <a:gd name="connsiteX3" fmla="*/ 406 w 70776"/>
                      <a:gd name="connsiteY3" fmla="*/ 0 h 61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76" h="61155">
                        <a:moveTo>
                          <a:pt x="406" y="0"/>
                        </a:moveTo>
                        <a:cubicBezTo>
                          <a:pt x="14251" y="8307"/>
                          <a:pt x="33634" y="16614"/>
                          <a:pt x="69630" y="38765"/>
                        </a:cubicBezTo>
                        <a:cubicBezTo>
                          <a:pt x="72399" y="41534"/>
                          <a:pt x="69630" y="63686"/>
                          <a:pt x="66861" y="60917"/>
                        </a:cubicBezTo>
                        <a:cubicBezTo>
                          <a:pt x="47478" y="41534"/>
                          <a:pt x="-5132" y="22152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4" name="Hình tự do: Hình 213">
                    <a:extLst>
                      <a:ext uri="{FF2B5EF4-FFF2-40B4-BE49-F238E27FC236}">
                        <a16:creationId xmlns:a16="http://schemas.microsoft.com/office/drawing/2014/main" xmlns="" id="{2F3DA207-1363-35B1-FE14-D7B9CE5A539E}"/>
                      </a:ext>
                    </a:extLst>
                  </p:cNvPr>
                  <p:cNvSpPr/>
                  <p:nvPr/>
                </p:nvSpPr>
                <p:spPr>
                  <a:xfrm>
                    <a:off x="5688558" y="3456443"/>
                    <a:ext cx="75921" cy="72231"/>
                  </a:xfrm>
                  <a:custGeom>
                    <a:avLst/>
                    <a:gdLst>
                      <a:gd name="connsiteX0" fmla="*/ 406 w 75921"/>
                      <a:gd name="connsiteY0" fmla="*/ 0 h 72231"/>
                      <a:gd name="connsiteX1" fmla="*/ 75167 w 75921"/>
                      <a:gd name="connsiteY1" fmla="*/ 49841 h 72231"/>
                      <a:gd name="connsiteX2" fmla="*/ 69629 w 75921"/>
                      <a:gd name="connsiteY2" fmla="*/ 71993 h 72231"/>
                      <a:gd name="connsiteX3" fmla="*/ 406 w 75921"/>
                      <a:gd name="connsiteY3" fmla="*/ 0 h 7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921" h="72231">
                        <a:moveTo>
                          <a:pt x="406" y="0"/>
                        </a:moveTo>
                        <a:cubicBezTo>
                          <a:pt x="14250" y="8307"/>
                          <a:pt x="47478" y="19383"/>
                          <a:pt x="75167" y="49841"/>
                        </a:cubicBezTo>
                        <a:cubicBezTo>
                          <a:pt x="77936" y="52610"/>
                          <a:pt x="72398" y="74762"/>
                          <a:pt x="69629" y="71993"/>
                        </a:cubicBezTo>
                        <a:cubicBezTo>
                          <a:pt x="47478" y="52610"/>
                          <a:pt x="-5132" y="16614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5" name="Hình tự do: Hình 214">
                    <a:extLst>
                      <a:ext uri="{FF2B5EF4-FFF2-40B4-BE49-F238E27FC236}">
                        <a16:creationId xmlns:a16="http://schemas.microsoft.com/office/drawing/2014/main" xmlns="" id="{E825DB0F-7558-19D7-64BB-E617984752D6}"/>
                      </a:ext>
                    </a:extLst>
                  </p:cNvPr>
                  <p:cNvSpPr/>
                  <p:nvPr/>
                </p:nvSpPr>
                <p:spPr>
                  <a:xfrm>
                    <a:off x="5696842" y="3434292"/>
                    <a:ext cx="111424" cy="123697"/>
                  </a:xfrm>
                  <a:custGeom>
                    <a:avLst/>
                    <a:gdLst>
                      <a:gd name="connsiteX0" fmla="*/ 5966 w 111424"/>
                      <a:gd name="connsiteY0" fmla="*/ 0 h 123697"/>
                      <a:gd name="connsiteX1" fmla="*/ 111186 w 111424"/>
                      <a:gd name="connsiteY1" fmla="*/ 91375 h 123697"/>
                      <a:gd name="connsiteX2" fmla="*/ 83497 w 111424"/>
                      <a:gd name="connsiteY2" fmla="*/ 121834 h 123697"/>
                      <a:gd name="connsiteX3" fmla="*/ 3197 w 111424"/>
                      <a:gd name="connsiteY3" fmla="*/ 107989 h 123697"/>
                      <a:gd name="connsiteX4" fmla="*/ 3197 w 111424"/>
                      <a:gd name="connsiteY4" fmla="*/ 96913 h 123697"/>
                      <a:gd name="connsiteX5" fmla="*/ 30887 w 111424"/>
                      <a:gd name="connsiteY5" fmla="*/ 85837 h 123697"/>
                      <a:gd name="connsiteX6" fmla="*/ 39194 w 111424"/>
                      <a:gd name="connsiteY6" fmla="*/ 58148 h 123697"/>
                      <a:gd name="connsiteX7" fmla="*/ 5966 w 111424"/>
                      <a:gd name="connsiteY7" fmla="*/ 0 h 123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3697">
                        <a:moveTo>
                          <a:pt x="5966" y="0"/>
                        </a:moveTo>
                        <a:cubicBezTo>
                          <a:pt x="19811" y="8307"/>
                          <a:pt x="83497" y="60917"/>
                          <a:pt x="111186" y="91375"/>
                        </a:cubicBezTo>
                        <a:cubicBezTo>
                          <a:pt x="113955" y="94144"/>
                          <a:pt x="91804" y="124603"/>
                          <a:pt x="83497" y="121834"/>
                        </a:cubicBezTo>
                        <a:cubicBezTo>
                          <a:pt x="66883" y="130141"/>
                          <a:pt x="41963" y="107989"/>
                          <a:pt x="3197" y="107989"/>
                        </a:cubicBezTo>
                        <a:cubicBezTo>
                          <a:pt x="-2341" y="107989"/>
                          <a:pt x="428" y="96913"/>
                          <a:pt x="3197" y="96913"/>
                        </a:cubicBezTo>
                        <a:cubicBezTo>
                          <a:pt x="8735" y="91375"/>
                          <a:pt x="11504" y="91375"/>
                          <a:pt x="30887" y="85837"/>
                        </a:cubicBezTo>
                        <a:cubicBezTo>
                          <a:pt x="41963" y="80300"/>
                          <a:pt x="41963" y="66455"/>
                          <a:pt x="39194" y="58148"/>
                        </a:cubicBezTo>
                        <a:cubicBezTo>
                          <a:pt x="19811" y="27689"/>
                          <a:pt x="428" y="13845"/>
                          <a:pt x="596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70" name="Hình tự do: Hình 169">
                  <a:extLst>
                    <a:ext uri="{FF2B5EF4-FFF2-40B4-BE49-F238E27FC236}">
                      <a16:creationId xmlns:a16="http://schemas.microsoft.com/office/drawing/2014/main" xmlns="" id="{35323AC7-DDF5-BD15-C4BD-A995E4A0274E}"/>
                    </a:ext>
                  </a:extLst>
                </p:cNvPr>
                <p:cNvSpPr/>
                <p:nvPr/>
              </p:nvSpPr>
              <p:spPr>
                <a:xfrm>
                  <a:off x="5965859" y="3530485"/>
                  <a:ext cx="232591" cy="266539"/>
                </a:xfrm>
                <a:custGeom>
                  <a:avLst/>
                  <a:gdLst>
                    <a:gd name="connsiteX0" fmla="*/ 232592 w 232591"/>
                    <a:gd name="connsiteY0" fmla="*/ 227774 h 266539"/>
                    <a:gd name="connsiteX1" fmla="*/ 99682 w 232591"/>
                    <a:gd name="connsiteY1" fmla="*/ 266539 h 266539"/>
                    <a:gd name="connsiteX2" fmla="*/ 0 w 232591"/>
                    <a:gd name="connsiteY2" fmla="*/ 222236 h 266539"/>
                    <a:gd name="connsiteX3" fmla="*/ 11076 w 232591"/>
                    <a:gd name="connsiteY3" fmla="*/ 11796 h 266539"/>
                    <a:gd name="connsiteX4" fmla="*/ 168906 w 232591"/>
                    <a:gd name="connsiteY4" fmla="*/ 720 h 266539"/>
                    <a:gd name="connsiteX5" fmla="*/ 232592 w 232591"/>
                    <a:gd name="connsiteY5" fmla="*/ 227774 h 26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591" h="266539">
                      <a:moveTo>
                        <a:pt x="232592" y="227774"/>
                      </a:moveTo>
                      <a:cubicBezTo>
                        <a:pt x="199364" y="225005"/>
                        <a:pt x="182751" y="266539"/>
                        <a:pt x="99682" y="266539"/>
                      </a:cubicBezTo>
                      <a:cubicBezTo>
                        <a:pt x="38765" y="266539"/>
                        <a:pt x="35996" y="225005"/>
                        <a:pt x="0" y="222236"/>
                      </a:cubicBezTo>
                      <a:cubicBezTo>
                        <a:pt x="30458" y="205623"/>
                        <a:pt x="-2769" y="64406"/>
                        <a:pt x="11076" y="11796"/>
                      </a:cubicBezTo>
                      <a:cubicBezTo>
                        <a:pt x="19383" y="3489"/>
                        <a:pt x="141216" y="-2049"/>
                        <a:pt x="168906" y="720"/>
                      </a:cubicBezTo>
                      <a:cubicBezTo>
                        <a:pt x="213209" y="136399"/>
                        <a:pt x="207671" y="202854"/>
                        <a:pt x="232592" y="227774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1" name="Hình tự do: Hình 170">
                  <a:extLst>
                    <a:ext uri="{FF2B5EF4-FFF2-40B4-BE49-F238E27FC236}">
                      <a16:creationId xmlns:a16="http://schemas.microsoft.com/office/drawing/2014/main" xmlns="" id="{64F89B5B-0CD9-511A-0491-1952016FECDE}"/>
                    </a:ext>
                  </a:extLst>
                </p:cNvPr>
                <p:cNvSpPr/>
                <p:nvPr/>
              </p:nvSpPr>
              <p:spPr>
                <a:xfrm>
                  <a:off x="6024007" y="3500746"/>
                  <a:ext cx="83068" cy="74761"/>
                </a:xfrm>
                <a:custGeom>
                  <a:avLst/>
                  <a:gdLst>
                    <a:gd name="connsiteX0" fmla="*/ 83068 w 83068"/>
                    <a:gd name="connsiteY0" fmla="*/ 0 h 74761"/>
                    <a:gd name="connsiteX1" fmla="*/ 83068 w 83068"/>
                    <a:gd name="connsiteY1" fmla="*/ 52610 h 74761"/>
                    <a:gd name="connsiteX2" fmla="*/ 41534 w 83068"/>
                    <a:gd name="connsiteY2" fmla="*/ 74762 h 74761"/>
                    <a:gd name="connsiteX3" fmla="*/ 0 w 83068"/>
                    <a:gd name="connsiteY3" fmla="*/ 55379 h 74761"/>
                    <a:gd name="connsiteX4" fmla="*/ 0 w 83068"/>
                    <a:gd name="connsiteY4" fmla="*/ 2769 h 74761"/>
                    <a:gd name="connsiteX5" fmla="*/ 83068 w 83068"/>
                    <a:gd name="connsiteY5" fmla="*/ 0 h 7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68" h="74761">
                      <a:moveTo>
                        <a:pt x="83068" y="0"/>
                      </a:moveTo>
                      <a:lnTo>
                        <a:pt x="83068" y="52610"/>
                      </a:lnTo>
                      <a:cubicBezTo>
                        <a:pt x="83068" y="63686"/>
                        <a:pt x="66455" y="74762"/>
                        <a:pt x="41534" y="74762"/>
                      </a:cubicBezTo>
                      <a:cubicBezTo>
                        <a:pt x="19383" y="74762"/>
                        <a:pt x="0" y="66455"/>
                        <a:pt x="0" y="55379"/>
                      </a:cubicBezTo>
                      <a:lnTo>
                        <a:pt x="0" y="2769"/>
                      </a:lnTo>
                      <a:lnTo>
                        <a:pt x="83068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2" name="Hình tự do: Hình 171">
                  <a:extLst>
                    <a:ext uri="{FF2B5EF4-FFF2-40B4-BE49-F238E27FC236}">
                      <a16:creationId xmlns:a16="http://schemas.microsoft.com/office/drawing/2014/main" xmlns="" id="{DEDAF662-C2E6-653D-6DE7-8103115C7D4E}"/>
                    </a:ext>
                  </a:extLst>
                </p:cNvPr>
                <p:cNvSpPr/>
                <p:nvPr/>
              </p:nvSpPr>
              <p:spPr>
                <a:xfrm>
                  <a:off x="6126458" y="3542281"/>
                  <a:ext cx="268588" cy="97770"/>
                </a:xfrm>
                <a:custGeom>
                  <a:avLst/>
                  <a:gdLst>
                    <a:gd name="connsiteX0" fmla="*/ 268588 w 268588"/>
                    <a:gd name="connsiteY0" fmla="*/ 30458 h 97770"/>
                    <a:gd name="connsiteX1" fmla="*/ 265819 w 268588"/>
                    <a:gd name="connsiteY1" fmla="*/ 71993 h 97770"/>
                    <a:gd name="connsiteX2" fmla="*/ 0 w 268588"/>
                    <a:gd name="connsiteY2" fmla="*/ 63686 h 97770"/>
                    <a:gd name="connsiteX3" fmla="*/ 19383 w 268588"/>
                    <a:gd name="connsiteY3" fmla="*/ 0 h 97770"/>
                    <a:gd name="connsiteX4" fmla="*/ 268588 w 268588"/>
                    <a:gd name="connsiteY4" fmla="*/ 30458 h 9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588" h="97770">
                      <a:moveTo>
                        <a:pt x="268588" y="30458"/>
                      </a:moveTo>
                      <a:cubicBezTo>
                        <a:pt x="268588" y="44303"/>
                        <a:pt x="265819" y="58148"/>
                        <a:pt x="265819" y="71993"/>
                      </a:cubicBezTo>
                      <a:cubicBezTo>
                        <a:pt x="207671" y="88606"/>
                        <a:pt x="80300" y="124603"/>
                        <a:pt x="0" y="63686"/>
                      </a:cubicBezTo>
                      <a:cubicBezTo>
                        <a:pt x="5538" y="44303"/>
                        <a:pt x="11076" y="22152"/>
                        <a:pt x="19383" y="0"/>
                      </a:cubicBezTo>
                      <a:cubicBezTo>
                        <a:pt x="110758" y="47072"/>
                        <a:pt x="182751" y="41534"/>
                        <a:pt x="268588" y="3045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73" name="Hình tự do: Hình 172">
                  <a:extLst>
                    <a:ext uri="{FF2B5EF4-FFF2-40B4-BE49-F238E27FC236}">
                      <a16:creationId xmlns:a16="http://schemas.microsoft.com/office/drawing/2014/main" xmlns="" id="{8EA1527B-FB4D-82E8-AB2C-36538F80E354}"/>
                    </a:ext>
                  </a:extLst>
                </p:cNvPr>
                <p:cNvSpPr/>
                <p:nvPr/>
              </p:nvSpPr>
              <p:spPr>
                <a:xfrm>
                  <a:off x="6112123" y="3533974"/>
                  <a:ext cx="114017" cy="124602"/>
                </a:xfrm>
                <a:custGeom>
                  <a:avLst/>
                  <a:gdLst>
                    <a:gd name="connsiteX0" fmla="*/ 89097 w 114017"/>
                    <a:gd name="connsiteY0" fmla="*/ 124603 h 124602"/>
                    <a:gd name="connsiteX1" fmla="*/ 114017 w 114017"/>
                    <a:gd name="connsiteY1" fmla="*/ 33227 h 124602"/>
                    <a:gd name="connsiteX2" fmla="*/ 11566 w 114017"/>
                    <a:gd name="connsiteY2" fmla="*/ 0 h 124602"/>
                    <a:gd name="connsiteX3" fmla="*/ 89097 w 114017"/>
                    <a:gd name="connsiteY3" fmla="*/ 124603 h 124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017" h="124602">
                      <a:moveTo>
                        <a:pt x="89097" y="124603"/>
                      </a:moveTo>
                      <a:cubicBezTo>
                        <a:pt x="105711" y="121834"/>
                        <a:pt x="114017" y="55379"/>
                        <a:pt x="114017" y="33227"/>
                      </a:cubicBezTo>
                      <a:cubicBezTo>
                        <a:pt x="69714" y="22152"/>
                        <a:pt x="44794" y="0"/>
                        <a:pt x="11566" y="0"/>
                      </a:cubicBezTo>
                      <a:cubicBezTo>
                        <a:pt x="-38275" y="91375"/>
                        <a:pt x="89097" y="124603"/>
                        <a:pt x="89097" y="12460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4" name="Đồ họa 753">
                  <a:extLst>
                    <a:ext uri="{FF2B5EF4-FFF2-40B4-BE49-F238E27FC236}">
                      <a16:creationId xmlns:a16="http://schemas.microsoft.com/office/drawing/2014/main" xmlns="" id="{3D2D5946-AEC9-3BA4-01F7-A8DC15657FE7}"/>
                    </a:ext>
                  </a:extLst>
                </p:cNvPr>
                <p:cNvGrpSpPr/>
                <p:nvPr/>
              </p:nvGrpSpPr>
              <p:grpSpPr>
                <a:xfrm>
                  <a:off x="6355151" y="3531205"/>
                  <a:ext cx="134039" cy="105660"/>
                  <a:chOff x="6355151" y="3531205"/>
                  <a:chExt cx="134039" cy="105660"/>
                </a:xfrm>
              </p:grpSpPr>
              <p:sp>
                <p:nvSpPr>
                  <p:cNvPr id="210" name="Hình tự do: Hình 209">
                    <a:extLst>
                      <a:ext uri="{FF2B5EF4-FFF2-40B4-BE49-F238E27FC236}">
                        <a16:creationId xmlns:a16="http://schemas.microsoft.com/office/drawing/2014/main" xmlns="" id="{712228F3-2BD5-4BEE-1079-918EB7710D5A}"/>
                      </a:ext>
                    </a:extLst>
                  </p:cNvPr>
                  <p:cNvSpPr/>
                  <p:nvPr/>
                </p:nvSpPr>
                <p:spPr>
                  <a:xfrm>
                    <a:off x="6396729" y="3578277"/>
                    <a:ext cx="86923" cy="33466"/>
                  </a:xfrm>
                  <a:custGeom>
                    <a:avLst/>
                    <a:gdLst>
                      <a:gd name="connsiteX0" fmla="*/ 86924 w 86923"/>
                      <a:gd name="connsiteY0" fmla="*/ 0 h 33466"/>
                      <a:gd name="connsiteX1" fmla="*/ 6624 w 86923"/>
                      <a:gd name="connsiteY1" fmla="*/ 13845 h 33466"/>
                      <a:gd name="connsiteX2" fmla="*/ 1086 w 86923"/>
                      <a:gd name="connsiteY2" fmla="*/ 33227 h 33466"/>
                      <a:gd name="connsiteX3" fmla="*/ 86924 w 86923"/>
                      <a:gd name="connsiteY3" fmla="*/ 0 h 33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923" h="33466">
                        <a:moveTo>
                          <a:pt x="86924" y="0"/>
                        </a:moveTo>
                        <a:cubicBezTo>
                          <a:pt x="73079" y="2769"/>
                          <a:pt x="50927" y="2769"/>
                          <a:pt x="6624" y="13845"/>
                        </a:cubicBezTo>
                        <a:cubicBezTo>
                          <a:pt x="1086" y="13845"/>
                          <a:pt x="-1683" y="35996"/>
                          <a:pt x="1086" y="33227"/>
                        </a:cubicBezTo>
                        <a:cubicBezTo>
                          <a:pt x="28776" y="24920"/>
                          <a:pt x="86924" y="22152"/>
                          <a:pt x="8692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1" name="Hình tự do: Hình 210">
                    <a:extLst>
                      <a:ext uri="{FF2B5EF4-FFF2-40B4-BE49-F238E27FC236}">
                        <a16:creationId xmlns:a16="http://schemas.microsoft.com/office/drawing/2014/main" xmlns="" id="{2DF953DC-EB8E-10A8-6286-39D2EC6C2344}"/>
                      </a:ext>
                    </a:extLst>
                  </p:cNvPr>
                  <p:cNvSpPr/>
                  <p:nvPr/>
                </p:nvSpPr>
                <p:spPr>
                  <a:xfrm>
                    <a:off x="6395996" y="3556125"/>
                    <a:ext cx="93193" cy="41534"/>
                  </a:xfrm>
                  <a:custGeom>
                    <a:avLst/>
                    <a:gdLst>
                      <a:gd name="connsiteX0" fmla="*/ 93194 w 93193"/>
                      <a:gd name="connsiteY0" fmla="*/ 0 h 41534"/>
                      <a:gd name="connsiteX1" fmla="*/ 4588 w 93193"/>
                      <a:gd name="connsiteY1" fmla="*/ 19383 h 41534"/>
                      <a:gd name="connsiteX2" fmla="*/ 1819 w 93193"/>
                      <a:gd name="connsiteY2" fmla="*/ 41534 h 41534"/>
                      <a:gd name="connsiteX3" fmla="*/ 93194 w 93193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93" h="41534">
                        <a:moveTo>
                          <a:pt x="93194" y="0"/>
                        </a:moveTo>
                        <a:cubicBezTo>
                          <a:pt x="79349" y="2769"/>
                          <a:pt x="40584" y="2769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41534"/>
                        </a:cubicBezTo>
                        <a:cubicBezTo>
                          <a:pt x="29508" y="33227"/>
                          <a:pt x="93194" y="19383"/>
                          <a:pt x="9319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2" name="Hình tự do: Hình 211">
                    <a:extLst>
                      <a:ext uri="{FF2B5EF4-FFF2-40B4-BE49-F238E27FC236}">
                        <a16:creationId xmlns:a16="http://schemas.microsoft.com/office/drawing/2014/main" xmlns="" id="{5B4D2DAB-8AC1-0718-B107-606F0A3FF0D4}"/>
                      </a:ext>
                    </a:extLst>
                  </p:cNvPr>
                  <p:cNvSpPr/>
                  <p:nvPr/>
                </p:nvSpPr>
                <p:spPr>
                  <a:xfrm>
                    <a:off x="6355151" y="3531205"/>
                    <a:ext cx="131270" cy="105660"/>
                  </a:xfrm>
                  <a:custGeom>
                    <a:avLst/>
                    <a:gdLst>
                      <a:gd name="connsiteX0" fmla="*/ 131271 w 131270"/>
                      <a:gd name="connsiteY0" fmla="*/ 0 h 105660"/>
                      <a:gd name="connsiteX1" fmla="*/ 1130 w 131270"/>
                      <a:gd name="connsiteY1" fmla="*/ 49841 h 105660"/>
                      <a:gd name="connsiteX2" fmla="*/ 12206 w 131270"/>
                      <a:gd name="connsiteY2" fmla="*/ 85837 h 105660"/>
                      <a:gd name="connsiteX3" fmla="*/ 98043 w 131270"/>
                      <a:gd name="connsiteY3" fmla="*/ 105220 h 105660"/>
                      <a:gd name="connsiteX4" fmla="*/ 100812 w 131270"/>
                      <a:gd name="connsiteY4" fmla="*/ 94144 h 105660"/>
                      <a:gd name="connsiteX5" fmla="*/ 78661 w 131270"/>
                      <a:gd name="connsiteY5" fmla="*/ 74762 h 105660"/>
                      <a:gd name="connsiteX6" fmla="*/ 81430 w 131270"/>
                      <a:gd name="connsiteY6" fmla="*/ 47072 h 105660"/>
                      <a:gd name="connsiteX7" fmla="*/ 131271 w 131270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70" h="105660">
                        <a:moveTo>
                          <a:pt x="131271" y="0"/>
                        </a:moveTo>
                        <a:cubicBezTo>
                          <a:pt x="117426" y="2769"/>
                          <a:pt x="37126" y="30458"/>
                          <a:pt x="1130" y="49841"/>
                        </a:cubicBezTo>
                        <a:cubicBezTo>
                          <a:pt x="-4408" y="52610"/>
                          <a:pt x="12206" y="85837"/>
                          <a:pt x="12206" y="85837"/>
                        </a:cubicBezTo>
                        <a:cubicBezTo>
                          <a:pt x="26051" y="99682"/>
                          <a:pt x="62047" y="91375"/>
                          <a:pt x="98043" y="105220"/>
                        </a:cubicBezTo>
                        <a:cubicBezTo>
                          <a:pt x="103581" y="107989"/>
                          <a:pt x="103581" y="96913"/>
                          <a:pt x="100812" y="94144"/>
                        </a:cubicBezTo>
                        <a:cubicBezTo>
                          <a:pt x="98043" y="85837"/>
                          <a:pt x="92505" y="85837"/>
                          <a:pt x="78661" y="74762"/>
                        </a:cubicBezTo>
                        <a:cubicBezTo>
                          <a:pt x="70354" y="66455"/>
                          <a:pt x="73123" y="52610"/>
                          <a:pt x="81430" y="47072"/>
                        </a:cubicBezTo>
                        <a:cubicBezTo>
                          <a:pt x="106350" y="22152"/>
                          <a:pt x="131271" y="13845"/>
                          <a:pt x="131271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5" name="Đồ họa 753">
                  <a:extLst>
                    <a:ext uri="{FF2B5EF4-FFF2-40B4-BE49-F238E27FC236}">
                      <a16:creationId xmlns:a16="http://schemas.microsoft.com/office/drawing/2014/main" xmlns="" id="{1C85337A-D4E8-C72F-1B65-E861E2F3A83C}"/>
                    </a:ext>
                  </a:extLst>
                </p:cNvPr>
                <p:cNvGrpSpPr/>
                <p:nvPr/>
              </p:nvGrpSpPr>
              <p:grpSpPr>
                <a:xfrm>
                  <a:off x="5697048" y="2934972"/>
                  <a:ext cx="684199" cy="601116"/>
                  <a:chOff x="5697048" y="2934972"/>
                  <a:chExt cx="684199" cy="601116"/>
                </a:xfrm>
              </p:grpSpPr>
              <p:sp>
                <p:nvSpPr>
                  <p:cNvPr id="176" name="Hình tự do: Hình 175">
                    <a:extLst>
                      <a:ext uri="{FF2B5EF4-FFF2-40B4-BE49-F238E27FC236}">
                        <a16:creationId xmlns:a16="http://schemas.microsoft.com/office/drawing/2014/main" xmlns="" id="{A7BC5875-00E5-BF28-FB65-9EDAB41023FC}"/>
                      </a:ext>
                    </a:extLst>
                  </p:cNvPr>
                  <p:cNvSpPr/>
                  <p:nvPr/>
                </p:nvSpPr>
                <p:spPr>
                  <a:xfrm>
                    <a:off x="5799722" y="3254310"/>
                    <a:ext cx="88907" cy="185519"/>
                  </a:xfrm>
                  <a:custGeom>
                    <a:avLst/>
                    <a:gdLst>
                      <a:gd name="connsiteX0" fmla="*/ 0 w 88907"/>
                      <a:gd name="connsiteY0" fmla="*/ 91375 h 185519"/>
                      <a:gd name="connsiteX1" fmla="*/ 52610 w 88907"/>
                      <a:gd name="connsiteY1" fmla="*/ 185520 h 185519"/>
                      <a:gd name="connsiteX2" fmla="*/ 88606 w 88907"/>
                      <a:gd name="connsiteY2" fmla="*/ 94144 h 185519"/>
                      <a:gd name="connsiteX3" fmla="*/ 49841 w 88907"/>
                      <a:gd name="connsiteY3" fmla="*/ 0 h 185519"/>
                      <a:gd name="connsiteX4" fmla="*/ 0 w 88907"/>
                      <a:gd name="connsiteY4" fmla="*/ 91375 h 18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07" h="185519">
                        <a:moveTo>
                          <a:pt x="0" y="91375"/>
                        </a:moveTo>
                        <a:cubicBezTo>
                          <a:pt x="2769" y="143985"/>
                          <a:pt x="27689" y="185520"/>
                          <a:pt x="52610" y="185520"/>
                        </a:cubicBezTo>
                        <a:cubicBezTo>
                          <a:pt x="77530" y="185520"/>
                          <a:pt x="85837" y="143985"/>
                          <a:pt x="88606" y="94144"/>
                        </a:cubicBezTo>
                        <a:cubicBezTo>
                          <a:pt x="91375" y="44303"/>
                          <a:pt x="74762" y="0"/>
                          <a:pt x="49841" y="0"/>
                        </a:cubicBezTo>
                        <a:cubicBezTo>
                          <a:pt x="16614" y="0"/>
                          <a:pt x="0" y="41534"/>
                          <a:pt x="0" y="91375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7" name="Hình tự do: Hình 176">
                    <a:extLst>
                      <a:ext uri="{FF2B5EF4-FFF2-40B4-BE49-F238E27FC236}">
                        <a16:creationId xmlns:a16="http://schemas.microsoft.com/office/drawing/2014/main" xmlns="" id="{11F0AA70-6C47-75BF-A750-EF909EE7FB51}"/>
                      </a:ext>
                    </a:extLst>
                  </p:cNvPr>
                  <p:cNvSpPr/>
                  <p:nvPr/>
                </p:nvSpPr>
                <p:spPr>
                  <a:xfrm>
                    <a:off x="5828008" y="3322122"/>
                    <a:ext cx="48648" cy="80353"/>
                  </a:xfrm>
                  <a:custGeom>
                    <a:avLst/>
                    <a:gdLst>
                      <a:gd name="connsiteX0" fmla="*/ 2173 w 48648"/>
                      <a:gd name="connsiteY0" fmla="*/ 51252 h 80353"/>
                      <a:gd name="connsiteX1" fmla="*/ 35400 w 48648"/>
                      <a:gd name="connsiteY1" fmla="*/ 78942 h 80353"/>
                      <a:gd name="connsiteX2" fmla="*/ 46476 w 48648"/>
                      <a:gd name="connsiteY2" fmla="*/ 29101 h 80353"/>
                      <a:gd name="connsiteX3" fmla="*/ 13248 w 48648"/>
                      <a:gd name="connsiteY3" fmla="*/ 1411 h 80353"/>
                      <a:gd name="connsiteX4" fmla="*/ 2173 w 48648"/>
                      <a:gd name="connsiteY4" fmla="*/ 51252 h 8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48" h="80353">
                        <a:moveTo>
                          <a:pt x="2173" y="51252"/>
                        </a:moveTo>
                        <a:cubicBezTo>
                          <a:pt x="7710" y="73404"/>
                          <a:pt x="21555" y="84480"/>
                          <a:pt x="35400" y="78942"/>
                        </a:cubicBezTo>
                        <a:cubicBezTo>
                          <a:pt x="46476" y="73404"/>
                          <a:pt x="52014" y="51252"/>
                          <a:pt x="46476" y="29101"/>
                        </a:cubicBezTo>
                        <a:cubicBezTo>
                          <a:pt x="40938" y="6949"/>
                          <a:pt x="27093" y="-4127"/>
                          <a:pt x="13248" y="1411"/>
                        </a:cubicBezTo>
                        <a:cubicBezTo>
                          <a:pt x="2173" y="9718"/>
                          <a:pt x="-3365" y="29101"/>
                          <a:pt x="2173" y="51252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8" name="Hình tự do: Hình 177">
                    <a:extLst>
                      <a:ext uri="{FF2B5EF4-FFF2-40B4-BE49-F238E27FC236}">
                        <a16:creationId xmlns:a16="http://schemas.microsoft.com/office/drawing/2014/main" xmlns="" id="{6AE6E2EA-63C0-10C7-B6C1-5DCBDA63F572}"/>
                      </a:ext>
                    </a:extLst>
                  </p:cNvPr>
                  <p:cNvSpPr/>
                  <p:nvPr/>
                </p:nvSpPr>
                <p:spPr>
                  <a:xfrm>
                    <a:off x="5857387" y="3028858"/>
                    <a:ext cx="504891" cy="447632"/>
                  </a:xfrm>
                  <a:custGeom>
                    <a:avLst/>
                    <a:gdLst>
                      <a:gd name="connsiteX0" fmla="*/ 483 w 504891"/>
                      <a:gd name="connsiteY0" fmla="*/ 192225 h 447632"/>
                      <a:gd name="connsiteX1" fmla="*/ 238612 w 504891"/>
                      <a:gd name="connsiteY1" fmla="*/ 446968 h 447632"/>
                      <a:gd name="connsiteX2" fmla="*/ 504431 w 504891"/>
                      <a:gd name="connsiteY2" fmla="*/ 219914 h 447632"/>
                      <a:gd name="connsiteX3" fmla="*/ 263533 w 504891"/>
                      <a:gd name="connsiteY3" fmla="*/ 1167 h 447632"/>
                      <a:gd name="connsiteX4" fmla="*/ 483 w 504891"/>
                      <a:gd name="connsiteY4" fmla="*/ 192225 h 44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891" h="447632">
                        <a:moveTo>
                          <a:pt x="483" y="192225"/>
                        </a:moveTo>
                        <a:cubicBezTo>
                          <a:pt x="-7824" y="358362"/>
                          <a:pt x="91858" y="438661"/>
                          <a:pt x="238612" y="446968"/>
                        </a:cubicBezTo>
                        <a:cubicBezTo>
                          <a:pt x="385367" y="455275"/>
                          <a:pt x="496125" y="386051"/>
                          <a:pt x="504431" y="219914"/>
                        </a:cubicBezTo>
                        <a:cubicBezTo>
                          <a:pt x="512738" y="53777"/>
                          <a:pt x="407518" y="9474"/>
                          <a:pt x="263533" y="1167"/>
                        </a:cubicBezTo>
                        <a:cubicBezTo>
                          <a:pt x="116779" y="-7140"/>
                          <a:pt x="11559" y="26088"/>
                          <a:pt x="483" y="19222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9" name="Hình tự do: Hình 178">
                    <a:extLst>
                      <a:ext uri="{FF2B5EF4-FFF2-40B4-BE49-F238E27FC236}">
                        <a16:creationId xmlns:a16="http://schemas.microsoft.com/office/drawing/2014/main" xmlns="" id="{F44D03F7-F54D-9153-37A4-ED07D1936AB7}"/>
                      </a:ext>
                    </a:extLst>
                  </p:cNvPr>
                  <p:cNvSpPr/>
                  <p:nvPr/>
                </p:nvSpPr>
                <p:spPr>
                  <a:xfrm>
                    <a:off x="5843902" y="3080655"/>
                    <a:ext cx="460331" cy="455432"/>
                  </a:xfrm>
                  <a:custGeom>
                    <a:avLst/>
                    <a:gdLst>
                      <a:gd name="connsiteX0" fmla="*/ 36119 w 460331"/>
                      <a:gd name="connsiteY0" fmla="*/ 54590 h 455432"/>
                      <a:gd name="connsiteX1" fmla="*/ 27812 w 460331"/>
                      <a:gd name="connsiteY1" fmla="*/ 82280 h 455432"/>
                      <a:gd name="connsiteX2" fmla="*/ 123 w 460331"/>
                      <a:gd name="connsiteY2" fmla="*/ 301027 h 455432"/>
                      <a:gd name="connsiteX3" fmla="*/ 105343 w 460331"/>
                      <a:gd name="connsiteY3" fmla="*/ 445012 h 455432"/>
                      <a:gd name="connsiteX4" fmla="*/ 421003 w 460331"/>
                      <a:gd name="connsiteY4" fmla="*/ 325947 h 455432"/>
                      <a:gd name="connsiteX5" fmla="*/ 456999 w 460331"/>
                      <a:gd name="connsiteY5" fmla="*/ 93355 h 455432"/>
                      <a:gd name="connsiteX6" fmla="*/ 260404 w 460331"/>
                      <a:gd name="connsiteY6" fmla="*/ 1980 h 455432"/>
                      <a:gd name="connsiteX7" fmla="*/ 36119 w 460331"/>
                      <a:gd name="connsiteY7" fmla="*/ 54590 h 45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31" h="455432">
                        <a:moveTo>
                          <a:pt x="36119" y="54590"/>
                        </a:moveTo>
                        <a:cubicBezTo>
                          <a:pt x="30581" y="60128"/>
                          <a:pt x="27812" y="65666"/>
                          <a:pt x="27812" y="82280"/>
                        </a:cubicBezTo>
                        <a:cubicBezTo>
                          <a:pt x="33350" y="209651"/>
                          <a:pt x="5661" y="220727"/>
                          <a:pt x="123" y="301027"/>
                        </a:cubicBezTo>
                        <a:cubicBezTo>
                          <a:pt x="-2646" y="378557"/>
                          <a:pt x="41657" y="428398"/>
                          <a:pt x="105343" y="445012"/>
                        </a:cubicBezTo>
                        <a:cubicBezTo>
                          <a:pt x="166260" y="461626"/>
                          <a:pt x="326859" y="478239"/>
                          <a:pt x="421003" y="325947"/>
                        </a:cubicBezTo>
                        <a:cubicBezTo>
                          <a:pt x="459768" y="262261"/>
                          <a:pt x="465306" y="121045"/>
                          <a:pt x="456999" y="93355"/>
                        </a:cubicBezTo>
                        <a:cubicBezTo>
                          <a:pt x="426541" y="-789"/>
                          <a:pt x="376700" y="7518"/>
                          <a:pt x="260404" y="1980"/>
                        </a:cubicBezTo>
                        <a:cubicBezTo>
                          <a:pt x="149646" y="-3558"/>
                          <a:pt x="102574" y="-789"/>
                          <a:pt x="36119" y="5459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0" name="Hình tự do: Hình 179">
                    <a:extLst>
                      <a:ext uri="{FF2B5EF4-FFF2-40B4-BE49-F238E27FC236}">
                        <a16:creationId xmlns:a16="http://schemas.microsoft.com/office/drawing/2014/main" xmlns="" id="{BA4B18DC-AC69-BAB9-7FF3-D67C96843A3F}"/>
                      </a:ext>
                    </a:extLst>
                  </p:cNvPr>
                  <p:cNvSpPr/>
                  <p:nvPr/>
                </p:nvSpPr>
                <p:spPr>
                  <a:xfrm>
                    <a:off x="5868946" y="3082444"/>
                    <a:ext cx="351656" cy="130522"/>
                  </a:xfrm>
                  <a:custGeom>
                    <a:avLst/>
                    <a:gdLst>
                      <a:gd name="connsiteX0" fmla="*/ 0 w 351656"/>
                      <a:gd name="connsiteY0" fmla="*/ 61108 h 130522"/>
                      <a:gd name="connsiteX1" fmla="*/ 174444 w 351656"/>
                      <a:gd name="connsiteY1" fmla="*/ 130332 h 130522"/>
                      <a:gd name="connsiteX2" fmla="*/ 351656 w 351656"/>
                      <a:gd name="connsiteY2" fmla="*/ 69415 h 130522"/>
                      <a:gd name="connsiteX3" fmla="*/ 177213 w 351656"/>
                      <a:gd name="connsiteY3" fmla="*/ 191 h 130522"/>
                      <a:gd name="connsiteX4" fmla="*/ 0 w 351656"/>
                      <a:gd name="connsiteY4" fmla="*/ 61108 h 130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656" h="130522">
                        <a:moveTo>
                          <a:pt x="0" y="61108"/>
                        </a:moveTo>
                        <a:cubicBezTo>
                          <a:pt x="0" y="97104"/>
                          <a:pt x="77530" y="127563"/>
                          <a:pt x="174444" y="130332"/>
                        </a:cubicBezTo>
                        <a:cubicBezTo>
                          <a:pt x="271357" y="133100"/>
                          <a:pt x="348888" y="105411"/>
                          <a:pt x="351656" y="69415"/>
                        </a:cubicBezTo>
                        <a:cubicBezTo>
                          <a:pt x="351656" y="33418"/>
                          <a:pt x="274126" y="2960"/>
                          <a:pt x="177213" y="191"/>
                        </a:cubicBezTo>
                        <a:cubicBezTo>
                          <a:pt x="80299" y="-2578"/>
                          <a:pt x="2769" y="25112"/>
                          <a:pt x="0" y="6110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1" name="Hình tự do: Hình 180">
                    <a:extLst>
                      <a:ext uri="{FF2B5EF4-FFF2-40B4-BE49-F238E27FC236}">
                        <a16:creationId xmlns:a16="http://schemas.microsoft.com/office/drawing/2014/main" xmlns="" id="{65AC5D3C-AFD6-07AA-91F8-71E8823F2886}"/>
                      </a:ext>
                    </a:extLst>
                  </p:cNvPr>
                  <p:cNvSpPr/>
                  <p:nvPr/>
                </p:nvSpPr>
                <p:spPr>
                  <a:xfrm>
                    <a:off x="6183978" y="3096389"/>
                    <a:ext cx="161331" cy="300591"/>
                  </a:xfrm>
                  <a:custGeom>
                    <a:avLst/>
                    <a:gdLst>
                      <a:gd name="connsiteX0" fmla="*/ 58776 w 161331"/>
                      <a:gd name="connsiteY0" fmla="*/ 174535 h 300591"/>
                      <a:gd name="connsiteX1" fmla="*/ 75390 w 161331"/>
                      <a:gd name="connsiteY1" fmla="*/ 293599 h 300591"/>
                      <a:gd name="connsiteX2" fmla="*/ 161227 w 161331"/>
                      <a:gd name="connsiteY2" fmla="*/ 138538 h 300591"/>
                      <a:gd name="connsiteX3" fmla="*/ 11704 w 161331"/>
                      <a:gd name="connsiteY3" fmla="*/ 91 h 300591"/>
                      <a:gd name="connsiteX4" fmla="*/ 58776 w 161331"/>
                      <a:gd name="connsiteY4" fmla="*/ 174535 h 300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331" h="300591">
                        <a:moveTo>
                          <a:pt x="58776" y="174535"/>
                        </a:moveTo>
                        <a:cubicBezTo>
                          <a:pt x="47700" y="224376"/>
                          <a:pt x="42162" y="265910"/>
                          <a:pt x="75390" y="293599"/>
                        </a:cubicBezTo>
                        <a:cubicBezTo>
                          <a:pt x="114155" y="329596"/>
                          <a:pt x="158458" y="218838"/>
                          <a:pt x="161227" y="138538"/>
                        </a:cubicBezTo>
                        <a:cubicBezTo>
                          <a:pt x="163996" y="58239"/>
                          <a:pt x="111386" y="-2678"/>
                          <a:pt x="11704" y="91"/>
                        </a:cubicBezTo>
                        <a:cubicBezTo>
                          <a:pt x="-38137" y="91"/>
                          <a:pt x="89235" y="41625"/>
                          <a:pt x="58776" y="17453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2" name="Hình tự do: Hình 181">
                    <a:extLst>
                      <a:ext uri="{FF2B5EF4-FFF2-40B4-BE49-F238E27FC236}">
                        <a16:creationId xmlns:a16="http://schemas.microsoft.com/office/drawing/2014/main" xmlns="" id="{E6A804A5-87C3-62EC-2486-49324AEA4E34}"/>
                      </a:ext>
                    </a:extLst>
                  </p:cNvPr>
                  <p:cNvSpPr/>
                  <p:nvPr/>
                </p:nvSpPr>
                <p:spPr>
                  <a:xfrm>
                    <a:off x="6095766" y="3400831"/>
                    <a:ext cx="105687" cy="105687"/>
                  </a:xfrm>
                  <a:custGeom>
                    <a:avLst/>
                    <a:gdLst>
                      <a:gd name="connsiteX0" fmla="*/ 234 w 105687"/>
                      <a:gd name="connsiteY0" fmla="*/ 50075 h 105687"/>
                      <a:gd name="connsiteX1" fmla="*/ 50075 w 105687"/>
                      <a:gd name="connsiteY1" fmla="*/ 105454 h 105687"/>
                      <a:gd name="connsiteX2" fmla="*/ 105454 w 105687"/>
                      <a:gd name="connsiteY2" fmla="*/ 55613 h 105687"/>
                      <a:gd name="connsiteX3" fmla="*/ 55613 w 105687"/>
                      <a:gd name="connsiteY3" fmla="*/ 234 h 105687"/>
                      <a:gd name="connsiteX4" fmla="*/ 234 w 105687"/>
                      <a:gd name="connsiteY4" fmla="*/ 50075 h 105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87" h="105687">
                        <a:moveTo>
                          <a:pt x="234" y="50075"/>
                        </a:moveTo>
                        <a:cubicBezTo>
                          <a:pt x="-2535" y="77764"/>
                          <a:pt x="19616" y="102685"/>
                          <a:pt x="50075" y="105454"/>
                        </a:cubicBezTo>
                        <a:cubicBezTo>
                          <a:pt x="77764" y="108223"/>
                          <a:pt x="102685" y="86071"/>
                          <a:pt x="105454" y="55613"/>
                        </a:cubicBezTo>
                        <a:cubicBezTo>
                          <a:pt x="108223" y="27923"/>
                          <a:pt x="86071" y="3003"/>
                          <a:pt x="55613" y="234"/>
                        </a:cubicBezTo>
                        <a:cubicBezTo>
                          <a:pt x="25154" y="-2535"/>
                          <a:pt x="234" y="19616"/>
                          <a:pt x="234" y="50075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xmlns="" id="{1E3D235D-D9A7-E324-C333-EA85C8C1275C}"/>
                      </a:ext>
                    </a:extLst>
                  </p:cNvPr>
                  <p:cNvSpPr/>
                  <p:nvPr/>
                </p:nvSpPr>
                <p:spPr>
                  <a:xfrm>
                    <a:off x="5866177" y="3389725"/>
                    <a:ext cx="69223" cy="86101"/>
                  </a:xfrm>
                  <a:custGeom>
                    <a:avLst/>
                    <a:gdLst>
                      <a:gd name="connsiteX0" fmla="*/ 0 w 69223"/>
                      <a:gd name="connsiteY0" fmla="*/ 41798 h 86101"/>
                      <a:gd name="connsiteX1" fmla="*/ 33228 w 69223"/>
                      <a:gd name="connsiteY1" fmla="*/ 86101 h 86101"/>
                      <a:gd name="connsiteX2" fmla="*/ 69224 w 69223"/>
                      <a:gd name="connsiteY2" fmla="*/ 44567 h 86101"/>
                      <a:gd name="connsiteX3" fmla="*/ 35996 w 69223"/>
                      <a:gd name="connsiteY3" fmla="*/ 264 h 86101"/>
                      <a:gd name="connsiteX4" fmla="*/ 0 w 69223"/>
                      <a:gd name="connsiteY4" fmla="*/ 41798 h 8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23" h="86101">
                        <a:moveTo>
                          <a:pt x="0" y="41798"/>
                        </a:moveTo>
                        <a:cubicBezTo>
                          <a:pt x="0" y="66719"/>
                          <a:pt x="13845" y="86101"/>
                          <a:pt x="33228" y="86101"/>
                        </a:cubicBezTo>
                        <a:cubicBezTo>
                          <a:pt x="52610" y="86101"/>
                          <a:pt x="69224" y="69488"/>
                          <a:pt x="69224" y="44567"/>
                        </a:cubicBezTo>
                        <a:cubicBezTo>
                          <a:pt x="69224" y="19646"/>
                          <a:pt x="55379" y="264"/>
                          <a:pt x="35996" y="264"/>
                        </a:cubicBezTo>
                        <a:cubicBezTo>
                          <a:pt x="19383" y="-2505"/>
                          <a:pt x="2769" y="16877"/>
                          <a:pt x="0" y="41798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84" name="Đồ họa 753">
                    <a:extLst>
                      <a:ext uri="{FF2B5EF4-FFF2-40B4-BE49-F238E27FC236}">
                        <a16:creationId xmlns:a16="http://schemas.microsoft.com/office/drawing/2014/main" xmlns="" id="{4318CBBF-999A-0DB4-A836-0E03BE67F706}"/>
                      </a:ext>
                    </a:extLst>
                  </p:cNvPr>
                  <p:cNvGrpSpPr/>
                  <p:nvPr/>
                </p:nvGrpSpPr>
                <p:grpSpPr>
                  <a:xfrm>
                    <a:off x="6054465" y="3295330"/>
                    <a:ext cx="108416" cy="89384"/>
                    <a:chOff x="6054465" y="3295330"/>
                    <a:chExt cx="108416" cy="89384"/>
                  </a:xfrm>
                </p:grpSpPr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xmlns="" id="{6896A066-0A66-5959-C23A-BC04249FE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4465" y="3301382"/>
                      <a:ext cx="105220" cy="83333"/>
                    </a:xfrm>
                    <a:custGeom>
                      <a:avLst/>
                      <a:gdLst>
                        <a:gd name="connsiteX0" fmla="*/ 105220 w 105220"/>
                        <a:gd name="connsiteY0" fmla="*/ 38765 h 83333"/>
                        <a:gd name="connsiteX1" fmla="*/ 55379 w 105220"/>
                        <a:gd name="connsiteY1" fmla="*/ 83068 h 83333"/>
                        <a:gd name="connsiteX2" fmla="*/ 0 w 105220"/>
                        <a:gd name="connsiteY2" fmla="*/ 44303 h 83333"/>
                        <a:gd name="connsiteX3" fmla="*/ 49841 w 105220"/>
                        <a:gd name="connsiteY3" fmla="*/ 0 h 83333"/>
                        <a:gd name="connsiteX4" fmla="*/ 105220 w 105220"/>
                        <a:gd name="connsiteY4" fmla="*/ 38765 h 8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220" h="83333">
                          <a:moveTo>
                            <a:pt x="105220" y="38765"/>
                          </a:moveTo>
                          <a:cubicBezTo>
                            <a:pt x="105220" y="60917"/>
                            <a:pt x="83068" y="83068"/>
                            <a:pt x="55379" y="83068"/>
                          </a:cubicBezTo>
                          <a:cubicBezTo>
                            <a:pt x="24921" y="85837"/>
                            <a:pt x="0" y="66455"/>
                            <a:pt x="0" y="44303"/>
                          </a:cubicBezTo>
                          <a:cubicBezTo>
                            <a:pt x="0" y="22152"/>
                            <a:pt x="22152" y="0"/>
                            <a:pt x="49841" y="0"/>
                          </a:cubicBezTo>
                          <a:cubicBezTo>
                            <a:pt x="80300" y="0"/>
                            <a:pt x="105220" y="16614"/>
                            <a:pt x="105220" y="38765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" name="Hình tự do: Hình 205">
                      <a:extLst>
                        <a:ext uri="{FF2B5EF4-FFF2-40B4-BE49-F238E27FC236}">
                          <a16:creationId xmlns:a16="http://schemas.microsoft.com/office/drawing/2014/main" xmlns="" id="{CAD04666-31C6-10FC-C12D-409EDF3B0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0003" y="3295330"/>
                      <a:ext cx="102878" cy="80813"/>
                    </a:xfrm>
                    <a:custGeom>
                      <a:avLst/>
                      <a:gdLst>
                        <a:gd name="connsiteX0" fmla="*/ 80300 w 102878"/>
                        <a:gd name="connsiteY0" fmla="*/ 80813 h 80813"/>
                        <a:gd name="connsiteX1" fmla="*/ 99682 w 102878"/>
                        <a:gd name="connsiteY1" fmla="*/ 44817 h 80813"/>
                        <a:gd name="connsiteX2" fmla="*/ 47072 w 102878"/>
                        <a:gd name="connsiteY2" fmla="*/ 6052 h 80813"/>
                        <a:gd name="connsiteX3" fmla="*/ 0 w 102878"/>
                        <a:gd name="connsiteY3" fmla="*/ 28203 h 80813"/>
                        <a:gd name="connsiteX4" fmla="*/ 58148 w 102878"/>
                        <a:gd name="connsiteY4" fmla="*/ 514 h 80813"/>
                        <a:gd name="connsiteX5" fmla="*/ 102451 w 102878"/>
                        <a:gd name="connsiteY5" fmla="*/ 33741 h 80813"/>
                        <a:gd name="connsiteX6" fmla="*/ 80300 w 102878"/>
                        <a:gd name="connsiteY6" fmla="*/ 80813 h 80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8" h="80813">
                          <a:moveTo>
                            <a:pt x="80300" y="80813"/>
                          </a:moveTo>
                          <a:cubicBezTo>
                            <a:pt x="94144" y="72507"/>
                            <a:pt x="99682" y="58662"/>
                            <a:pt x="99682" y="44817"/>
                          </a:cubicBezTo>
                          <a:cubicBezTo>
                            <a:pt x="99682" y="22665"/>
                            <a:pt x="74762" y="6052"/>
                            <a:pt x="47072" y="6052"/>
                          </a:cubicBezTo>
                          <a:cubicBezTo>
                            <a:pt x="33228" y="6052"/>
                            <a:pt x="16614" y="11590"/>
                            <a:pt x="0" y="28203"/>
                          </a:cubicBezTo>
                          <a:cubicBezTo>
                            <a:pt x="11076" y="6052"/>
                            <a:pt x="35996" y="-2255"/>
                            <a:pt x="58148" y="514"/>
                          </a:cubicBezTo>
                          <a:cubicBezTo>
                            <a:pt x="77531" y="3283"/>
                            <a:pt x="99682" y="14359"/>
                            <a:pt x="102451" y="33741"/>
                          </a:cubicBezTo>
                          <a:cubicBezTo>
                            <a:pt x="105220" y="55893"/>
                            <a:pt x="94144" y="75276"/>
                            <a:pt x="80300" y="80813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07" name="Đồ họa 753">
                      <a:extLst>
                        <a:ext uri="{FF2B5EF4-FFF2-40B4-BE49-F238E27FC236}">
                          <a16:creationId xmlns:a16="http://schemas.microsoft.com/office/drawing/2014/main" xmlns="" id="{8C1A0444-E00D-6869-3ADE-82F2852F4E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77677" y="3311927"/>
                      <a:ext cx="61565" cy="60387"/>
                      <a:chOff x="6077677" y="3311927"/>
                      <a:chExt cx="61565" cy="60387"/>
                    </a:xfrm>
                  </p:grpSpPr>
                  <p:sp>
                    <p:nvSpPr>
                      <p:cNvPr id="208" name="Hình tự do: Hình 207">
                        <a:extLst>
                          <a:ext uri="{FF2B5EF4-FFF2-40B4-BE49-F238E27FC236}">
                            <a16:creationId xmlns:a16="http://schemas.microsoft.com/office/drawing/2014/main" xmlns="" id="{62D3CE2D-5B72-9B67-D573-2CBE028B28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7677" y="3311927"/>
                        <a:ext cx="61565" cy="60387"/>
                      </a:xfrm>
                      <a:custGeom>
                        <a:avLst/>
                        <a:gdLst>
                          <a:gd name="connsiteX0" fmla="*/ 59857 w 61565"/>
                          <a:gd name="connsiteY0" fmla="*/ 19913 h 60387"/>
                          <a:gd name="connsiteX1" fmla="*/ 40474 w 61565"/>
                          <a:gd name="connsiteY1" fmla="*/ 58679 h 60387"/>
                          <a:gd name="connsiteX2" fmla="*/ 1709 w 61565"/>
                          <a:gd name="connsiteY2" fmla="*/ 39296 h 60387"/>
                          <a:gd name="connsiteX3" fmla="*/ 21091 w 61565"/>
                          <a:gd name="connsiteY3" fmla="*/ 531 h 60387"/>
                          <a:gd name="connsiteX4" fmla="*/ 59857 w 61565"/>
                          <a:gd name="connsiteY4" fmla="*/ 19913 h 60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565" h="60387">
                            <a:moveTo>
                              <a:pt x="59857" y="19913"/>
                            </a:moveTo>
                            <a:cubicBezTo>
                              <a:pt x="65394" y="36527"/>
                              <a:pt x="57088" y="53141"/>
                              <a:pt x="40474" y="58679"/>
                            </a:cubicBezTo>
                            <a:cubicBezTo>
                              <a:pt x="23860" y="64216"/>
                              <a:pt x="7246" y="55910"/>
                              <a:pt x="1709" y="39296"/>
                            </a:cubicBezTo>
                            <a:cubicBezTo>
                              <a:pt x="-3829" y="22682"/>
                              <a:pt x="4478" y="6068"/>
                              <a:pt x="21091" y="531"/>
                            </a:cubicBezTo>
                            <a:cubicBezTo>
                              <a:pt x="37705" y="-2238"/>
                              <a:pt x="54319" y="6068"/>
                              <a:pt x="59857" y="19913"/>
                            </a:cubicBezTo>
                            <a:close/>
                          </a:path>
                        </a:pathLst>
                      </a:custGeom>
                      <a:solidFill>
                        <a:srgbClr val="461D1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09" name="Hình tự do: Hình 208">
                        <a:extLst>
                          <a:ext uri="{FF2B5EF4-FFF2-40B4-BE49-F238E27FC236}">
                            <a16:creationId xmlns:a16="http://schemas.microsoft.com/office/drawing/2014/main" xmlns="" id="{D51D37EC-559B-693A-1AD6-9A0502F21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17065" y="3322447"/>
                        <a:ext cx="18786" cy="18786"/>
                      </a:xfrm>
                      <a:custGeom>
                        <a:avLst/>
                        <a:gdLst>
                          <a:gd name="connsiteX0" fmla="*/ 17700 w 18786"/>
                          <a:gd name="connsiteY0" fmla="*/ 6624 h 18786"/>
                          <a:gd name="connsiteX1" fmla="*/ 12162 w 18786"/>
                          <a:gd name="connsiteY1" fmla="*/ 17700 h 18786"/>
                          <a:gd name="connsiteX2" fmla="*/ 1086 w 18786"/>
                          <a:gd name="connsiteY2" fmla="*/ 12162 h 18786"/>
                          <a:gd name="connsiteX3" fmla="*/ 6624 w 18786"/>
                          <a:gd name="connsiteY3" fmla="*/ 1086 h 18786"/>
                          <a:gd name="connsiteX4" fmla="*/ 17700 w 18786"/>
                          <a:gd name="connsiteY4" fmla="*/ 6624 h 18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86" h="18786">
                            <a:moveTo>
                              <a:pt x="17700" y="6624"/>
                            </a:moveTo>
                            <a:cubicBezTo>
                              <a:pt x="20469" y="12162"/>
                              <a:pt x="17700" y="14931"/>
                              <a:pt x="12162" y="17700"/>
                            </a:cubicBezTo>
                            <a:cubicBezTo>
                              <a:pt x="6624" y="20469"/>
                              <a:pt x="3855" y="17700"/>
                              <a:pt x="1086" y="12162"/>
                            </a:cubicBezTo>
                            <a:cubicBezTo>
                              <a:pt x="-1683" y="6624"/>
                              <a:pt x="1086" y="3855"/>
                              <a:pt x="6624" y="1086"/>
                            </a:cubicBezTo>
                            <a:cubicBezTo>
                              <a:pt x="12162" y="-1683"/>
                              <a:pt x="14931" y="1086"/>
                              <a:pt x="17700" y="6624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grpSp>
                <p:nvGrpSpPr>
                  <p:cNvPr id="185" name="Đồ họa 753">
                    <a:extLst>
                      <a:ext uri="{FF2B5EF4-FFF2-40B4-BE49-F238E27FC236}">
                        <a16:creationId xmlns:a16="http://schemas.microsoft.com/office/drawing/2014/main" xmlns="" id="{E4D3307D-C098-607B-DE69-2456D4618438}"/>
                      </a:ext>
                    </a:extLst>
                  </p:cNvPr>
                  <p:cNvGrpSpPr/>
                  <p:nvPr/>
                </p:nvGrpSpPr>
                <p:grpSpPr>
                  <a:xfrm>
                    <a:off x="5868946" y="3287537"/>
                    <a:ext cx="94444" cy="89679"/>
                    <a:chOff x="5868946" y="3287537"/>
                    <a:chExt cx="94444" cy="89679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xmlns="" id="{1C0CE701-1A44-9E98-2E00-2E239B882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4183" y="3292002"/>
                      <a:ext cx="89207" cy="85215"/>
                    </a:xfrm>
                    <a:custGeom>
                      <a:avLst/>
                      <a:gdLst>
                        <a:gd name="connsiteX0" fmla="*/ 301 w 89207"/>
                        <a:gd name="connsiteY0" fmla="*/ 34301 h 85215"/>
                        <a:gd name="connsiteX1" fmla="*/ 39066 w 89207"/>
                        <a:gd name="connsiteY1" fmla="*/ 84142 h 85215"/>
                        <a:gd name="connsiteX2" fmla="*/ 88907 w 89207"/>
                        <a:gd name="connsiteY2" fmla="*/ 50914 h 85215"/>
                        <a:gd name="connsiteX3" fmla="*/ 50142 w 89207"/>
                        <a:gd name="connsiteY3" fmla="*/ 1073 h 85215"/>
                        <a:gd name="connsiteX4" fmla="*/ 301 w 89207"/>
                        <a:gd name="connsiteY4" fmla="*/ 34301 h 85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207" h="85215">
                          <a:moveTo>
                            <a:pt x="301" y="34301"/>
                          </a:moveTo>
                          <a:cubicBezTo>
                            <a:pt x="-2468" y="56452"/>
                            <a:pt x="14146" y="78604"/>
                            <a:pt x="39066" y="84142"/>
                          </a:cubicBezTo>
                          <a:cubicBezTo>
                            <a:pt x="63987" y="89680"/>
                            <a:pt x="86138" y="73066"/>
                            <a:pt x="88907" y="50914"/>
                          </a:cubicBezTo>
                          <a:cubicBezTo>
                            <a:pt x="91676" y="28763"/>
                            <a:pt x="75062" y="6611"/>
                            <a:pt x="50142" y="1073"/>
                          </a:cubicBezTo>
                          <a:cubicBezTo>
                            <a:pt x="25221" y="-4465"/>
                            <a:pt x="3070" y="12149"/>
                            <a:pt x="301" y="34301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xmlns="" id="{B59674AF-40EB-1B59-1AD5-A9EC25F6B1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8946" y="3287537"/>
                      <a:ext cx="88606" cy="74761"/>
                    </a:xfrm>
                    <a:custGeom>
                      <a:avLst/>
                      <a:gdLst>
                        <a:gd name="connsiteX0" fmla="*/ 19383 w 88606"/>
                        <a:gd name="connsiteY0" fmla="*/ 74762 h 74761"/>
                        <a:gd name="connsiteX1" fmla="*/ 5538 w 88606"/>
                        <a:gd name="connsiteY1" fmla="*/ 38765 h 74761"/>
                        <a:gd name="connsiteX2" fmla="*/ 52610 w 88606"/>
                        <a:gd name="connsiteY2" fmla="*/ 5538 h 74761"/>
                        <a:gd name="connsiteX3" fmla="*/ 88606 w 88606"/>
                        <a:gd name="connsiteY3" fmla="*/ 33227 h 74761"/>
                        <a:gd name="connsiteX4" fmla="*/ 41534 w 88606"/>
                        <a:gd name="connsiteY4" fmla="*/ 0 h 74761"/>
                        <a:gd name="connsiteX5" fmla="*/ 0 w 88606"/>
                        <a:gd name="connsiteY5" fmla="*/ 30458 h 74761"/>
                        <a:gd name="connsiteX6" fmla="*/ 19383 w 88606"/>
                        <a:gd name="connsiteY6" fmla="*/ 74762 h 74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606" h="74761">
                          <a:moveTo>
                            <a:pt x="19383" y="74762"/>
                          </a:moveTo>
                          <a:cubicBezTo>
                            <a:pt x="8307" y="66455"/>
                            <a:pt x="5538" y="49841"/>
                            <a:pt x="5538" y="38765"/>
                          </a:cubicBezTo>
                          <a:cubicBezTo>
                            <a:pt x="8307" y="16614"/>
                            <a:pt x="30458" y="2769"/>
                            <a:pt x="52610" y="5538"/>
                          </a:cubicBezTo>
                          <a:cubicBezTo>
                            <a:pt x="63686" y="8307"/>
                            <a:pt x="77530" y="13845"/>
                            <a:pt x="88606" y="33227"/>
                          </a:cubicBezTo>
                          <a:cubicBezTo>
                            <a:pt x="80299" y="11076"/>
                            <a:pt x="60917" y="0"/>
                            <a:pt x="41534" y="0"/>
                          </a:cubicBezTo>
                          <a:cubicBezTo>
                            <a:pt x="24920" y="0"/>
                            <a:pt x="5538" y="8307"/>
                            <a:pt x="0" y="30458"/>
                          </a:cubicBezTo>
                          <a:cubicBezTo>
                            <a:pt x="0" y="49841"/>
                            <a:pt x="8307" y="69224"/>
                            <a:pt x="19383" y="74762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xmlns="" id="{CE2CA180-0DEE-B4AC-AD49-D1D55B9FD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3207" y="3303620"/>
                      <a:ext cx="50541" cy="60387"/>
                    </a:xfrm>
                    <a:custGeom>
                      <a:avLst/>
                      <a:gdLst>
                        <a:gd name="connsiteX0" fmla="*/ 48807 w 50541"/>
                        <a:gd name="connsiteY0" fmla="*/ 19913 h 60387"/>
                        <a:gd name="connsiteX1" fmla="*/ 32193 w 50541"/>
                        <a:gd name="connsiteY1" fmla="*/ 58679 h 60387"/>
                        <a:gd name="connsiteX2" fmla="*/ 1735 w 50541"/>
                        <a:gd name="connsiteY2" fmla="*/ 39296 h 60387"/>
                        <a:gd name="connsiteX3" fmla="*/ 18348 w 50541"/>
                        <a:gd name="connsiteY3" fmla="*/ 531 h 60387"/>
                        <a:gd name="connsiteX4" fmla="*/ 48807 w 50541"/>
                        <a:gd name="connsiteY4" fmla="*/ 19913 h 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541" h="60387">
                          <a:moveTo>
                            <a:pt x="48807" y="19913"/>
                          </a:moveTo>
                          <a:cubicBezTo>
                            <a:pt x="54345" y="36527"/>
                            <a:pt x="46038" y="53141"/>
                            <a:pt x="32193" y="58679"/>
                          </a:cubicBezTo>
                          <a:cubicBezTo>
                            <a:pt x="18348" y="64216"/>
                            <a:pt x="4504" y="55910"/>
                            <a:pt x="1735" y="39296"/>
                          </a:cubicBezTo>
                          <a:cubicBezTo>
                            <a:pt x="-3803" y="22682"/>
                            <a:pt x="4504" y="6068"/>
                            <a:pt x="18348" y="531"/>
                          </a:cubicBezTo>
                          <a:cubicBezTo>
                            <a:pt x="29424" y="-2238"/>
                            <a:pt x="43269" y="6068"/>
                            <a:pt x="48807" y="19913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xmlns="" id="{73ECAA6F-A464-8804-B0FB-3CAC261A7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400" y="3312458"/>
                      <a:ext cx="13844" cy="17700"/>
                    </a:xfrm>
                    <a:custGeom>
                      <a:avLst/>
                      <a:gdLst>
                        <a:gd name="connsiteX0" fmla="*/ 13845 w 13844"/>
                        <a:gd name="connsiteY0" fmla="*/ 5538 h 17700"/>
                        <a:gd name="connsiteX1" fmla="*/ 8307 w 13844"/>
                        <a:gd name="connsiteY1" fmla="*/ 16614 h 17700"/>
                        <a:gd name="connsiteX2" fmla="*/ 0 w 13844"/>
                        <a:gd name="connsiteY2" fmla="*/ 11076 h 17700"/>
                        <a:gd name="connsiteX3" fmla="*/ 5538 w 13844"/>
                        <a:gd name="connsiteY3" fmla="*/ 0 h 17700"/>
                        <a:gd name="connsiteX4" fmla="*/ 13845 w 13844"/>
                        <a:gd name="connsiteY4" fmla="*/ 5538 h 1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44" h="17700">
                          <a:moveTo>
                            <a:pt x="13845" y="5538"/>
                          </a:moveTo>
                          <a:cubicBezTo>
                            <a:pt x="13845" y="11076"/>
                            <a:pt x="13845" y="13845"/>
                            <a:pt x="8307" y="16614"/>
                          </a:cubicBezTo>
                          <a:cubicBezTo>
                            <a:pt x="5538" y="19383"/>
                            <a:pt x="0" y="16614"/>
                            <a:pt x="0" y="11076"/>
                          </a:cubicBezTo>
                          <a:cubicBezTo>
                            <a:pt x="0" y="5538"/>
                            <a:pt x="0" y="2769"/>
                            <a:pt x="5538" y="0"/>
                          </a:cubicBezTo>
                          <a:cubicBezTo>
                            <a:pt x="8307" y="0"/>
                            <a:pt x="13845" y="2769"/>
                            <a:pt x="13845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6" name="Hình tự do: Hình 185">
                    <a:extLst>
                      <a:ext uri="{FF2B5EF4-FFF2-40B4-BE49-F238E27FC236}">
                        <a16:creationId xmlns:a16="http://schemas.microsoft.com/office/drawing/2014/main" xmlns="" id="{72D42A31-94DF-7D00-C8BF-BC65D580B670}"/>
                      </a:ext>
                    </a:extLst>
                  </p:cNvPr>
                  <p:cNvSpPr/>
                  <p:nvPr/>
                </p:nvSpPr>
                <p:spPr>
                  <a:xfrm>
                    <a:off x="5869638" y="3214248"/>
                    <a:ext cx="83523" cy="23447"/>
                  </a:xfrm>
                  <a:custGeom>
                    <a:avLst/>
                    <a:gdLst>
                      <a:gd name="connsiteX0" fmla="*/ 7614 w 83523"/>
                      <a:gd name="connsiteY0" fmla="*/ 23448 h 23447"/>
                      <a:gd name="connsiteX1" fmla="*/ 2077 w 83523"/>
                      <a:gd name="connsiteY1" fmla="*/ 20679 h 23447"/>
                      <a:gd name="connsiteX2" fmla="*/ 2077 w 83523"/>
                      <a:gd name="connsiteY2" fmla="*/ 12372 h 23447"/>
                      <a:gd name="connsiteX3" fmla="*/ 79607 w 83523"/>
                      <a:gd name="connsiteY3" fmla="*/ 6834 h 23447"/>
                      <a:gd name="connsiteX4" fmla="*/ 82376 w 83523"/>
                      <a:gd name="connsiteY4" fmla="*/ 15141 h 23447"/>
                      <a:gd name="connsiteX5" fmla="*/ 74069 w 83523"/>
                      <a:gd name="connsiteY5" fmla="*/ 17910 h 23447"/>
                      <a:gd name="connsiteX6" fmla="*/ 10383 w 83523"/>
                      <a:gd name="connsiteY6" fmla="*/ 23448 h 23447"/>
                      <a:gd name="connsiteX7" fmla="*/ 7614 w 83523"/>
                      <a:gd name="connsiteY7" fmla="*/ 23448 h 2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523" h="23447">
                        <a:moveTo>
                          <a:pt x="7614" y="23448"/>
                        </a:moveTo>
                        <a:cubicBezTo>
                          <a:pt x="4846" y="23448"/>
                          <a:pt x="4846" y="23448"/>
                          <a:pt x="2077" y="20679"/>
                        </a:cubicBezTo>
                        <a:cubicBezTo>
                          <a:pt x="-692" y="17910"/>
                          <a:pt x="-692" y="15141"/>
                          <a:pt x="2077" y="12372"/>
                        </a:cubicBezTo>
                        <a:cubicBezTo>
                          <a:pt x="21459" y="-1473"/>
                          <a:pt x="51918" y="-4242"/>
                          <a:pt x="79607" y="6834"/>
                        </a:cubicBezTo>
                        <a:cubicBezTo>
                          <a:pt x="82376" y="6834"/>
                          <a:pt x="85145" y="12372"/>
                          <a:pt x="82376" y="15141"/>
                        </a:cubicBezTo>
                        <a:cubicBezTo>
                          <a:pt x="82376" y="17910"/>
                          <a:pt x="76838" y="20679"/>
                          <a:pt x="74069" y="17910"/>
                        </a:cubicBezTo>
                        <a:cubicBezTo>
                          <a:pt x="51918" y="9603"/>
                          <a:pt x="24228" y="9603"/>
                          <a:pt x="10383" y="23448"/>
                        </a:cubicBezTo>
                        <a:cubicBezTo>
                          <a:pt x="10383" y="23448"/>
                          <a:pt x="7614" y="23448"/>
                          <a:pt x="7614" y="2344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7" name="Hình tự do: Hình 186">
                    <a:extLst>
                      <a:ext uri="{FF2B5EF4-FFF2-40B4-BE49-F238E27FC236}">
                        <a16:creationId xmlns:a16="http://schemas.microsoft.com/office/drawing/2014/main" xmlns="" id="{684B531F-6DC3-5D2C-97DE-9803F49088AC}"/>
                      </a:ext>
                    </a:extLst>
                  </p:cNvPr>
                  <p:cNvSpPr/>
                  <p:nvPr/>
                </p:nvSpPr>
                <p:spPr>
                  <a:xfrm>
                    <a:off x="6084924" y="3222804"/>
                    <a:ext cx="79607" cy="28736"/>
                  </a:xfrm>
                  <a:custGeom>
                    <a:avLst/>
                    <a:gdLst>
                      <a:gd name="connsiteX0" fmla="*/ 74762 w 79607"/>
                      <a:gd name="connsiteY0" fmla="*/ 28737 h 28736"/>
                      <a:gd name="connsiteX1" fmla="*/ 71993 w 79607"/>
                      <a:gd name="connsiteY1" fmla="*/ 25968 h 28736"/>
                      <a:gd name="connsiteX2" fmla="*/ 8307 w 79607"/>
                      <a:gd name="connsiteY2" fmla="*/ 14892 h 28736"/>
                      <a:gd name="connsiteX3" fmla="*/ 0 w 79607"/>
                      <a:gd name="connsiteY3" fmla="*/ 12123 h 28736"/>
                      <a:gd name="connsiteX4" fmla="*/ 2769 w 79607"/>
                      <a:gd name="connsiteY4" fmla="*/ 3816 h 28736"/>
                      <a:gd name="connsiteX5" fmla="*/ 77531 w 79607"/>
                      <a:gd name="connsiteY5" fmla="*/ 17661 h 28736"/>
                      <a:gd name="connsiteX6" fmla="*/ 77531 w 79607"/>
                      <a:gd name="connsiteY6" fmla="*/ 25968 h 28736"/>
                      <a:gd name="connsiteX7" fmla="*/ 74762 w 79607"/>
                      <a:gd name="connsiteY7" fmla="*/ 28737 h 2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8736">
                        <a:moveTo>
                          <a:pt x="74762" y="28737"/>
                        </a:moveTo>
                        <a:cubicBezTo>
                          <a:pt x="71993" y="28737"/>
                          <a:pt x="71993" y="28737"/>
                          <a:pt x="71993" y="25968"/>
                        </a:cubicBezTo>
                        <a:cubicBezTo>
                          <a:pt x="58148" y="12123"/>
                          <a:pt x="30458" y="6585"/>
                          <a:pt x="8307" y="14892"/>
                        </a:cubicBezTo>
                        <a:cubicBezTo>
                          <a:pt x="5538" y="14892"/>
                          <a:pt x="2769" y="14892"/>
                          <a:pt x="0" y="12123"/>
                        </a:cubicBezTo>
                        <a:cubicBezTo>
                          <a:pt x="0" y="9354"/>
                          <a:pt x="0" y="6585"/>
                          <a:pt x="2769" y="3816"/>
                        </a:cubicBezTo>
                        <a:cubicBezTo>
                          <a:pt x="30458" y="-4490"/>
                          <a:pt x="60917" y="1048"/>
                          <a:pt x="77531" y="17661"/>
                        </a:cubicBezTo>
                        <a:cubicBezTo>
                          <a:pt x="80300" y="20430"/>
                          <a:pt x="80300" y="23199"/>
                          <a:pt x="77531" y="25968"/>
                        </a:cubicBezTo>
                        <a:cubicBezTo>
                          <a:pt x="77531" y="28737"/>
                          <a:pt x="74762" y="28737"/>
                          <a:pt x="74762" y="2873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8" name="Hình tự do: Hình 187">
                    <a:extLst>
                      <a:ext uri="{FF2B5EF4-FFF2-40B4-BE49-F238E27FC236}">
                        <a16:creationId xmlns:a16="http://schemas.microsoft.com/office/drawing/2014/main" xmlns="" id="{7796E3A7-E908-B52C-2B08-646A96CEF284}"/>
                      </a:ext>
                    </a:extLst>
                  </p:cNvPr>
                  <p:cNvSpPr/>
                  <p:nvPr/>
                </p:nvSpPr>
                <p:spPr>
                  <a:xfrm>
                    <a:off x="5983165" y="3370069"/>
                    <a:ext cx="38073" cy="19919"/>
                  </a:xfrm>
                  <a:custGeom>
                    <a:avLst/>
                    <a:gdLst>
                      <a:gd name="connsiteX0" fmla="*/ 2077 w 38073"/>
                      <a:gd name="connsiteY0" fmla="*/ 17150 h 19919"/>
                      <a:gd name="connsiteX1" fmla="*/ 2077 w 38073"/>
                      <a:gd name="connsiteY1" fmla="*/ 17150 h 19919"/>
                      <a:gd name="connsiteX2" fmla="*/ 18690 w 38073"/>
                      <a:gd name="connsiteY2" fmla="*/ 3306 h 19919"/>
                      <a:gd name="connsiteX3" fmla="*/ 32535 w 38073"/>
                      <a:gd name="connsiteY3" fmla="*/ 17150 h 19919"/>
                      <a:gd name="connsiteX4" fmla="*/ 35304 w 38073"/>
                      <a:gd name="connsiteY4" fmla="*/ 19919 h 19919"/>
                      <a:gd name="connsiteX5" fmla="*/ 38073 w 38073"/>
                      <a:gd name="connsiteY5" fmla="*/ 17150 h 19919"/>
                      <a:gd name="connsiteX6" fmla="*/ 21459 w 38073"/>
                      <a:gd name="connsiteY6" fmla="*/ 537 h 19919"/>
                      <a:gd name="connsiteX7" fmla="*/ 2077 w 38073"/>
                      <a:gd name="connsiteY7" fmla="*/ 17150 h 19919"/>
                      <a:gd name="connsiteX8" fmla="*/ 2077 w 38073"/>
                      <a:gd name="connsiteY8" fmla="*/ 17150 h 19919"/>
                      <a:gd name="connsiteX9" fmla="*/ 2077 w 38073"/>
                      <a:gd name="connsiteY9" fmla="*/ 17150 h 1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919">
                        <a:moveTo>
                          <a:pt x="2077" y="17150"/>
                        </a:moveTo>
                        <a:cubicBezTo>
                          <a:pt x="2077" y="17150"/>
                          <a:pt x="4846" y="17150"/>
                          <a:pt x="2077" y="17150"/>
                        </a:cubicBezTo>
                        <a:cubicBezTo>
                          <a:pt x="4846" y="8844"/>
                          <a:pt x="13153" y="3306"/>
                          <a:pt x="18690" y="3306"/>
                        </a:cubicBezTo>
                        <a:cubicBezTo>
                          <a:pt x="26997" y="3306"/>
                          <a:pt x="32535" y="8844"/>
                          <a:pt x="32535" y="17150"/>
                        </a:cubicBezTo>
                        <a:cubicBezTo>
                          <a:pt x="32535" y="17150"/>
                          <a:pt x="32535" y="19919"/>
                          <a:pt x="35304" y="19919"/>
                        </a:cubicBezTo>
                        <a:cubicBezTo>
                          <a:pt x="35304" y="19919"/>
                          <a:pt x="38073" y="19919"/>
                          <a:pt x="38073" y="17150"/>
                        </a:cubicBezTo>
                        <a:cubicBezTo>
                          <a:pt x="38073" y="8844"/>
                          <a:pt x="29766" y="537"/>
                          <a:pt x="21459" y="537"/>
                        </a:cubicBezTo>
                        <a:cubicBezTo>
                          <a:pt x="10384" y="-2232"/>
                          <a:pt x="2077" y="6075"/>
                          <a:pt x="2077" y="17150"/>
                        </a:cubicBezTo>
                        <a:cubicBezTo>
                          <a:pt x="-692" y="14381"/>
                          <a:pt x="-692" y="17150"/>
                          <a:pt x="2077" y="17150"/>
                        </a:cubicBezTo>
                        <a:cubicBezTo>
                          <a:pt x="2077" y="17150"/>
                          <a:pt x="2077" y="17150"/>
                          <a:pt x="2077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9" name="Hình tự do: Hình 188">
                    <a:extLst>
                      <a:ext uri="{FF2B5EF4-FFF2-40B4-BE49-F238E27FC236}">
                        <a16:creationId xmlns:a16="http://schemas.microsoft.com/office/drawing/2014/main" xmlns="" id="{706C7CD3-5BA5-2FBA-026A-27E5E110710E}"/>
                      </a:ext>
                    </a:extLst>
                  </p:cNvPr>
                  <p:cNvSpPr/>
                  <p:nvPr/>
                </p:nvSpPr>
                <p:spPr>
                  <a:xfrm>
                    <a:off x="5877252" y="2968969"/>
                    <a:ext cx="503995" cy="407174"/>
                  </a:xfrm>
                  <a:custGeom>
                    <a:avLst/>
                    <a:gdLst>
                      <a:gd name="connsiteX0" fmla="*/ 337812 w 503995"/>
                      <a:gd name="connsiteY0" fmla="*/ 290879 h 407174"/>
                      <a:gd name="connsiteX1" fmla="*/ 0 w 503995"/>
                      <a:gd name="connsiteY1" fmla="*/ 97052 h 407174"/>
                      <a:gd name="connsiteX2" fmla="*/ 232592 w 503995"/>
                      <a:gd name="connsiteY2" fmla="*/ 139 h 407174"/>
                      <a:gd name="connsiteX3" fmla="*/ 503949 w 503995"/>
                      <a:gd name="connsiteY3" fmla="*/ 235500 h 407174"/>
                      <a:gd name="connsiteX4" fmla="*/ 440263 w 503995"/>
                      <a:gd name="connsiteY4" fmla="*/ 407175 h 407174"/>
                      <a:gd name="connsiteX5" fmla="*/ 337812 w 503995"/>
                      <a:gd name="connsiteY5" fmla="*/ 290879 h 40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995" h="407174">
                        <a:moveTo>
                          <a:pt x="337812" y="290879"/>
                        </a:moveTo>
                        <a:cubicBezTo>
                          <a:pt x="221516" y="180121"/>
                          <a:pt x="94144" y="108128"/>
                          <a:pt x="0" y="97052"/>
                        </a:cubicBezTo>
                        <a:cubicBezTo>
                          <a:pt x="49841" y="36136"/>
                          <a:pt x="135679" y="-2630"/>
                          <a:pt x="232592" y="139"/>
                        </a:cubicBezTo>
                        <a:cubicBezTo>
                          <a:pt x="384884" y="2908"/>
                          <a:pt x="506718" y="108128"/>
                          <a:pt x="503949" y="235500"/>
                        </a:cubicBezTo>
                        <a:cubicBezTo>
                          <a:pt x="501180" y="318568"/>
                          <a:pt x="467952" y="376716"/>
                          <a:pt x="440263" y="407175"/>
                        </a:cubicBezTo>
                        <a:cubicBezTo>
                          <a:pt x="412573" y="365641"/>
                          <a:pt x="379346" y="326875"/>
                          <a:pt x="337812" y="29087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0" name="Hình tự do: Hình 189">
                    <a:extLst>
                      <a:ext uri="{FF2B5EF4-FFF2-40B4-BE49-F238E27FC236}">
                        <a16:creationId xmlns:a16="http://schemas.microsoft.com/office/drawing/2014/main" xmlns="" id="{DC171480-4EEB-29C6-4829-4B26F93DE053}"/>
                      </a:ext>
                    </a:extLst>
                  </p:cNvPr>
                  <p:cNvSpPr/>
                  <p:nvPr/>
                </p:nvSpPr>
                <p:spPr>
                  <a:xfrm>
                    <a:off x="6220489" y="3288172"/>
                    <a:ext cx="157984" cy="184702"/>
                  </a:xfrm>
                  <a:custGeom>
                    <a:avLst/>
                    <a:gdLst>
                      <a:gd name="connsiteX0" fmla="*/ 149637 w 157984"/>
                      <a:gd name="connsiteY0" fmla="*/ 115661 h 184702"/>
                      <a:gd name="connsiteX1" fmla="*/ 33341 w 157984"/>
                      <a:gd name="connsiteY1" fmla="*/ 182116 h 184702"/>
                      <a:gd name="connsiteX2" fmla="*/ 8420 w 157984"/>
                      <a:gd name="connsiteY2" fmla="*/ 74127 h 184702"/>
                      <a:gd name="connsiteX3" fmla="*/ 102565 w 157984"/>
                      <a:gd name="connsiteY3" fmla="*/ 2134 h 184702"/>
                      <a:gd name="connsiteX4" fmla="*/ 149637 w 157984"/>
                      <a:gd name="connsiteY4" fmla="*/ 115661 h 1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984" h="184702">
                        <a:moveTo>
                          <a:pt x="149637" y="115661"/>
                        </a:moveTo>
                        <a:cubicBezTo>
                          <a:pt x="127485" y="168271"/>
                          <a:pt x="72106" y="193192"/>
                          <a:pt x="33341" y="182116"/>
                        </a:cubicBezTo>
                        <a:cubicBezTo>
                          <a:pt x="-5424" y="171040"/>
                          <a:pt x="-5424" y="126737"/>
                          <a:pt x="8420" y="74127"/>
                        </a:cubicBezTo>
                        <a:cubicBezTo>
                          <a:pt x="22265" y="24286"/>
                          <a:pt x="63799" y="-8942"/>
                          <a:pt x="102565" y="2134"/>
                        </a:cubicBezTo>
                        <a:cubicBezTo>
                          <a:pt x="155175" y="18748"/>
                          <a:pt x="169019" y="68589"/>
                          <a:pt x="149637" y="115661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xmlns="" id="{0FE78AF8-3C3D-81D0-80AD-505A9C5B1D24}"/>
                      </a:ext>
                    </a:extLst>
                  </p:cNvPr>
                  <p:cNvSpPr/>
                  <p:nvPr/>
                </p:nvSpPr>
                <p:spPr>
                  <a:xfrm>
                    <a:off x="6247908" y="3354367"/>
                    <a:ext cx="65521" cy="83084"/>
                  </a:xfrm>
                  <a:custGeom>
                    <a:avLst/>
                    <a:gdLst>
                      <a:gd name="connsiteX0" fmla="*/ 58531 w 65521"/>
                      <a:gd name="connsiteY0" fmla="*/ 57773 h 83084"/>
                      <a:gd name="connsiteX1" fmla="*/ 8690 w 65521"/>
                      <a:gd name="connsiteY1" fmla="*/ 79925 h 83084"/>
                      <a:gd name="connsiteX2" fmla="*/ 5921 w 65521"/>
                      <a:gd name="connsiteY2" fmla="*/ 35622 h 83084"/>
                      <a:gd name="connsiteX3" fmla="*/ 47455 w 65521"/>
                      <a:gd name="connsiteY3" fmla="*/ 2394 h 83084"/>
                      <a:gd name="connsiteX4" fmla="*/ 58531 w 65521"/>
                      <a:gd name="connsiteY4" fmla="*/ 57773 h 8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521" h="83084">
                        <a:moveTo>
                          <a:pt x="58531" y="57773"/>
                        </a:moveTo>
                        <a:cubicBezTo>
                          <a:pt x="47455" y="79925"/>
                          <a:pt x="19766" y="88232"/>
                          <a:pt x="8690" y="79925"/>
                        </a:cubicBezTo>
                        <a:cubicBezTo>
                          <a:pt x="-2386" y="71618"/>
                          <a:pt x="-2386" y="57773"/>
                          <a:pt x="5921" y="35622"/>
                        </a:cubicBezTo>
                        <a:cubicBezTo>
                          <a:pt x="14228" y="7932"/>
                          <a:pt x="28073" y="-5913"/>
                          <a:pt x="47455" y="2394"/>
                        </a:cubicBezTo>
                        <a:cubicBezTo>
                          <a:pt x="64069" y="10701"/>
                          <a:pt x="72376" y="32853"/>
                          <a:pt x="58531" y="5777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2" name="Hình tự do: Hình 191">
                    <a:extLst>
                      <a:ext uri="{FF2B5EF4-FFF2-40B4-BE49-F238E27FC236}">
                        <a16:creationId xmlns:a16="http://schemas.microsoft.com/office/drawing/2014/main" xmlns="" id="{3028F791-9567-86A9-A9C5-45F8F94FF13C}"/>
                      </a:ext>
                    </a:extLst>
                  </p:cNvPr>
                  <p:cNvSpPr/>
                  <p:nvPr/>
                </p:nvSpPr>
                <p:spPr>
                  <a:xfrm>
                    <a:off x="5880021" y="2966339"/>
                    <a:ext cx="365501" cy="268588"/>
                  </a:xfrm>
                  <a:custGeom>
                    <a:avLst/>
                    <a:gdLst>
                      <a:gd name="connsiteX0" fmla="*/ 0 w 365501"/>
                      <a:gd name="connsiteY0" fmla="*/ 96913 h 268588"/>
                      <a:gd name="connsiteX1" fmla="*/ 232592 w 365501"/>
                      <a:gd name="connsiteY1" fmla="*/ 0 h 268588"/>
                      <a:gd name="connsiteX2" fmla="*/ 337812 w 365501"/>
                      <a:gd name="connsiteY2" fmla="*/ 19383 h 268588"/>
                      <a:gd name="connsiteX3" fmla="*/ 365501 w 365501"/>
                      <a:gd name="connsiteY3" fmla="*/ 130141 h 268588"/>
                      <a:gd name="connsiteX4" fmla="*/ 312891 w 365501"/>
                      <a:gd name="connsiteY4" fmla="*/ 268588 h 268588"/>
                      <a:gd name="connsiteX5" fmla="*/ 0 w 365501"/>
                      <a:gd name="connsiteY5" fmla="*/ 96913 h 26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5501" h="268588">
                        <a:moveTo>
                          <a:pt x="0" y="96913"/>
                        </a:moveTo>
                        <a:cubicBezTo>
                          <a:pt x="52610" y="35996"/>
                          <a:pt x="135679" y="0"/>
                          <a:pt x="232592" y="0"/>
                        </a:cubicBezTo>
                        <a:cubicBezTo>
                          <a:pt x="268588" y="0"/>
                          <a:pt x="304584" y="8307"/>
                          <a:pt x="337812" y="19383"/>
                        </a:cubicBezTo>
                        <a:cubicBezTo>
                          <a:pt x="357194" y="52610"/>
                          <a:pt x="365501" y="91375"/>
                          <a:pt x="365501" y="130141"/>
                        </a:cubicBezTo>
                        <a:cubicBezTo>
                          <a:pt x="365501" y="182751"/>
                          <a:pt x="343350" y="229823"/>
                          <a:pt x="312891" y="268588"/>
                        </a:cubicBezTo>
                        <a:cubicBezTo>
                          <a:pt x="202133" y="171675"/>
                          <a:pt x="85838" y="110758"/>
                          <a:pt x="0" y="96913"/>
                        </a:cubicBezTo>
                        <a:close/>
                      </a:path>
                    </a:pathLst>
                  </a:custGeom>
                  <a:solidFill>
                    <a:srgbClr val="C5EAE9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3" name="Hình tự do: Hình 192">
                    <a:extLst>
                      <a:ext uri="{FF2B5EF4-FFF2-40B4-BE49-F238E27FC236}">
                        <a16:creationId xmlns:a16="http://schemas.microsoft.com/office/drawing/2014/main" xmlns="" id="{C6B7CF13-7D8A-642D-B7B4-C03D741BF193}"/>
                      </a:ext>
                    </a:extLst>
                  </p:cNvPr>
                  <p:cNvSpPr/>
                  <p:nvPr/>
                </p:nvSpPr>
                <p:spPr>
                  <a:xfrm>
                    <a:off x="5697048" y="2934972"/>
                    <a:ext cx="479250" cy="288879"/>
                  </a:xfrm>
                  <a:custGeom>
                    <a:avLst/>
                    <a:gdLst>
                      <a:gd name="connsiteX0" fmla="*/ 30681 w 479250"/>
                      <a:gd name="connsiteY0" fmla="*/ 17523 h 288879"/>
                      <a:gd name="connsiteX1" fmla="*/ 360186 w 479250"/>
                      <a:gd name="connsiteY1" fmla="*/ 142125 h 288879"/>
                      <a:gd name="connsiteX2" fmla="*/ 479251 w 479250"/>
                      <a:gd name="connsiteY2" fmla="*/ 288880 h 288879"/>
                      <a:gd name="connsiteX3" fmla="*/ 423872 w 479250"/>
                      <a:gd name="connsiteY3" fmla="*/ 230732 h 288879"/>
                      <a:gd name="connsiteX4" fmla="*/ 182973 w 479250"/>
                      <a:gd name="connsiteY4" fmla="*/ 178122 h 288879"/>
                      <a:gd name="connsiteX5" fmla="*/ 166360 w 479250"/>
                      <a:gd name="connsiteY5" fmla="*/ 222425 h 288879"/>
                      <a:gd name="connsiteX6" fmla="*/ 30681 w 479250"/>
                      <a:gd name="connsiteY6" fmla="*/ 17523 h 288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250" h="288879">
                        <a:moveTo>
                          <a:pt x="30681" y="17523"/>
                        </a:moveTo>
                        <a:cubicBezTo>
                          <a:pt x="88829" y="-29550"/>
                          <a:pt x="230046" y="20291"/>
                          <a:pt x="360186" y="142125"/>
                        </a:cubicBezTo>
                        <a:cubicBezTo>
                          <a:pt x="407258" y="186428"/>
                          <a:pt x="451561" y="241807"/>
                          <a:pt x="479251" y="288880"/>
                        </a:cubicBezTo>
                        <a:cubicBezTo>
                          <a:pt x="465406" y="275035"/>
                          <a:pt x="443255" y="244576"/>
                          <a:pt x="423872" y="230732"/>
                        </a:cubicBezTo>
                        <a:cubicBezTo>
                          <a:pt x="321421" y="155970"/>
                          <a:pt x="218970" y="133818"/>
                          <a:pt x="182973" y="178122"/>
                        </a:cubicBezTo>
                        <a:cubicBezTo>
                          <a:pt x="171898" y="194735"/>
                          <a:pt x="169129" y="205811"/>
                          <a:pt x="166360" y="222425"/>
                        </a:cubicBezTo>
                        <a:cubicBezTo>
                          <a:pt x="-19160" y="164277"/>
                          <a:pt x="-24698" y="61826"/>
                          <a:pt x="30681" y="17523"/>
                        </a:cubicBezTo>
                        <a:close/>
                      </a:path>
                    </a:pathLst>
                  </a:custGeom>
                  <a:solidFill>
                    <a:srgbClr val="3898A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4" name="Hình tự do: Hình 193">
                    <a:extLst>
                      <a:ext uri="{FF2B5EF4-FFF2-40B4-BE49-F238E27FC236}">
                        <a16:creationId xmlns:a16="http://schemas.microsoft.com/office/drawing/2014/main" xmlns="" id="{186BCE88-0494-C8C2-2CAB-1085A5A29EC2}"/>
                      </a:ext>
                    </a:extLst>
                  </p:cNvPr>
                  <p:cNvSpPr/>
                  <p:nvPr/>
                </p:nvSpPr>
                <p:spPr>
                  <a:xfrm>
                    <a:off x="5702397" y="2955997"/>
                    <a:ext cx="476671" cy="270623"/>
                  </a:xfrm>
                  <a:custGeom>
                    <a:avLst/>
                    <a:gdLst>
                      <a:gd name="connsiteX0" fmla="*/ 30871 w 476671"/>
                      <a:gd name="connsiteY0" fmla="*/ 18649 h 270623"/>
                      <a:gd name="connsiteX1" fmla="*/ 357607 w 476671"/>
                      <a:gd name="connsiteY1" fmla="*/ 146021 h 270623"/>
                      <a:gd name="connsiteX2" fmla="*/ 476671 w 476671"/>
                      <a:gd name="connsiteY2" fmla="*/ 270624 h 270623"/>
                      <a:gd name="connsiteX3" fmla="*/ 421292 w 476671"/>
                      <a:gd name="connsiteY3" fmla="*/ 226321 h 270623"/>
                      <a:gd name="connsiteX4" fmla="*/ 180394 w 476671"/>
                      <a:gd name="connsiteY4" fmla="*/ 173710 h 270623"/>
                      <a:gd name="connsiteX5" fmla="*/ 163780 w 476671"/>
                      <a:gd name="connsiteY5" fmla="*/ 218014 h 270623"/>
                      <a:gd name="connsiteX6" fmla="*/ 30871 w 476671"/>
                      <a:gd name="connsiteY6" fmla="*/ 18649 h 270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671" h="270623">
                        <a:moveTo>
                          <a:pt x="30871" y="18649"/>
                        </a:moveTo>
                        <a:cubicBezTo>
                          <a:pt x="86250" y="-31192"/>
                          <a:pt x="227466" y="21418"/>
                          <a:pt x="357607" y="146021"/>
                        </a:cubicBezTo>
                        <a:cubicBezTo>
                          <a:pt x="404679" y="190324"/>
                          <a:pt x="446213" y="231858"/>
                          <a:pt x="476671" y="270624"/>
                        </a:cubicBezTo>
                        <a:cubicBezTo>
                          <a:pt x="462827" y="256779"/>
                          <a:pt x="440675" y="240165"/>
                          <a:pt x="421292" y="226321"/>
                        </a:cubicBezTo>
                        <a:cubicBezTo>
                          <a:pt x="318841" y="151559"/>
                          <a:pt x="216390" y="129407"/>
                          <a:pt x="180394" y="173710"/>
                        </a:cubicBezTo>
                        <a:cubicBezTo>
                          <a:pt x="169318" y="190324"/>
                          <a:pt x="166549" y="201400"/>
                          <a:pt x="163780" y="218014"/>
                        </a:cubicBezTo>
                        <a:cubicBezTo>
                          <a:pt x="-24508" y="159866"/>
                          <a:pt x="-21739" y="62952"/>
                          <a:pt x="30871" y="1864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5" name="Hình tự do: Hình 194">
                    <a:extLst>
                      <a:ext uri="{FF2B5EF4-FFF2-40B4-BE49-F238E27FC236}">
                        <a16:creationId xmlns:a16="http://schemas.microsoft.com/office/drawing/2014/main" xmlns="" id="{CC5A34C7-0755-C360-4A64-42EE3499AECF}"/>
                      </a:ext>
                    </a:extLst>
                  </p:cNvPr>
                  <p:cNvSpPr/>
                  <p:nvPr/>
                </p:nvSpPr>
                <p:spPr>
                  <a:xfrm>
                    <a:off x="5839348" y="3098680"/>
                    <a:ext cx="128419" cy="98613"/>
                  </a:xfrm>
                  <a:custGeom>
                    <a:avLst/>
                    <a:gdLst>
                      <a:gd name="connsiteX0" fmla="*/ 1908 w 128419"/>
                      <a:gd name="connsiteY0" fmla="*/ 6106 h 98613"/>
                      <a:gd name="connsiteX1" fmla="*/ 48980 w 128419"/>
                      <a:gd name="connsiteY1" fmla="*/ 72561 h 98613"/>
                      <a:gd name="connsiteX2" fmla="*/ 126511 w 128419"/>
                      <a:gd name="connsiteY2" fmla="*/ 91944 h 98613"/>
                      <a:gd name="connsiteX3" fmla="*/ 79439 w 128419"/>
                      <a:gd name="connsiteY3" fmla="*/ 25489 h 98613"/>
                      <a:gd name="connsiteX4" fmla="*/ 1908 w 128419"/>
                      <a:gd name="connsiteY4" fmla="*/ 6106 h 9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19" h="98613">
                        <a:moveTo>
                          <a:pt x="1908" y="6106"/>
                        </a:moveTo>
                        <a:cubicBezTo>
                          <a:pt x="-6399" y="19951"/>
                          <a:pt x="12984" y="47640"/>
                          <a:pt x="48980" y="72561"/>
                        </a:cubicBezTo>
                        <a:cubicBezTo>
                          <a:pt x="82208" y="97482"/>
                          <a:pt x="118204" y="105788"/>
                          <a:pt x="126511" y="91944"/>
                        </a:cubicBezTo>
                        <a:cubicBezTo>
                          <a:pt x="134818" y="78099"/>
                          <a:pt x="115435" y="50409"/>
                          <a:pt x="79439" y="25489"/>
                        </a:cubicBezTo>
                        <a:cubicBezTo>
                          <a:pt x="43442" y="3337"/>
                          <a:pt x="10215" y="-7739"/>
                          <a:pt x="1908" y="6106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6" name="Hình tự do: Hình 195">
                    <a:extLst>
                      <a:ext uri="{FF2B5EF4-FFF2-40B4-BE49-F238E27FC236}">
                        <a16:creationId xmlns:a16="http://schemas.microsoft.com/office/drawing/2014/main" xmlns="" id="{F2D1DAFB-90BD-A104-DD7E-82FCAC2332E9}"/>
                      </a:ext>
                    </a:extLst>
                  </p:cNvPr>
                  <p:cNvSpPr/>
                  <p:nvPr/>
                </p:nvSpPr>
                <p:spPr>
                  <a:xfrm>
                    <a:off x="5898384" y="3063419"/>
                    <a:ext cx="112797" cy="91041"/>
                  </a:xfrm>
                  <a:custGeom>
                    <a:avLst/>
                    <a:gdLst>
                      <a:gd name="connsiteX0" fmla="*/ 3789 w 112797"/>
                      <a:gd name="connsiteY0" fmla="*/ 16447 h 91041"/>
                      <a:gd name="connsiteX1" fmla="*/ 37016 w 112797"/>
                      <a:gd name="connsiteY1" fmla="*/ 80133 h 91041"/>
                      <a:gd name="connsiteX2" fmla="*/ 109009 w 112797"/>
                      <a:gd name="connsiteY2" fmla="*/ 74595 h 91041"/>
                      <a:gd name="connsiteX3" fmla="*/ 75781 w 112797"/>
                      <a:gd name="connsiteY3" fmla="*/ 10909 h 91041"/>
                      <a:gd name="connsiteX4" fmla="*/ 3789 w 112797"/>
                      <a:gd name="connsiteY4" fmla="*/ 16447 h 9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97" h="91041">
                        <a:moveTo>
                          <a:pt x="3789" y="16447"/>
                        </a:moveTo>
                        <a:cubicBezTo>
                          <a:pt x="-7287" y="35829"/>
                          <a:pt x="6557" y="63519"/>
                          <a:pt x="37016" y="80133"/>
                        </a:cubicBezTo>
                        <a:cubicBezTo>
                          <a:pt x="67475" y="96746"/>
                          <a:pt x="97933" y="93977"/>
                          <a:pt x="109009" y="74595"/>
                        </a:cubicBezTo>
                        <a:cubicBezTo>
                          <a:pt x="120084" y="55212"/>
                          <a:pt x="106240" y="27523"/>
                          <a:pt x="75781" y="10909"/>
                        </a:cubicBezTo>
                        <a:cubicBezTo>
                          <a:pt x="48092" y="-5705"/>
                          <a:pt x="14864" y="-2936"/>
                          <a:pt x="3789" y="1644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97" name="Đồ họa 753">
                    <a:extLst>
                      <a:ext uri="{FF2B5EF4-FFF2-40B4-BE49-F238E27FC236}">
                        <a16:creationId xmlns:a16="http://schemas.microsoft.com/office/drawing/2014/main" xmlns="" id="{09595046-7E17-B950-AB93-EAA130EC7A33}"/>
                      </a:ext>
                    </a:extLst>
                  </p:cNvPr>
                  <p:cNvGrpSpPr/>
                  <p:nvPr/>
                </p:nvGrpSpPr>
                <p:grpSpPr>
                  <a:xfrm>
                    <a:off x="5945945" y="3406602"/>
                    <a:ext cx="136776" cy="71992"/>
                    <a:chOff x="5945945" y="3406602"/>
                    <a:chExt cx="136776" cy="71992"/>
                  </a:xfrm>
                </p:grpSpPr>
                <p:sp>
                  <p:nvSpPr>
                    <p:cNvPr id="198" name="Hình tự do: Hình 197">
                      <a:extLst>
                        <a:ext uri="{FF2B5EF4-FFF2-40B4-BE49-F238E27FC236}">
                          <a16:creationId xmlns:a16="http://schemas.microsoft.com/office/drawing/2014/main" xmlns="" id="{7DD09719-6436-A050-0467-A58DA7BABC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5945" y="3407525"/>
                      <a:ext cx="136776" cy="71069"/>
                    </a:xfrm>
                    <a:custGeom>
                      <a:avLst/>
                      <a:gdLst>
                        <a:gd name="connsiteX0" fmla="*/ 136210 w 136776"/>
                        <a:gd name="connsiteY0" fmla="*/ 18460 h 71069"/>
                        <a:gd name="connsiteX1" fmla="*/ 69755 w 136776"/>
                        <a:gd name="connsiteY1" fmla="*/ 71070 h 71069"/>
                        <a:gd name="connsiteX2" fmla="*/ 531 w 136776"/>
                        <a:gd name="connsiteY2" fmla="*/ 21229 h 71069"/>
                        <a:gd name="connsiteX3" fmla="*/ 69755 w 136776"/>
                        <a:gd name="connsiteY3" fmla="*/ 1846 h 71069"/>
                        <a:gd name="connsiteX4" fmla="*/ 136210 w 136776"/>
                        <a:gd name="connsiteY4" fmla="*/ 18460 h 7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776" h="71069">
                          <a:moveTo>
                            <a:pt x="136210" y="18460"/>
                          </a:moveTo>
                          <a:cubicBezTo>
                            <a:pt x="133441" y="29535"/>
                            <a:pt x="105751" y="71070"/>
                            <a:pt x="69755" y="71070"/>
                          </a:cubicBezTo>
                          <a:cubicBezTo>
                            <a:pt x="30990" y="71070"/>
                            <a:pt x="3300" y="35073"/>
                            <a:pt x="531" y="21229"/>
                          </a:cubicBezTo>
                          <a:cubicBezTo>
                            <a:pt x="-5007" y="1846"/>
                            <a:pt x="33759" y="4615"/>
                            <a:pt x="69755" y="1846"/>
                          </a:cubicBezTo>
                          <a:cubicBezTo>
                            <a:pt x="105751" y="-923"/>
                            <a:pt x="141748" y="-3692"/>
                            <a:pt x="136210" y="18460"/>
                          </a:cubicBezTo>
                          <a:close/>
                        </a:path>
                      </a:pathLst>
                    </a:custGeom>
                    <a:solidFill>
                      <a:srgbClr val="5B00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9" name="Hình tự do: Hình 198">
                      <a:extLst>
                        <a:ext uri="{FF2B5EF4-FFF2-40B4-BE49-F238E27FC236}">
                          <a16:creationId xmlns:a16="http://schemas.microsoft.com/office/drawing/2014/main" xmlns="" id="{19EBA580-8B6E-7A09-776A-9F772B05D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6935" y="3452676"/>
                      <a:ext cx="69223" cy="25919"/>
                    </a:xfrm>
                    <a:custGeom>
                      <a:avLst/>
                      <a:gdLst>
                        <a:gd name="connsiteX0" fmla="*/ 35996 w 69223"/>
                        <a:gd name="connsiteY0" fmla="*/ 25919 h 25919"/>
                        <a:gd name="connsiteX1" fmla="*/ 69224 w 69223"/>
                        <a:gd name="connsiteY1" fmla="*/ 14843 h 25919"/>
                        <a:gd name="connsiteX2" fmla="*/ 44303 w 69223"/>
                        <a:gd name="connsiteY2" fmla="*/ 999 h 25919"/>
                        <a:gd name="connsiteX3" fmla="*/ 0 w 69223"/>
                        <a:gd name="connsiteY3" fmla="*/ 12074 h 25919"/>
                        <a:gd name="connsiteX4" fmla="*/ 35996 w 69223"/>
                        <a:gd name="connsiteY4" fmla="*/ 25919 h 2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223" h="25919">
                          <a:moveTo>
                            <a:pt x="35996" y="25919"/>
                          </a:moveTo>
                          <a:cubicBezTo>
                            <a:pt x="47072" y="25919"/>
                            <a:pt x="58148" y="20381"/>
                            <a:pt x="69224" y="14843"/>
                          </a:cubicBezTo>
                          <a:cubicBezTo>
                            <a:pt x="63686" y="6537"/>
                            <a:pt x="55379" y="999"/>
                            <a:pt x="44303" y="999"/>
                          </a:cubicBezTo>
                          <a:cubicBezTo>
                            <a:pt x="27689" y="-1770"/>
                            <a:pt x="5538" y="999"/>
                            <a:pt x="0" y="12074"/>
                          </a:cubicBezTo>
                          <a:cubicBezTo>
                            <a:pt x="5538" y="20381"/>
                            <a:pt x="24921" y="25919"/>
                            <a:pt x="35996" y="25919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0" name="Hình tự do: Hình 199">
                      <a:extLst>
                        <a:ext uri="{FF2B5EF4-FFF2-40B4-BE49-F238E27FC236}">
                          <a16:creationId xmlns:a16="http://schemas.microsoft.com/office/drawing/2014/main" xmlns="" id="{95EAED1F-EE0C-0381-1586-28E0C30510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0321" y="3406602"/>
                      <a:ext cx="102451" cy="24920"/>
                    </a:xfrm>
                    <a:custGeom>
                      <a:avLst/>
                      <a:gdLst>
                        <a:gd name="connsiteX0" fmla="*/ 102451 w 102451"/>
                        <a:gd name="connsiteY0" fmla="*/ 0 h 24920"/>
                        <a:gd name="connsiteX1" fmla="*/ 52610 w 102451"/>
                        <a:gd name="connsiteY1" fmla="*/ 2769 h 24920"/>
                        <a:gd name="connsiteX2" fmla="*/ 0 w 102451"/>
                        <a:gd name="connsiteY2" fmla="*/ 5538 h 24920"/>
                        <a:gd name="connsiteX3" fmla="*/ 52610 w 102451"/>
                        <a:gd name="connsiteY3" fmla="*/ 24921 h 24920"/>
                        <a:gd name="connsiteX4" fmla="*/ 102451 w 102451"/>
                        <a:gd name="connsiteY4" fmla="*/ 0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51" h="24920">
                          <a:moveTo>
                            <a:pt x="102451" y="0"/>
                          </a:moveTo>
                          <a:cubicBezTo>
                            <a:pt x="88606" y="0"/>
                            <a:pt x="71993" y="0"/>
                            <a:pt x="52610" y="2769"/>
                          </a:cubicBezTo>
                          <a:cubicBezTo>
                            <a:pt x="33228" y="5538"/>
                            <a:pt x="11076" y="2769"/>
                            <a:pt x="0" y="5538"/>
                          </a:cubicBezTo>
                          <a:cubicBezTo>
                            <a:pt x="5538" y="16614"/>
                            <a:pt x="24921" y="24921"/>
                            <a:pt x="52610" y="24921"/>
                          </a:cubicBezTo>
                          <a:cubicBezTo>
                            <a:pt x="80300" y="24921"/>
                            <a:pt x="102451" y="13845"/>
                            <a:pt x="10245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73" name="Đồ họa 753">
                <a:extLst>
                  <a:ext uri="{FF2B5EF4-FFF2-40B4-BE49-F238E27FC236}">
                    <a16:creationId xmlns:a16="http://schemas.microsoft.com/office/drawing/2014/main" xmlns="" id="{C05EB907-024C-5546-2F7D-ED20B9124902}"/>
                  </a:ext>
                </a:extLst>
              </p:cNvPr>
              <p:cNvGrpSpPr/>
              <p:nvPr/>
            </p:nvGrpSpPr>
            <p:grpSpPr>
              <a:xfrm>
                <a:off x="6906016" y="3321590"/>
                <a:ext cx="607685" cy="816014"/>
                <a:chOff x="6906016" y="3321590"/>
                <a:chExt cx="607685" cy="816014"/>
              </a:xfrm>
            </p:grpSpPr>
            <p:sp>
              <p:nvSpPr>
                <p:cNvPr id="128" name="Hình tự do: Hình 127">
                  <a:extLst>
                    <a:ext uri="{FF2B5EF4-FFF2-40B4-BE49-F238E27FC236}">
                      <a16:creationId xmlns:a16="http://schemas.microsoft.com/office/drawing/2014/main" xmlns="" id="{D6B82723-0E03-E586-6CAB-1EA317F86D56}"/>
                    </a:ext>
                  </a:extLst>
                </p:cNvPr>
                <p:cNvSpPr/>
                <p:nvPr/>
              </p:nvSpPr>
              <p:spPr>
                <a:xfrm>
                  <a:off x="7306030" y="3823137"/>
                  <a:ext cx="140639" cy="209247"/>
                </a:xfrm>
                <a:custGeom>
                  <a:avLst/>
                  <a:gdLst>
                    <a:gd name="connsiteX0" fmla="*/ 135679 w 140639"/>
                    <a:gd name="connsiteY0" fmla="*/ 65262 h 209247"/>
                    <a:gd name="connsiteX1" fmla="*/ 55379 w 140639"/>
                    <a:gd name="connsiteY1" fmla="*/ 209247 h 209247"/>
                    <a:gd name="connsiteX2" fmla="*/ 0 w 140639"/>
                    <a:gd name="connsiteY2" fmla="*/ 181558 h 209247"/>
                    <a:gd name="connsiteX3" fmla="*/ 58148 w 140639"/>
                    <a:gd name="connsiteY3" fmla="*/ 26497 h 209247"/>
                    <a:gd name="connsiteX4" fmla="*/ 116296 w 140639"/>
                    <a:gd name="connsiteY4" fmla="*/ 4345 h 209247"/>
                    <a:gd name="connsiteX5" fmla="*/ 119065 w 140639"/>
                    <a:gd name="connsiteY5" fmla="*/ 4345 h 209247"/>
                    <a:gd name="connsiteX6" fmla="*/ 135679 w 140639"/>
                    <a:gd name="connsiteY6" fmla="*/ 65262 h 20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39" h="209247">
                      <a:moveTo>
                        <a:pt x="135679" y="65262"/>
                      </a:moveTo>
                      <a:cubicBezTo>
                        <a:pt x="102451" y="123410"/>
                        <a:pt x="74762" y="176020"/>
                        <a:pt x="55379" y="209247"/>
                      </a:cubicBezTo>
                      <a:lnTo>
                        <a:pt x="0" y="181558"/>
                      </a:lnTo>
                      <a:cubicBezTo>
                        <a:pt x="13845" y="142792"/>
                        <a:pt x="35996" y="87414"/>
                        <a:pt x="58148" y="26497"/>
                      </a:cubicBezTo>
                      <a:cubicBezTo>
                        <a:pt x="66455" y="4345"/>
                        <a:pt x="94145" y="-6731"/>
                        <a:pt x="116296" y="4345"/>
                      </a:cubicBezTo>
                      <a:lnTo>
                        <a:pt x="119065" y="4345"/>
                      </a:lnTo>
                      <a:cubicBezTo>
                        <a:pt x="138447" y="18190"/>
                        <a:pt x="146754" y="45879"/>
                        <a:pt x="135679" y="65262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9" name="Hình tự do: Hình 128">
                  <a:extLst>
                    <a:ext uri="{FF2B5EF4-FFF2-40B4-BE49-F238E27FC236}">
                      <a16:creationId xmlns:a16="http://schemas.microsoft.com/office/drawing/2014/main" xmlns="" id="{6D9A8A1A-A932-EE8E-EA08-6E8950EBDC10}"/>
                    </a:ext>
                  </a:extLst>
                </p:cNvPr>
                <p:cNvSpPr/>
                <p:nvPr/>
              </p:nvSpPr>
              <p:spPr>
                <a:xfrm>
                  <a:off x="7248858" y="3976231"/>
                  <a:ext cx="144095" cy="161374"/>
                </a:xfrm>
                <a:custGeom>
                  <a:avLst/>
                  <a:gdLst>
                    <a:gd name="connsiteX0" fmla="*/ 112551 w 144095"/>
                    <a:gd name="connsiteY0" fmla="*/ 92150 h 161374"/>
                    <a:gd name="connsiteX1" fmla="*/ 123627 w 144095"/>
                    <a:gd name="connsiteY1" fmla="*/ 108764 h 161374"/>
                    <a:gd name="connsiteX2" fmla="*/ 137472 w 144095"/>
                    <a:gd name="connsiteY2" fmla="*/ 130916 h 161374"/>
                    <a:gd name="connsiteX3" fmla="*/ 143010 w 144095"/>
                    <a:gd name="connsiteY3" fmla="*/ 119840 h 161374"/>
                    <a:gd name="connsiteX4" fmla="*/ 131934 w 144095"/>
                    <a:gd name="connsiteY4" fmla="*/ 50616 h 161374"/>
                    <a:gd name="connsiteX5" fmla="*/ 76555 w 144095"/>
                    <a:gd name="connsiteY5" fmla="*/ 775 h 161374"/>
                    <a:gd name="connsiteX6" fmla="*/ 1793 w 144095"/>
                    <a:gd name="connsiteY6" fmla="*/ 17389 h 161374"/>
                    <a:gd name="connsiteX7" fmla="*/ 12869 w 144095"/>
                    <a:gd name="connsiteY7" fmla="*/ 34003 h 161374"/>
                    <a:gd name="connsiteX8" fmla="*/ 43327 w 144095"/>
                    <a:gd name="connsiteY8" fmla="*/ 36771 h 161374"/>
                    <a:gd name="connsiteX9" fmla="*/ 48865 w 144095"/>
                    <a:gd name="connsiteY9" fmla="*/ 56154 h 161374"/>
                    <a:gd name="connsiteX10" fmla="*/ 10100 w 144095"/>
                    <a:gd name="connsiteY10" fmla="*/ 122609 h 161374"/>
                    <a:gd name="connsiteX11" fmla="*/ 59941 w 144095"/>
                    <a:gd name="connsiteY11" fmla="*/ 86612 h 161374"/>
                    <a:gd name="connsiteX12" fmla="*/ 48865 w 144095"/>
                    <a:gd name="connsiteY12" fmla="*/ 155836 h 161374"/>
                    <a:gd name="connsiteX13" fmla="*/ 84862 w 144095"/>
                    <a:gd name="connsiteY13" fmla="*/ 100457 h 161374"/>
                    <a:gd name="connsiteX14" fmla="*/ 101475 w 144095"/>
                    <a:gd name="connsiteY14" fmla="*/ 161374 h 161374"/>
                    <a:gd name="connsiteX15" fmla="*/ 112551 w 144095"/>
                    <a:gd name="connsiteY15" fmla="*/ 92150 h 161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095" h="161374">
                      <a:moveTo>
                        <a:pt x="112551" y="92150"/>
                      </a:moveTo>
                      <a:cubicBezTo>
                        <a:pt x="115320" y="92150"/>
                        <a:pt x="118089" y="97688"/>
                        <a:pt x="123627" y="108764"/>
                      </a:cubicBezTo>
                      <a:cubicBezTo>
                        <a:pt x="126396" y="117071"/>
                        <a:pt x="131934" y="128147"/>
                        <a:pt x="137472" y="130916"/>
                      </a:cubicBezTo>
                      <a:cubicBezTo>
                        <a:pt x="143010" y="133685"/>
                        <a:pt x="145778" y="128147"/>
                        <a:pt x="143010" y="119840"/>
                      </a:cubicBezTo>
                      <a:cubicBezTo>
                        <a:pt x="140241" y="103226"/>
                        <a:pt x="134703" y="67230"/>
                        <a:pt x="131934" y="50616"/>
                      </a:cubicBezTo>
                      <a:cubicBezTo>
                        <a:pt x="126396" y="20158"/>
                        <a:pt x="101475" y="-4763"/>
                        <a:pt x="76555" y="775"/>
                      </a:cubicBezTo>
                      <a:cubicBezTo>
                        <a:pt x="37789" y="6313"/>
                        <a:pt x="23945" y="11851"/>
                        <a:pt x="1793" y="17389"/>
                      </a:cubicBezTo>
                      <a:cubicBezTo>
                        <a:pt x="-3745" y="17389"/>
                        <a:pt x="4562" y="31233"/>
                        <a:pt x="12869" y="34003"/>
                      </a:cubicBezTo>
                      <a:cubicBezTo>
                        <a:pt x="29483" y="36771"/>
                        <a:pt x="35020" y="34003"/>
                        <a:pt x="43327" y="36771"/>
                      </a:cubicBezTo>
                      <a:cubicBezTo>
                        <a:pt x="51634" y="39540"/>
                        <a:pt x="51634" y="47847"/>
                        <a:pt x="48865" y="56154"/>
                      </a:cubicBezTo>
                      <a:cubicBezTo>
                        <a:pt x="23945" y="92150"/>
                        <a:pt x="4562" y="108764"/>
                        <a:pt x="10100" y="122609"/>
                      </a:cubicBezTo>
                      <a:cubicBezTo>
                        <a:pt x="15638" y="133685"/>
                        <a:pt x="37789" y="111533"/>
                        <a:pt x="59941" y="86612"/>
                      </a:cubicBezTo>
                      <a:cubicBezTo>
                        <a:pt x="46096" y="122609"/>
                        <a:pt x="40559" y="153067"/>
                        <a:pt x="48865" y="155836"/>
                      </a:cubicBezTo>
                      <a:cubicBezTo>
                        <a:pt x="59941" y="158605"/>
                        <a:pt x="76555" y="130916"/>
                        <a:pt x="84862" y="100457"/>
                      </a:cubicBezTo>
                      <a:cubicBezTo>
                        <a:pt x="90399" y="130916"/>
                        <a:pt x="90399" y="161374"/>
                        <a:pt x="101475" y="161374"/>
                      </a:cubicBezTo>
                      <a:cubicBezTo>
                        <a:pt x="107013" y="155836"/>
                        <a:pt x="101475" y="86612"/>
                        <a:pt x="112551" y="9215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0" name="Hình tự do: Hình 129">
                  <a:extLst>
                    <a:ext uri="{FF2B5EF4-FFF2-40B4-BE49-F238E27FC236}">
                      <a16:creationId xmlns:a16="http://schemas.microsoft.com/office/drawing/2014/main" xmlns="" id="{0E1DF491-304B-369A-B0B5-2ACFF7B4DF95}"/>
                    </a:ext>
                  </a:extLst>
                </p:cNvPr>
                <p:cNvSpPr/>
                <p:nvPr/>
              </p:nvSpPr>
              <p:spPr>
                <a:xfrm>
                  <a:off x="6974083" y="3807041"/>
                  <a:ext cx="182424" cy="186577"/>
                </a:xfrm>
                <a:custGeom>
                  <a:avLst/>
                  <a:gdLst>
                    <a:gd name="connsiteX0" fmla="*/ 13518 w 182424"/>
                    <a:gd name="connsiteY0" fmla="*/ 75820 h 186577"/>
                    <a:gd name="connsiteX1" fmla="*/ 138121 w 182424"/>
                    <a:gd name="connsiteY1" fmla="*/ 186578 h 186577"/>
                    <a:gd name="connsiteX2" fmla="*/ 182424 w 182424"/>
                    <a:gd name="connsiteY2" fmla="*/ 142275 h 186577"/>
                    <a:gd name="connsiteX3" fmla="*/ 77204 w 182424"/>
                    <a:gd name="connsiteY3" fmla="*/ 14903 h 186577"/>
                    <a:gd name="connsiteX4" fmla="*/ 16288 w 182424"/>
                    <a:gd name="connsiteY4" fmla="*/ 12134 h 186577"/>
                    <a:gd name="connsiteX5" fmla="*/ 13518 w 182424"/>
                    <a:gd name="connsiteY5" fmla="*/ 14903 h 186577"/>
                    <a:gd name="connsiteX6" fmla="*/ 13518 w 182424"/>
                    <a:gd name="connsiteY6" fmla="*/ 75820 h 18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24" h="186577">
                      <a:moveTo>
                        <a:pt x="13518" y="75820"/>
                      </a:moveTo>
                      <a:cubicBezTo>
                        <a:pt x="63360" y="120123"/>
                        <a:pt x="107663" y="158888"/>
                        <a:pt x="138121" y="186578"/>
                      </a:cubicBezTo>
                      <a:lnTo>
                        <a:pt x="182424" y="142275"/>
                      </a:lnTo>
                      <a:cubicBezTo>
                        <a:pt x="154735" y="111816"/>
                        <a:pt x="115969" y="64744"/>
                        <a:pt x="77204" y="14903"/>
                      </a:cubicBezTo>
                      <a:cubicBezTo>
                        <a:pt x="60590" y="-4480"/>
                        <a:pt x="32901" y="-4480"/>
                        <a:pt x="16288" y="12134"/>
                      </a:cubicBezTo>
                      <a:lnTo>
                        <a:pt x="13518" y="14903"/>
                      </a:lnTo>
                      <a:cubicBezTo>
                        <a:pt x="-5864" y="31517"/>
                        <a:pt x="-3095" y="59206"/>
                        <a:pt x="13518" y="75820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1" name="Hình tự do: Hình 130">
                  <a:extLst>
                    <a:ext uri="{FF2B5EF4-FFF2-40B4-BE49-F238E27FC236}">
                      <a16:creationId xmlns:a16="http://schemas.microsoft.com/office/drawing/2014/main" xmlns="" id="{B7FD0913-3B32-B66B-E909-733BAD45A0F7}"/>
                    </a:ext>
                  </a:extLst>
                </p:cNvPr>
                <p:cNvSpPr/>
                <p:nvPr/>
              </p:nvSpPr>
              <p:spPr>
                <a:xfrm>
                  <a:off x="7091754" y="3916089"/>
                  <a:ext cx="142283" cy="166136"/>
                </a:xfrm>
                <a:custGeom>
                  <a:avLst/>
                  <a:gdLst>
                    <a:gd name="connsiteX0" fmla="*/ 31526 w 142283"/>
                    <a:gd name="connsiteY0" fmla="*/ 107989 h 166136"/>
                    <a:gd name="connsiteX1" fmla="*/ 28757 w 142283"/>
                    <a:gd name="connsiteY1" fmla="*/ 127372 h 166136"/>
                    <a:gd name="connsiteX2" fmla="*/ 23219 w 142283"/>
                    <a:gd name="connsiteY2" fmla="*/ 152292 h 166136"/>
                    <a:gd name="connsiteX3" fmla="*/ 12143 w 142283"/>
                    <a:gd name="connsiteY3" fmla="*/ 143985 h 166136"/>
                    <a:gd name="connsiteX4" fmla="*/ 1067 w 142283"/>
                    <a:gd name="connsiteY4" fmla="*/ 74762 h 166136"/>
                    <a:gd name="connsiteX5" fmla="*/ 37064 w 142283"/>
                    <a:gd name="connsiteY5" fmla="*/ 8307 h 166136"/>
                    <a:gd name="connsiteX6" fmla="*/ 114594 w 142283"/>
                    <a:gd name="connsiteY6" fmla="*/ 0 h 166136"/>
                    <a:gd name="connsiteX7" fmla="*/ 109056 w 142283"/>
                    <a:gd name="connsiteY7" fmla="*/ 16614 h 166136"/>
                    <a:gd name="connsiteX8" fmla="*/ 81366 w 142283"/>
                    <a:gd name="connsiteY8" fmla="*/ 27689 h 166136"/>
                    <a:gd name="connsiteX9" fmla="*/ 84136 w 142283"/>
                    <a:gd name="connsiteY9" fmla="*/ 47072 h 166136"/>
                    <a:gd name="connsiteX10" fmla="*/ 142284 w 142283"/>
                    <a:gd name="connsiteY10" fmla="*/ 96913 h 166136"/>
                    <a:gd name="connsiteX11" fmla="*/ 84136 w 142283"/>
                    <a:gd name="connsiteY11" fmla="*/ 80300 h 166136"/>
                    <a:gd name="connsiteX12" fmla="*/ 117363 w 142283"/>
                    <a:gd name="connsiteY12" fmla="*/ 141216 h 166136"/>
                    <a:gd name="connsiteX13" fmla="*/ 64753 w 142283"/>
                    <a:gd name="connsiteY13" fmla="*/ 102451 h 166136"/>
                    <a:gd name="connsiteX14" fmla="*/ 67522 w 142283"/>
                    <a:gd name="connsiteY14" fmla="*/ 166137 h 166136"/>
                    <a:gd name="connsiteX15" fmla="*/ 31526 w 142283"/>
                    <a:gd name="connsiteY15" fmla="*/ 107989 h 16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283" h="166136">
                      <a:moveTo>
                        <a:pt x="31526" y="107989"/>
                      </a:moveTo>
                      <a:cubicBezTo>
                        <a:pt x="28757" y="110758"/>
                        <a:pt x="28757" y="116296"/>
                        <a:pt x="28757" y="127372"/>
                      </a:cubicBezTo>
                      <a:cubicBezTo>
                        <a:pt x="28757" y="135679"/>
                        <a:pt x="25987" y="149523"/>
                        <a:pt x="23219" y="152292"/>
                      </a:cubicBezTo>
                      <a:cubicBezTo>
                        <a:pt x="20450" y="157830"/>
                        <a:pt x="14912" y="152292"/>
                        <a:pt x="12143" y="143985"/>
                      </a:cubicBezTo>
                      <a:cubicBezTo>
                        <a:pt x="9374" y="127372"/>
                        <a:pt x="1067" y="91375"/>
                        <a:pt x="1067" y="74762"/>
                      </a:cubicBezTo>
                      <a:cubicBezTo>
                        <a:pt x="-4471" y="44303"/>
                        <a:pt x="12143" y="11076"/>
                        <a:pt x="37064" y="8307"/>
                      </a:cubicBezTo>
                      <a:cubicBezTo>
                        <a:pt x="75829" y="2769"/>
                        <a:pt x="89673" y="2769"/>
                        <a:pt x="114594" y="0"/>
                      </a:cubicBezTo>
                      <a:cubicBezTo>
                        <a:pt x="120132" y="0"/>
                        <a:pt x="117363" y="13845"/>
                        <a:pt x="109056" y="16614"/>
                      </a:cubicBezTo>
                      <a:cubicBezTo>
                        <a:pt x="95211" y="24920"/>
                        <a:pt x="86905" y="24920"/>
                        <a:pt x="81366" y="27689"/>
                      </a:cubicBezTo>
                      <a:cubicBezTo>
                        <a:pt x="73060" y="33227"/>
                        <a:pt x="75829" y="41534"/>
                        <a:pt x="84136" y="47072"/>
                      </a:cubicBezTo>
                      <a:cubicBezTo>
                        <a:pt x="120132" y="71993"/>
                        <a:pt x="142284" y="80300"/>
                        <a:pt x="142284" y="96913"/>
                      </a:cubicBezTo>
                      <a:cubicBezTo>
                        <a:pt x="139515" y="107989"/>
                        <a:pt x="114594" y="94144"/>
                        <a:pt x="84136" y="80300"/>
                      </a:cubicBezTo>
                      <a:cubicBezTo>
                        <a:pt x="109056" y="110758"/>
                        <a:pt x="125670" y="135679"/>
                        <a:pt x="117363" y="141216"/>
                      </a:cubicBezTo>
                      <a:cubicBezTo>
                        <a:pt x="109056" y="146754"/>
                        <a:pt x="84136" y="127372"/>
                        <a:pt x="64753" y="102451"/>
                      </a:cubicBezTo>
                      <a:cubicBezTo>
                        <a:pt x="70291" y="132909"/>
                        <a:pt x="78598" y="160599"/>
                        <a:pt x="67522" y="166137"/>
                      </a:cubicBezTo>
                      <a:cubicBezTo>
                        <a:pt x="56446" y="166137"/>
                        <a:pt x="39832" y="102451"/>
                        <a:pt x="31526" y="1079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32" name="Đồ họa 753">
                  <a:extLst>
                    <a:ext uri="{FF2B5EF4-FFF2-40B4-BE49-F238E27FC236}">
                      <a16:creationId xmlns:a16="http://schemas.microsoft.com/office/drawing/2014/main" xmlns="" id="{1CD26B76-9274-2F20-F202-15CC3BFADA67}"/>
                    </a:ext>
                  </a:extLst>
                </p:cNvPr>
                <p:cNvGrpSpPr/>
                <p:nvPr/>
              </p:nvGrpSpPr>
              <p:grpSpPr>
                <a:xfrm>
                  <a:off x="6906016" y="3321590"/>
                  <a:ext cx="607685" cy="564039"/>
                  <a:chOff x="6906016" y="3321590"/>
                  <a:chExt cx="607685" cy="564039"/>
                </a:xfrm>
              </p:grpSpPr>
              <p:sp>
                <p:nvSpPr>
                  <p:cNvPr id="133" name="Hình tự do: Hình 132">
                    <a:extLst>
                      <a:ext uri="{FF2B5EF4-FFF2-40B4-BE49-F238E27FC236}">
                        <a16:creationId xmlns:a16="http://schemas.microsoft.com/office/drawing/2014/main" xmlns="" id="{D06F593F-240F-7C3A-BBE9-48DE2BA29194}"/>
                      </a:ext>
                    </a:extLst>
                  </p:cNvPr>
                  <p:cNvSpPr/>
                  <p:nvPr/>
                </p:nvSpPr>
                <p:spPr>
                  <a:xfrm>
                    <a:off x="6906016" y="3622019"/>
                    <a:ext cx="150967" cy="186642"/>
                  </a:xfrm>
                  <a:custGeom>
                    <a:avLst/>
                    <a:gdLst>
                      <a:gd name="connsiteX0" fmla="*/ 4055 w 150967"/>
                      <a:gd name="connsiteY0" fmla="*/ 103013 h 186642"/>
                      <a:gd name="connsiteX1" fmla="*/ 109275 w 150967"/>
                      <a:gd name="connsiteY1" fmla="*/ 186081 h 186642"/>
                      <a:gd name="connsiteX2" fmla="*/ 148040 w 150967"/>
                      <a:gd name="connsiteY2" fmla="*/ 83630 h 186642"/>
                      <a:gd name="connsiteX3" fmla="*/ 62203 w 150967"/>
                      <a:gd name="connsiteY3" fmla="*/ 561 h 186642"/>
                      <a:gd name="connsiteX4" fmla="*/ 4055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4055" y="103013"/>
                        </a:moveTo>
                        <a:cubicBezTo>
                          <a:pt x="17900" y="155623"/>
                          <a:pt x="70510" y="191619"/>
                          <a:pt x="109275" y="186081"/>
                        </a:cubicBezTo>
                        <a:cubicBezTo>
                          <a:pt x="148040" y="180543"/>
                          <a:pt x="156347" y="136240"/>
                          <a:pt x="148040" y="83630"/>
                        </a:cubicBezTo>
                        <a:cubicBezTo>
                          <a:pt x="139734" y="31020"/>
                          <a:pt x="103737" y="-4977"/>
                          <a:pt x="62203" y="561"/>
                        </a:cubicBezTo>
                        <a:cubicBezTo>
                          <a:pt x="12362" y="8868"/>
                          <a:pt x="-9790" y="53171"/>
                          <a:pt x="4055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4" name="Hình tự do: Hình 133">
                    <a:extLst>
                      <a:ext uri="{FF2B5EF4-FFF2-40B4-BE49-F238E27FC236}">
                        <a16:creationId xmlns:a16="http://schemas.microsoft.com/office/drawing/2014/main" xmlns="" id="{D10BCDA7-FB79-70E5-36F1-F39DAA3AA6D6}"/>
                      </a:ext>
                    </a:extLst>
                  </p:cNvPr>
                  <p:cNvSpPr/>
                  <p:nvPr/>
                </p:nvSpPr>
                <p:spPr>
                  <a:xfrm>
                    <a:off x="6956790" y="3691502"/>
                    <a:ext cx="72698" cy="83672"/>
                  </a:xfrm>
                  <a:custGeom>
                    <a:avLst/>
                    <a:gdLst>
                      <a:gd name="connsiteX0" fmla="*/ 353 w 72698"/>
                      <a:gd name="connsiteY0" fmla="*/ 47374 h 83672"/>
                      <a:gd name="connsiteX1" fmla="*/ 41887 w 72698"/>
                      <a:gd name="connsiteY1" fmla="*/ 83370 h 83672"/>
                      <a:gd name="connsiteX2" fmla="*/ 72345 w 72698"/>
                      <a:gd name="connsiteY2" fmla="*/ 36298 h 83672"/>
                      <a:gd name="connsiteX3" fmla="*/ 30811 w 72698"/>
                      <a:gd name="connsiteY3" fmla="*/ 302 h 83672"/>
                      <a:gd name="connsiteX4" fmla="*/ 353 w 72698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98" h="83672">
                        <a:moveTo>
                          <a:pt x="353" y="47374"/>
                        </a:moveTo>
                        <a:cubicBezTo>
                          <a:pt x="3122" y="69526"/>
                          <a:pt x="22504" y="86139"/>
                          <a:pt x="41887" y="83370"/>
                        </a:cubicBezTo>
                        <a:cubicBezTo>
                          <a:pt x="61270" y="80602"/>
                          <a:pt x="75114" y="58450"/>
                          <a:pt x="72345" y="36298"/>
                        </a:cubicBezTo>
                        <a:cubicBezTo>
                          <a:pt x="69577" y="14147"/>
                          <a:pt x="50194" y="-2467"/>
                          <a:pt x="30811" y="302"/>
                        </a:cubicBezTo>
                        <a:cubicBezTo>
                          <a:pt x="11428" y="3071"/>
                          <a:pt x="-2416" y="22453"/>
                          <a:pt x="353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5" name="Hình tự do: Hình 134">
                    <a:extLst>
                      <a:ext uri="{FF2B5EF4-FFF2-40B4-BE49-F238E27FC236}">
                        <a16:creationId xmlns:a16="http://schemas.microsoft.com/office/drawing/2014/main" xmlns="" id="{3AAA961D-CCB2-677D-BEEC-F82820A38B30}"/>
                      </a:ext>
                    </a:extLst>
                  </p:cNvPr>
                  <p:cNvSpPr/>
                  <p:nvPr/>
                </p:nvSpPr>
                <p:spPr>
                  <a:xfrm>
                    <a:off x="7350175" y="3622019"/>
                    <a:ext cx="150967" cy="186642"/>
                  </a:xfrm>
                  <a:custGeom>
                    <a:avLst/>
                    <a:gdLst>
                      <a:gd name="connsiteX0" fmla="*/ 146912 w 150967"/>
                      <a:gd name="connsiteY0" fmla="*/ 103013 h 186642"/>
                      <a:gd name="connsiteX1" fmla="*/ 41692 w 150967"/>
                      <a:gd name="connsiteY1" fmla="*/ 186081 h 186642"/>
                      <a:gd name="connsiteX2" fmla="*/ 2927 w 150967"/>
                      <a:gd name="connsiteY2" fmla="*/ 83630 h 186642"/>
                      <a:gd name="connsiteX3" fmla="*/ 88764 w 150967"/>
                      <a:gd name="connsiteY3" fmla="*/ 561 h 186642"/>
                      <a:gd name="connsiteX4" fmla="*/ 146912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146912" y="103013"/>
                        </a:moveTo>
                        <a:cubicBezTo>
                          <a:pt x="133068" y="155623"/>
                          <a:pt x="80457" y="191619"/>
                          <a:pt x="41692" y="186081"/>
                        </a:cubicBezTo>
                        <a:cubicBezTo>
                          <a:pt x="2927" y="180543"/>
                          <a:pt x="-5380" y="136240"/>
                          <a:pt x="2927" y="83630"/>
                        </a:cubicBezTo>
                        <a:cubicBezTo>
                          <a:pt x="11234" y="31020"/>
                          <a:pt x="47230" y="-4977"/>
                          <a:pt x="88764" y="561"/>
                        </a:cubicBezTo>
                        <a:cubicBezTo>
                          <a:pt x="138605" y="8868"/>
                          <a:pt x="160757" y="53171"/>
                          <a:pt x="146912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6" name="Hình tự do: Hình 135">
                    <a:extLst>
                      <a:ext uri="{FF2B5EF4-FFF2-40B4-BE49-F238E27FC236}">
                        <a16:creationId xmlns:a16="http://schemas.microsoft.com/office/drawing/2014/main" xmlns="" id="{23ACD4B2-820B-EB6E-F07B-3EBE62C113DD}"/>
                      </a:ext>
                    </a:extLst>
                  </p:cNvPr>
                  <p:cNvSpPr/>
                  <p:nvPr/>
                </p:nvSpPr>
                <p:spPr>
                  <a:xfrm>
                    <a:off x="7372132" y="3691502"/>
                    <a:ext cx="73566" cy="83672"/>
                  </a:xfrm>
                  <a:custGeom>
                    <a:avLst/>
                    <a:gdLst>
                      <a:gd name="connsiteX0" fmla="*/ 72345 w 73566"/>
                      <a:gd name="connsiteY0" fmla="*/ 47374 h 83672"/>
                      <a:gd name="connsiteX1" fmla="*/ 30811 w 73566"/>
                      <a:gd name="connsiteY1" fmla="*/ 83370 h 83672"/>
                      <a:gd name="connsiteX2" fmla="*/ 353 w 73566"/>
                      <a:gd name="connsiteY2" fmla="*/ 36298 h 83672"/>
                      <a:gd name="connsiteX3" fmla="*/ 41887 w 73566"/>
                      <a:gd name="connsiteY3" fmla="*/ 302 h 83672"/>
                      <a:gd name="connsiteX4" fmla="*/ 72345 w 73566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66" h="83672">
                        <a:moveTo>
                          <a:pt x="72345" y="47374"/>
                        </a:moveTo>
                        <a:cubicBezTo>
                          <a:pt x="69577" y="69526"/>
                          <a:pt x="50194" y="86139"/>
                          <a:pt x="30811" y="83370"/>
                        </a:cubicBezTo>
                        <a:cubicBezTo>
                          <a:pt x="11428" y="80602"/>
                          <a:pt x="-2416" y="58450"/>
                          <a:pt x="353" y="36298"/>
                        </a:cubicBezTo>
                        <a:cubicBezTo>
                          <a:pt x="3122" y="14147"/>
                          <a:pt x="22504" y="-2467"/>
                          <a:pt x="41887" y="302"/>
                        </a:cubicBezTo>
                        <a:cubicBezTo>
                          <a:pt x="64038" y="3071"/>
                          <a:pt x="77883" y="22453"/>
                          <a:pt x="72345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7" name="Hình tự do: Hình 136">
                    <a:extLst>
                      <a:ext uri="{FF2B5EF4-FFF2-40B4-BE49-F238E27FC236}">
                        <a16:creationId xmlns:a16="http://schemas.microsoft.com/office/drawing/2014/main" xmlns="" id="{F45D48B7-C70D-6078-DAC5-A82908A9A35B}"/>
                      </a:ext>
                    </a:extLst>
                  </p:cNvPr>
                  <p:cNvSpPr/>
                  <p:nvPr/>
                </p:nvSpPr>
                <p:spPr>
                  <a:xfrm>
                    <a:off x="6934991" y="3334609"/>
                    <a:ext cx="539945" cy="476259"/>
                  </a:xfrm>
                  <a:custGeom>
                    <a:avLst/>
                    <a:gdLst>
                      <a:gd name="connsiteX0" fmla="*/ 539945 w 539945"/>
                      <a:gd name="connsiteY0" fmla="*/ 218747 h 476259"/>
                      <a:gd name="connsiteX1" fmla="*/ 271357 w 539945"/>
                      <a:gd name="connsiteY1" fmla="*/ 476259 h 476259"/>
                      <a:gd name="connsiteX2" fmla="*/ 0 w 539945"/>
                      <a:gd name="connsiteY2" fmla="*/ 218747 h 476259"/>
                      <a:gd name="connsiteX3" fmla="*/ 271357 w 539945"/>
                      <a:gd name="connsiteY3" fmla="*/ 0 h 476259"/>
                      <a:gd name="connsiteX4" fmla="*/ 539945 w 539945"/>
                      <a:gd name="connsiteY4" fmla="*/ 218747 h 476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945" h="476259">
                        <a:moveTo>
                          <a:pt x="539945" y="218747"/>
                        </a:moveTo>
                        <a:cubicBezTo>
                          <a:pt x="539945" y="395960"/>
                          <a:pt x="426418" y="476259"/>
                          <a:pt x="271357" y="476259"/>
                        </a:cubicBezTo>
                        <a:cubicBezTo>
                          <a:pt x="113527" y="476259"/>
                          <a:pt x="0" y="395960"/>
                          <a:pt x="0" y="218747"/>
                        </a:cubicBezTo>
                        <a:cubicBezTo>
                          <a:pt x="0" y="41534"/>
                          <a:pt x="116296" y="0"/>
                          <a:pt x="271357" y="0"/>
                        </a:cubicBezTo>
                        <a:cubicBezTo>
                          <a:pt x="429187" y="0"/>
                          <a:pt x="539945" y="41534"/>
                          <a:pt x="539945" y="21874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8" name="Hình tự do: Hình 137">
                    <a:extLst>
                      <a:ext uri="{FF2B5EF4-FFF2-40B4-BE49-F238E27FC236}">
                        <a16:creationId xmlns:a16="http://schemas.microsoft.com/office/drawing/2014/main" xmlns="" id="{EF13133B-DCBB-22D4-6596-81B11C23D447}"/>
                      </a:ext>
                    </a:extLst>
                  </p:cNvPr>
                  <p:cNvSpPr/>
                  <p:nvPr/>
                </p:nvSpPr>
                <p:spPr>
                  <a:xfrm>
                    <a:off x="6982162" y="3403185"/>
                    <a:ext cx="441115" cy="482445"/>
                  </a:xfrm>
                  <a:custGeom>
                    <a:avLst/>
                    <a:gdLst>
                      <a:gd name="connsiteX0" fmla="*/ 434626 w 441115"/>
                      <a:gd name="connsiteY0" fmla="*/ 78179 h 482445"/>
                      <a:gd name="connsiteX1" fmla="*/ 409706 w 441115"/>
                      <a:gd name="connsiteY1" fmla="*/ 407684 h 482445"/>
                      <a:gd name="connsiteX2" fmla="*/ 218648 w 441115"/>
                      <a:gd name="connsiteY2" fmla="*/ 482446 h 482445"/>
                      <a:gd name="connsiteX3" fmla="*/ 35897 w 441115"/>
                      <a:gd name="connsiteY3" fmla="*/ 407684 h 482445"/>
                      <a:gd name="connsiteX4" fmla="*/ 2670 w 441115"/>
                      <a:gd name="connsiteY4" fmla="*/ 97562 h 482445"/>
                      <a:gd name="connsiteX5" fmla="*/ 221417 w 441115"/>
                      <a:gd name="connsiteY5" fmla="*/ 648 h 482445"/>
                      <a:gd name="connsiteX6" fmla="*/ 434626 w 441115"/>
                      <a:gd name="connsiteY6" fmla="*/ 78179 h 48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115" h="482445">
                        <a:moveTo>
                          <a:pt x="434626" y="78179"/>
                        </a:moveTo>
                        <a:cubicBezTo>
                          <a:pt x="448471" y="108637"/>
                          <a:pt x="440164" y="368919"/>
                          <a:pt x="409706" y="407684"/>
                        </a:cubicBezTo>
                        <a:cubicBezTo>
                          <a:pt x="376478" y="446449"/>
                          <a:pt x="246337" y="482446"/>
                          <a:pt x="218648" y="482446"/>
                        </a:cubicBezTo>
                        <a:cubicBezTo>
                          <a:pt x="188190" y="482446"/>
                          <a:pt x="60818" y="449218"/>
                          <a:pt x="35897" y="407684"/>
                        </a:cubicBezTo>
                        <a:cubicBezTo>
                          <a:pt x="5439" y="357843"/>
                          <a:pt x="-5637" y="125251"/>
                          <a:pt x="2670" y="97562"/>
                        </a:cubicBezTo>
                        <a:cubicBezTo>
                          <a:pt x="33128" y="3417"/>
                          <a:pt x="116197" y="648"/>
                          <a:pt x="221417" y="648"/>
                        </a:cubicBezTo>
                        <a:cubicBezTo>
                          <a:pt x="323868" y="-2121"/>
                          <a:pt x="401399" y="648"/>
                          <a:pt x="434626" y="7817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9" name="Hình tự do: Hình 138">
                    <a:extLst>
                      <a:ext uri="{FF2B5EF4-FFF2-40B4-BE49-F238E27FC236}">
                        <a16:creationId xmlns:a16="http://schemas.microsoft.com/office/drawing/2014/main" xmlns="" id="{7CF6CD98-85B4-A503-F481-499B0FAD6AC8}"/>
                      </a:ext>
                    </a:extLst>
                  </p:cNvPr>
                  <p:cNvSpPr/>
                  <p:nvPr/>
                </p:nvSpPr>
                <p:spPr>
                  <a:xfrm>
                    <a:off x="7292185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0" name="Hình tự do: Hình 139">
                    <a:extLst>
                      <a:ext uri="{FF2B5EF4-FFF2-40B4-BE49-F238E27FC236}">
                        <a16:creationId xmlns:a16="http://schemas.microsoft.com/office/drawing/2014/main" xmlns="" id="{32C962FF-3FF9-DA79-150E-B88FFC3509FC}"/>
                      </a:ext>
                    </a:extLst>
                  </p:cNvPr>
                  <p:cNvSpPr/>
                  <p:nvPr/>
                </p:nvSpPr>
                <p:spPr>
                  <a:xfrm>
                    <a:off x="7023597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1" name="Đồ họa 753">
                    <a:extLst>
                      <a:ext uri="{FF2B5EF4-FFF2-40B4-BE49-F238E27FC236}">
                        <a16:creationId xmlns:a16="http://schemas.microsoft.com/office/drawing/2014/main" xmlns="" id="{C4CC2C9B-3F7F-AE61-43EA-3B4773EADAEC}"/>
                      </a:ext>
                    </a:extLst>
                  </p:cNvPr>
                  <p:cNvGrpSpPr/>
                  <p:nvPr/>
                </p:nvGrpSpPr>
                <p:grpSpPr>
                  <a:xfrm>
                    <a:off x="7253051" y="3612956"/>
                    <a:ext cx="121809" cy="105844"/>
                    <a:chOff x="7253051" y="3612956"/>
                    <a:chExt cx="121809" cy="105844"/>
                  </a:xfrm>
                </p:grpSpPr>
                <p:sp>
                  <p:nvSpPr>
                    <p:cNvPr id="155" name="Hình tự do: Hình 154">
                      <a:extLst>
                        <a:ext uri="{FF2B5EF4-FFF2-40B4-BE49-F238E27FC236}">
                          <a16:creationId xmlns:a16="http://schemas.microsoft.com/office/drawing/2014/main" xmlns="" id="{A27D5AEB-29AC-7E00-BA6F-A6DD917EA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3051" y="3615911"/>
                      <a:ext cx="121425" cy="102890"/>
                    </a:xfrm>
                    <a:custGeom>
                      <a:avLst/>
                      <a:gdLst>
                        <a:gd name="connsiteX0" fmla="*/ 11445 w 121425"/>
                        <a:gd name="connsiteY0" fmla="*/ 26052 h 102890"/>
                        <a:gd name="connsiteX1" fmla="*/ 11445 w 121425"/>
                        <a:gd name="connsiteY1" fmla="*/ 89738 h 102890"/>
                        <a:gd name="connsiteX2" fmla="*/ 111128 w 121425"/>
                        <a:gd name="connsiteY2" fmla="*/ 86969 h 102890"/>
                        <a:gd name="connsiteX3" fmla="*/ 88976 w 121425"/>
                        <a:gd name="connsiteY3" fmla="*/ 6669 h 102890"/>
                        <a:gd name="connsiteX4" fmla="*/ 11445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1445" y="26052"/>
                          </a:moveTo>
                          <a:cubicBezTo>
                            <a:pt x="-5168" y="50973"/>
                            <a:pt x="-2399" y="78662"/>
                            <a:pt x="11445" y="89738"/>
                          </a:cubicBezTo>
                          <a:cubicBezTo>
                            <a:pt x="33597" y="106352"/>
                            <a:pt x="88976" y="109121"/>
                            <a:pt x="111128" y="86969"/>
                          </a:cubicBezTo>
                          <a:cubicBezTo>
                            <a:pt x="130510" y="64817"/>
                            <a:pt x="122203" y="23283"/>
                            <a:pt x="88976" y="6669"/>
                          </a:cubicBezTo>
                          <a:cubicBezTo>
                            <a:pt x="58517" y="-7175"/>
                            <a:pt x="28059" y="1132"/>
                            <a:pt x="11445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6" name="Hình tự do: Hình 155">
                      <a:extLst>
                        <a:ext uri="{FF2B5EF4-FFF2-40B4-BE49-F238E27FC236}">
                          <a16:creationId xmlns:a16="http://schemas.microsoft.com/office/drawing/2014/main" xmlns="" id="{ED275341-D486-5E68-DD31-03B217635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496" y="3612956"/>
                      <a:ext cx="110364" cy="92692"/>
                    </a:xfrm>
                    <a:custGeom>
                      <a:avLst/>
                      <a:gdLst>
                        <a:gd name="connsiteX0" fmla="*/ 102451 w 110364"/>
                        <a:gd name="connsiteY0" fmla="*/ 23468 h 92692"/>
                        <a:gd name="connsiteX1" fmla="*/ 0 w 110364"/>
                        <a:gd name="connsiteY1" fmla="*/ 31775 h 92692"/>
                        <a:gd name="connsiteX2" fmla="*/ 77531 w 110364"/>
                        <a:gd name="connsiteY2" fmla="*/ 12393 h 92692"/>
                        <a:gd name="connsiteX3" fmla="*/ 107989 w 110364"/>
                        <a:gd name="connsiteY3" fmla="*/ 53927 h 92692"/>
                        <a:gd name="connsiteX4" fmla="*/ 99682 w 110364"/>
                        <a:gd name="connsiteY4" fmla="*/ 92692 h 92692"/>
                        <a:gd name="connsiteX5" fmla="*/ 102451 w 110364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0364" h="92692">
                          <a:moveTo>
                            <a:pt x="102451" y="23468"/>
                          </a:moveTo>
                          <a:cubicBezTo>
                            <a:pt x="77531" y="-15297"/>
                            <a:pt x="16614" y="-1452"/>
                            <a:pt x="0" y="31775"/>
                          </a:cubicBezTo>
                          <a:cubicBezTo>
                            <a:pt x="16614" y="6855"/>
                            <a:pt x="49841" y="-1452"/>
                            <a:pt x="77531" y="12393"/>
                          </a:cubicBezTo>
                          <a:cubicBezTo>
                            <a:pt x="94145" y="20700"/>
                            <a:pt x="105220" y="37313"/>
                            <a:pt x="107989" y="53927"/>
                          </a:cubicBezTo>
                          <a:cubicBezTo>
                            <a:pt x="110758" y="67772"/>
                            <a:pt x="107989" y="84385"/>
                            <a:pt x="99682" y="92692"/>
                          </a:cubicBezTo>
                          <a:cubicBezTo>
                            <a:pt x="105220" y="87154"/>
                            <a:pt x="119065" y="51158"/>
                            <a:pt x="102451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7" name="Hình tự do: Hình 156">
                      <a:extLst>
                        <a:ext uri="{FF2B5EF4-FFF2-40B4-BE49-F238E27FC236}">
                          <a16:creationId xmlns:a16="http://schemas.microsoft.com/office/drawing/2014/main" xmlns="" id="{BB72C9F0-BD65-BAA4-F8EC-43747041E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7209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8 w 69335"/>
                        <a:gd name="connsiteY1" fmla="*/ 65394 h 68219"/>
                        <a:gd name="connsiteX2" fmla="*/ 66511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8" y="65394"/>
                          </a:cubicBezTo>
                          <a:cubicBezTo>
                            <a:pt x="38821" y="73701"/>
                            <a:pt x="60973" y="62625"/>
                            <a:pt x="66511" y="46012"/>
                          </a:cubicBezTo>
                          <a:cubicBezTo>
                            <a:pt x="74818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2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8" name="Hình tự do: Hình 157">
                      <a:extLst>
                        <a:ext uri="{FF2B5EF4-FFF2-40B4-BE49-F238E27FC236}">
                          <a16:creationId xmlns:a16="http://schemas.microsoft.com/office/drawing/2014/main" xmlns="" id="{F593E734-00A0-43BD-14AD-375A237C4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1716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142" name="Đồ họa 753">
                    <a:extLst>
                      <a:ext uri="{FF2B5EF4-FFF2-40B4-BE49-F238E27FC236}">
                        <a16:creationId xmlns:a16="http://schemas.microsoft.com/office/drawing/2014/main" xmlns="" id="{DE2FB66B-9215-8E1B-46E8-F627924342BB}"/>
                      </a:ext>
                    </a:extLst>
                  </p:cNvPr>
                  <p:cNvGrpSpPr/>
                  <p:nvPr/>
                </p:nvGrpSpPr>
                <p:grpSpPr>
                  <a:xfrm>
                    <a:off x="7027748" y="3612956"/>
                    <a:ext cx="123590" cy="105844"/>
                    <a:chOff x="7027748" y="3612956"/>
                    <a:chExt cx="123590" cy="105844"/>
                  </a:xfrm>
                </p:grpSpPr>
                <p:sp>
                  <p:nvSpPr>
                    <p:cNvPr id="151" name="Hình tự do: Hình 150">
                      <a:extLst>
                        <a:ext uri="{FF2B5EF4-FFF2-40B4-BE49-F238E27FC236}">
                          <a16:creationId xmlns:a16="http://schemas.microsoft.com/office/drawing/2014/main" xmlns="" id="{1E1E948A-EA1A-BF7B-C285-1D346296F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913" y="3615911"/>
                      <a:ext cx="121425" cy="102890"/>
                    </a:xfrm>
                    <a:custGeom>
                      <a:avLst/>
                      <a:gdLst>
                        <a:gd name="connsiteX0" fmla="*/ 109980 w 121425"/>
                        <a:gd name="connsiteY0" fmla="*/ 26052 h 102890"/>
                        <a:gd name="connsiteX1" fmla="*/ 109980 w 121425"/>
                        <a:gd name="connsiteY1" fmla="*/ 89738 h 102890"/>
                        <a:gd name="connsiteX2" fmla="*/ 10298 w 121425"/>
                        <a:gd name="connsiteY2" fmla="*/ 86969 h 102890"/>
                        <a:gd name="connsiteX3" fmla="*/ 32449 w 121425"/>
                        <a:gd name="connsiteY3" fmla="*/ 6669 h 102890"/>
                        <a:gd name="connsiteX4" fmla="*/ 109980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09980" y="26052"/>
                          </a:moveTo>
                          <a:cubicBezTo>
                            <a:pt x="126594" y="50973"/>
                            <a:pt x="123825" y="78662"/>
                            <a:pt x="109980" y="89738"/>
                          </a:cubicBezTo>
                          <a:cubicBezTo>
                            <a:pt x="87828" y="106352"/>
                            <a:pt x="32449" y="109121"/>
                            <a:pt x="10298" y="86969"/>
                          </a:cubicBezTo>
                          <a:cubicBezTo>
                            <a:pt x="-9085" y="64817"/>
                            <a:pt x="-778" y="23283"/>
                            <a:pt x="32449" y="6669"/>
                          </a:cubicBezTo>
                          <a:cubicBezTo>
                            <a:pt x="60139" y="-7175"/>
                            <a:pt x="93367" y="1132"/>
                            <a:pt x="109980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2" name="Hình tự do: Hình 151">
                      <a:extLst>
                        <a:ext uri="{FF2B5EF4-FFF2-40B4-BE49-F238E27FC236}">
                          <a16:creationId xmlns:a16="http://schemas.microsoft.com/office/drawing/2014/main" xmlns="" id="{F437BA98-573A-0D97-315C-5918A1D85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7748" y="3612956"/>
                      <a:ext cx="112145" cy="92692"/>
                    </a:xfrm>
                    <a:custGeom>
                      <a:avLst/>
                      <a:gdLst>
                        <a:gd name="connsiteX0" fmla="*/ 9694 w 112145"/>
                        <a:gd name="connsiteY0" fmla="*/ 23468 h 92692"/>
                        <a:gd name="connsiteX1" fmla="*/ 112145 w 112145"/>
                        <a:gd name="connsiteY1" fmla="*/ 31775 h 92692"/>
                        <a:gd name="connsiteX2" fmla="*/ 37384 w 112145"/>
                        <a:gd name="connsiteY2" fmla="*/ 12393 h 92692"/>
                        <a:gd name="connsiteX3" fmla="*/ 6925 w 112145"/>
                        <a:gd name="connsiteY3" fmla="*/ 53927 h 92692"/>
                        <a:gd name="connsiteX4" fmla="*/ 15232 w 112145"/>
                        <a:gd name="connsiteY4" fmla="*/ 92692 h 92692"/>
                        <a:gd name="connsiteX5" fmla="*/ 9694 w 112145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145" h="92692">
                          <a:moveTo>
                            <a:pt x="9694" y="23468"/>
                          </a:moveTo>
                          <a:cubicBezTo>
                            <a:pt x="34615" y="-15297"/>
                            <a:pt x="95532" y="-1452"/>
                            <a:pt x="112145" y="31775"/>
                          </a:cubicBezTo>
                          <a:cubicBezTo>
                            <a:pt x="95532" y="6855"/>
                            <a:pt x="62304" y="-1452"/>
                            <a:pt x="37384" y="12393"/>
                          </a:cubicBezTo>
                          <a:cubicBezTo>
                            <a:pt x="20770" y="20700"/>
                            <a:pt x="9694" y="37313"/>
                            <a:pt x="6925" y="53927"/>
                          </a:cubicBezTo>
                          <a:cubicBezTo>
                            <a:pt x="4157" y="67772"/>
                            <a:pt x="6925" y="84385"/>
                            <a:pt x="15232" y="92692"/>
                          </a:cubicBezTo>
                          <a:cubicBezTo>
                            <a:pt x="4157" y="87154"/>
                            <a:pt x="-9688" y="51158"/>
                            <a:pt x="9694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3" name="Hình tự do: Hình 152">
                      <a:extLst>
                        <a:ext uri="{FF2B5EF4-FFF2-40B4-BE49-F238E27FC236}">
                          <a16:creationId xmlns:a16="http://schemas.microsoft.com/office/drawing/2014/main" xmlns="" id="{34387F39-F744-3278-1A15-981BB95E3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5076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7 w 69335"/>
                        <a:gd name="connsiteY1" fmla="*/ 65394 h 68219"/>
                        <a:gd name="connsiteX2" fmla="*/ 66510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7" y="65394"/>
                          </a:cubicBezTo>
                          <a:cubicBezTo>
                            <a:pt x="38821" y="73701"/>
                            <a:pt x="60973" y="62625"/>
                            <a:pt x="66510" y="46012"/>
                          </a:cubicBezTo>
                          <a:cubicBezTo>
                            <a:pt x="74817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1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4" name="Hình tự do: Hình 153">
                      <a:extLst>
                        <a:ext uri="{FF2B5EF4-FFF2-40B4-BE49-F238E27FC236}">
                          <a16:creationId xmlns:a16="http://schemas.microsoft.com/office/drawing/2014/main" xmlns="" id="{2C098186-EDEC-2DB8-E228-F69B407BA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9583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3" name="Hình tự do: Hình 142">
                    <a:extLst>
                      <a:ext uri="{FF2B5EF4-FFF2-40B4-BE49-F238E27FC236}">
                        <a16:creationId xmlns:a16="http://schemas.microsoft.com/office/drawing/2014/main" xmlns="" id="{C658DA89-FBE8-111B-AC77-6081345AB6CF}"/>
                      </a:ext>
                    </a:extLst>
                  </p:cNvPr>
                  <p:cNvSpPr/>
                  <p:nvPr/>
                </p:nvSpPr>
                <p:spPr>
                  <a:xfrm>
                    <a:off x="7178659" y="3705649"/>
                    <a:ext cx="44302" cy="22151"/>
                  </a:xfrm>
                  <a:custGeom>
                    <a:avLst/>
                    <a:gdLst>
                      <a:gd name="connsiteX0" fmla="*/ 41534 w 44302"/>
                      <a:gd name="connsiteY0" fmla="*/ 22152 h 22151"/>
                      <a:gd name="connsiteX1" fmla="*/ 41534 w 44302"/>
                      <a:gd name="connsiteY1" fmla="*/ 22152 h 22151"/>
                      <a:gd name="connsiteX2" fmla="*/ 22151 w 44302"/>
                      <a:gd name="connsiteY2" fmla="*/ 5538 h 22151"/>
                      <a:gd name="connsiteX3" fmla="*/ 5538 w 44302"/>
                      <a:gd name="connsiteY3" fmla="*/ 19383 h 22151"/>
                      <a:gd name="connsiteX4" fmla="*/ 2769 w 44302"/>
                      <a:gd name="connsiteY4" fmla="*/ 22152 h 22151"/>
                      <a:gd name="connsiteX5" fmla="*/ 0 w 44302"/>
                      <a:gd name="connsiteY5" fmla="*/ 19383 h 22151"/>
                      <a:gd name="connsiteX6" fmla="*/ 22151 w 44302"/>
                      <a:gd name="connsiteY6" fmla="*/ 0 h 22151"/>
                      <a:gd name="connsiteX7" fmla="*/ 44303 w 44302"/>
                      <a:gd name="connsiteY7" fmla="*/ 19383 h 22151"/>
                      <a:gd name="connsiteX8" fmla="*/ 41534 w 44302"/>
                      <a:gd name="connsiteY8" fmla="*/ 22152 h 22151"/>
                      <a:gd name="connsiteX9" fmla="*/ 41534 w 44302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302" h="22151">
                        <a:moveTo>
                          <a:pt x="41534" y="22152"/>
                        </a:moveTo>
                        <a:cubicBezTo>
                          <a:pt x="41534" y="22152"/>
                          <a:pt x="38765" y="22152"/>
                          <a:pt x="41534" y="22152"/>
                        </a:cubicBezTo>
                        <a:cubicBezTo>
                          <a:pt x="38765" y="11076"/>
                          <a:pt x="30458" y="5538"/>
                          <a:pt x="22151" y="5538"/>
                        </a:cubicBezTo>
                        <a:cubicBezTo>
                          <a:pt x="13845" y="5538"/>
                          <a:pt x="5538" y="11076"/>
                          <a:pt x="5538" y="19383"/>
                        </a:cubicBezTo>
                        <a:cubicBezTo>
                          <a:pt x="5538" y="19383"/>
                          <a:pt x="2769" y="22152"/>
                          <a:pt x="2769" y="22152"/>
                        </a:cubicBezTo>
                        <a:cubicBezTo>
                          <a:pt x="2769" y="22152"/>
                          <a:pt x="0" y="19383"/>
                          <a:pt x="0" y="19383"/>
                        </a:cubicBezTo>
                        <a:cubicBezTo>
                          <a:pt x="2769" y="8307"/>
                          <a:pt x="11076" y="0"/>
                          <a:pt x="22151" y="0"/>
                        </a:cubicBezTo>
                        <a:cubicBezTo>
                          <a:pt x="33227" y="0"/>
                          <a:pt x="41534" y="8307"/>
                          <a:pt x="44303" y="19383"/>
                        </a:cubicBezTo>
                        <a:cubicBezTo>
                          <a:pt x="44303" y="22152"/>
                          <a:pt x="44303" y="22152"/>
                          <a:pt x="41534" y="22152"/>
                        </a:cubicBezTo>
                        <a:cubicBezTo>
                          <a:pt x="41534" y="22152"/>
                          <a:pt x="41534" y="22152"/>
                          <a:pt x="41534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4" name="Đồ họa 753">
                    <a:extLst>
                      <a:ext uri="{FF2B5EF4-FFF2-40B4-BE49-F238E27FC236}">
                        <a16:creationId xmlns:a16="http://schemas.microsoft.com/office/drawing/2014/main" xmlns="" id="{ED3C670A-28DD-574E-531F-ACE272901F00}"/>
                      </a:ext>
                    </a:extLst>
                  </p:cNvPr>
                  <p:cNvGrpSpPr/>
                  <p:nvPr/>
                </p:nvGrpSpPr>
                <p:grpSpPr>
                  <a:xfrm>
                    <a:off x="7126048" y="3737645"/>
                    <a:ext cx="160599" cy="90557"/>
                    <a:chOff x="7126048" y="3737645"/>
                    <a:chExt cx="160599" cy="90557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xmlns="" id="{09272E0C-EE1F-10EC-3795-DD82C1FB1C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48" y="3738261"/>
                      <a:ext cx="160599" cy="89431"/>
                    </a:xfrm>
                    <a:custGeom>
                      <a:avLst/>
                      <a:gdLst>
                        <a:gd name="connsiteX0" fmla="*/ 160599 w 160599"/>
                        <a:gd name="connsiteY0" fmla="*/ 28305 h 89431"/>
                        <a:gd name="connsiteX1" fmla="*/ 83068 w 160599"/>
                        <a:gd name="connsiteY1" fmla="*/ 89222 h 89431"/>
                        <a:gd name="connsiteX2" fmla="*/ 0 w 160599"/>
                        <a:gd name="connsiteY2" fmla="*/ 33843 h 89431"/>
                        <a:gd name="connsiteX3" fmla="*/ 80300 w 160599"/>
                        <a:gd name="connsiteY3" fmla="*/ 3384 h 89431"/>
                        <a:gd name="connsiteX4" fmla="*/ 160599 w 160599"/>
                        <a:gd name="connsiteY4" fmla="*/ 28305 h 8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599" h="89431">
                          <a:moveTo>
                            <a:pt x="160599" y="28305"/>
                          </a:moveTo>
                          <a:cubicBezTo>
                            <a:pt x="160599" y="61532"/>
                            <a:pt x="127372" y="89222"/>
                            <a:pt x="83068" y="89222"/>
                          </a:cubicBezTo>
                          <a:cubicBezTo>
                            <a:pt x="38766" y="91991"/>
                            <a:pt x="2769" y="67070"/>
                            <a:pt x="0" y="33843"/>
                          </a:cubicBezTo>
                          <a:cubicBezTo>
                            <a:pt x="0" y="615"/>
                            <a:pt x="35996" y="6153"/>
                            <a:pt x="80300" y="3384"/>
                          </a:cubicBezTo>
                          <a:cubicBezTo>
                            <a:pt x="124603" y="-2154"/>
                            <a:pt x="157830" y="-4923"/>
                            <a:pt x="160599" y="28305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xmlns="" id="{155993A1-7DDC-502D-9B50-CEE97FAF07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6507" y="3797024"/>
                      <a:ext cx="107988" cy="31178"/>
                    </a:xfrm>
                    <a:custGeom>
                      <a:avLst/>
                      <a:gdLst>
                        <a:gd name="connsiteX0" fmla="*/ 55379 w 107988"/>
                        <a:gd name="connsiteY0" fmla="*/ 0 h 31178"/>
                        <a:gd name="connsiteX1" fmla="*/ 0 w 107988"/>
                        <a:gd name="connsiteY1" fmla="*/ 19383 h 31178"/>
                        <a:gd name="connsiteX2" fmla="*/ 52610 w 107988"/>
                        <a:gd name="connsiteY2" fmla="*/ 30459 h 31178"/>
                        <a:gd name="connsiteX3" fmla="*/ 107989 w 107988"/>
                        <a:gd name="connsiteY3" fmla="*/ 11076 h 31178"/>
                        <a:gd name="connsiteX4" fmla="*/ 55379 w 107988"/>
                        <a:gd name="connsiteY4" fmla="*/ 0 h 311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31178">
                          <a:moveTo>
                            <a:pt x="55379" y="0"/>
                          </a:moveTo>
                          <a:cubicBezTo>
                            <a:pt x="30458" y="0"/>
                            <a:pt x="11076" y="8307"/>
                            <a:pt x="0" y="19383"/>
                          </a:cubicBezTo>
                          <a:cubicBezTo>
                            <a:pt x="13845" y="27689"/>
                            <a:pt x="33227" y="33227"/>
                            <a:pt x="52610" y="30459"/>
                          </a:cubicBezTo>
                          <a:cubicBezTo>
                            <a:pt x="74762" y="30459"/>
                            <a:pt x="94144" y="22152"/>
                            <a:pt x="107989" y="11076"/>
                          </a:cubicBezTo>
                          <a:cubicBezTo>
                            <a:pt x="96913" y="2769"/>
                            <a:pt x="77531" y="0"/>
                            <a:pt x="55379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xmlns="" id="{5FAFFCE9-D618-8AFB-BFA0-A5D7C802C1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662" y="3737645"/>
                      <a:ext cx="119064" cy="26681"/>
                    </a:xfrm>
                    <a:custGeom>
                      <a:avLst/>
                      <a:gdLst>
                        <a:gd name="connsiteX0" fmla="*/ 119065 w 119064"/>
                        <a:gd name="connsiteY0" fmla="*/ 1231 h 26681"/>
                        <a:gd name="connsiteX1" fmla="*/ 63686 w 119064"/>
                        <a:gd name="connsiteY1" fmla="*/ 1231 h 26681"/>
                        <a:gd name="connsiteX2" fmla="*/ 0 w 119064"/>
                        <a:gd name="connsiteY2" fmla="*/ 6769 h 26681"/>
                        <a:gd name="connsiteX3" fmla="*/ 60917 w 119064"/>
                        <a:gd name="connsiteY3" fmla="*/ 26151 h 26681"/>
                        <a:gd name="connsiteX4" fmla="*/ 119065 w 119064"/>
                        <a:gd name="connsiteY4" fmla="*/ 1231 h 2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4" h="26681">
                          <a:moveTo>
                            <a:pt x="119065" y="1231"/>
                          </a:moveTo>
                          <a:cubicBezTo>
                            <a:pt x="105220" y="-1538"/>
                            <a:pt x="85837" y="1231"/>
                            <a:pt x="63686" y="1231"/>
                          </a:cubicBezTo>
                          <a:cubicBezTo>
                            <a:pt x="38765" y="4000"/>
                            <a:pt x="16613" y="4000"/>
                            <a:pt x="0" y="6769"/>
                          </a:cubicBezTo>
                          <a:cubicBezTo>
                            <a:pt x="5538" y="20613"/>
                            <a:pt x="30458" y="28920"/>
                            <a:pt x="60917" y="26151"/>
                          </a:cubicBezTo>
                          <a:cubicBezTo>
                            <a:pt x="91375" y="28920"/>
                            <a:pt x="116296" y="15075"/>
                            <a:pt x="119065" y="12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5" name="Hình tự do: Hình 144">
                    <a:extLst>
                      <a:ext uri="{FF2B5EF4-FFF2-40B4-BE49-F238E27FC236}">
                        <a16:creationId xmlns:a16="http://schemas.microsoft.com/office/drawing/2014/main" xmlns="" id="{73514E12-9FA2-A56E-B098-7FC56A32DACF}"/>
                      </a:ext>
                    </a:extLst>
                  </p:cNvPr>
                  <p:cNvSpPr/>
                  <p:nvPr/>
                </p:nvSpPr>
                <p:spPr>
                  <a:xfrm>
                    <a:off x="6915609" y="3321590"/>
                    <a:ext cx="598092" cy="364675"/>
                  </a:xfrm>
                  <a:custGeom>
                    <a:avLst/>
                    <a:gdLst>
                      <a:gd name="connsiteX0" fmla="*/ 598093 w 598092"/>
                      <a:gd name="connsiteY0" fmla="*/ 281607 h 364675"/>
                      <a:gd name="connsiteX1" fmla="*/ 542714 w 598092"/>
                      <a:gd name="connsiteY1" fmla="*/ 195770 h 364675"/>
                      <a:gd name="connsiteX2" fmla="*/ 587017 w 598092"/>
                      <a:gd name="connsiteY2" fmla="*/ 176387 h 364675"/>
                      <a:gd name="connsiteX3" fmla="*/ 434725 w 598092"/>
                      <a:gd name="connsiteY3" fmla="*/ 21326 h 364675"/>
                      <a:gd name="connsiteX4" fmla="*/ 121834 w 598092"/>
                      <a:gd name="connsiteY4" fmla="*/ 46246 h 364675"/>
                      <a:gd name="connsiteX5" fmla="*/ 47072 w 598092"/>
                      <a:gd name="connsiteY5" fmla="*/ 217921 h 364675"/>
                      <a:gd name="connsiteX6" fmla="*/ 0 w 598092"/>
                      <a:gd name="connsiteY6" fmla="*/ 312066 h 364675"/>
                      <a:gd name="connsiteX7" fmla="*/ 60917 w 598092"/>
                      <a:gd name="connsiteY7" fmla="*/ 298221 h 364675"/>
                      <a:gd name="connsiteX8" fmla="*/ 27689 w 598092"/>
                      <a:gd name="connsiteY8" fmla="*/ 364676 h 364675"/>
                      <a:gd name="connsiteX9" fmla="*/ 119064 w 598092"/>
                      <a:gd name="connsiteY9" fmla="*/ 281607 h 364675"/>
                      <a:gd name="connsiteX10" fmla="*/ 105220 w 598092"/>
                      <a:gd name="connsiteY10" fmla="*/ 176387 h 364675"/>
                      <a:gd name="connsiteX11" fmla="*/ 152292 w 598092"/>
                      <a:gd name="connsiteY11" fmla="*/ 109932 h 364675"/>
                      <a:gd name="connsiteX12" fmla="*/ 323967 w 598092"/>
                      <a:gd name="connsiteY12" fmla="*/ 206846 h 364675"/>
                      <a:gd name="connsiteX13" fmla="*/ 229822 w 598092"/>
                      <a:gd name="connsiteY13" fmla="*/ 104394 h 364675"/>
                      <a:gd name="connsiteX14" fmla="*/ 254743 w 598092"/>
                      <a:gd name="connsiteY14" fmla="*/ 121008 h 364675"/>
                      <a:gd name="connsiteX15" fmla="*/ 498411 w 598092"/>
                      <a:gd name="connsiteY15" fmla="*/ 201308 h 364675"/>
                      <a:gd name="connsiteX16" fmla="*/ 581479 w 598092"/>
                      <a:gd name="connsiteY16" fmla="*/ 348062 h 364675"/>
                      <a:gd name="connsiteX17" fmla="*/ 556559 w 598092"/>
                      <a:gd name="connsiteY17" fmla="*/ 278838 h 364675"/>
                      <a:gd name="connsiteX18" fmla="*/ 598093 w 598092"/>
                      <a:gd name="connsiteY18" fmla="*/ 281607 h 364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8092" h="364675">
                        <a:moveTo>
                          <a:pt x="598093" y="281607"/>
                        </a:moveTo>
                        <a:cubicBezTo>
                          <a:pt x="567635" y="270531"/>
                          <a:pt x="545483" y="251149"/>
                          <a:pt x="542714" y="195770"/>
                        </a:cubicBezTo>
                        <a:cubicBezTo>
                          <a:pt x="559328" y="190232"/>
                          <a:pt x="567635" y="184694"/>
                          <a:pt x="587017" y="176387"/>
                        </a:cubicBezTo>
                        <a:cubicBezTo>
                          <a:pt x="517793" y="162542"/>
                          <a:pt x="523331" y="60091"/>
                          <a:pt x="434725" y="21326"/>
                        </a:cubicBezTo>
                        <a:cubicBezTo>
                          <a:pt x="287971" y="-28515"/>
                          <a:pt x="157830" y="21326"/>
                          <a:pt x="121834" y="46246"/>
                        </a:cubicBezTo>
                        <a:cubicBezTo>
                          <a:pt x="52610" y="93319"/>
                          <a:pt x="47072" y="151467"/>
                          <a:pt x="47072" y="217921"/>
                        </a:cubicBezTo>
                        <a:cubicBezTo>
                          <a:pt x="41534" y="278838"/>
                          <a:pt x="27689" y="295452"/>
                          <a:pt x="0" y="312066"/>
                        </a:cubicBezTo>
                        <a:cubicBezTo>
                          <a:pt x="30458" y="320372"/>
                          <a:pt x="49841" y="309297"/>
                          <a:pt x="60917" y="298221"/>
                        </a:cubicBezTo>
                        <a:cubicBezTo>
                          <a:pt x="60917" y="336986"/>
                          <a:pt x="44303" y="348062"/>
                          <a:pt x="27689" y="364676"/>
                        </a:cubicBezTo>
                        <a:cubicBezTo>
                          <a:pt x="77530" y="364676"/>
                          <a:pt x="113527" y="320372"/>
                          <a:pt x="119064" y="281607"/>
                        </a:cubicBezTo>
                        <a:cubicBezTo>
                          <a:pt x="127371" y="240073"/>
                          <a:pt x="99682" y="193001"/>
                          <a:pt x="105220" y="176387"/>
                        </a:cubicBezTo>
                        <a:cubicBezTo>
                          <a:pt x="107989" y="168080"/>
                          <a:pt x="138447" y="109932"/>
                          <a:pt x="152292" y="109932"/>
                        </a:cubicBezTo>
                        <a:cubicBezTo>
                          <a:pt x="182750" y="107163"/>
                          <a:pt x="218747" y="215152"/>
                          <a:pt x="323967" y="206846"/>
                        </a:cubicBezTo>
                        <a:cubicBezTo>
                          <a:pt x="279664" y="184694"/>
                          <a:pt x="257512" y="151467"/>
                          <a:pt x="229822" y="104394"/>
                        </a:cubicBezTo>
                        <a:cubicBezTo>
                          <a:pt x="238129" y="109932"/>
                          <a:pt x="246436" y="115470"/>
                          <a:pt x="254743" y="121008"/>
                        </a:cubicBezTo>
                        <a:cubicBezTo>
                          <a:pt x="343350" y="195770"/>
                          <a:pt x="423649" y="212383"/>
                          <a:pt x="498411" y="201308"/>
                        </a:cubicBezTo>
                        <a:cubicBezTo>
                          <a:pt x="503949" y="281607"/>
                          <a:pt x="487335" y="323141"/>
                          <a:pt x="581479" y="348062"/>
                        </a:cubicBezTo>
                        <a:cubicBezTo>
                          <a:pt x="573172" y="336986"/>
                          <a:pt x="559328" y="303759"/>
                          <a:pt x="556559" y="278838"/>
                        </a:cubicBezTo>
                        <a:cubicBezTo>
                          <a:pt x="553790" y="289914"/>
                          <a:pt x="573172" y="295452"/>
                          <a:pt x="598093" y="28160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xmlns="" id="{FD1B92F9-7B59-3C1F-4AAE-9CBA2E9CCC8C}"/>
                      </a:ext>
                    </a:extLst>
                  </p:cNvPr>
                  <p:cNvSpPr/>
                  <p:nvPr/>
                </p:nvSpPr>
                <p:spPr>
                  <a:xfrm>
                    <a:off x="7279963" y="3524282"/>
                    <a:ext cx="95291" cy="24683"/>
                  </a:xfrm>
                  <a:custGeom>
                    <a:avLst/>
                    <a:gdLst>
                      <a:gd name="connsiteX0" fmla="*/ 89753 w 95291"/>
                      <a:gd name="connsiteY0" fmla="*/ 20767 h 24683"/>
                      <a:gd name="connsiteX1" fmla="*/ 84215 w 95291"/>
                      <a:gd name="connsiteY1" fmla="*/ 20767 h 24683"/>
                      <a:gd name="connsiteX2" fmla="*/ 9454 w 95291"/>
                      <a:gd name="connsiteY2" fmla="*/ 23536 h 24683"/>
                      <a:gd name="connsiteX3" fmla="*/ 1147 w 95291"/>
                      <a:gd name="connsiteY3" fmla="*/ 20767 h 24683"/>
                      <a:gd name="connsiteX4" fmla="*/ 3916 w 95291"/>
                      <a:gd name="connsiteY4" fmla="*/ 12460 h 24683"/>
                      <a:gd name="connsiteX5" fmla="*/ 92522 w 95291"/>
                      <a:gd name="connsiteY5" fmla="*/ 12460 h 24683"/>
                      <a:gd name="connsiteX6" fmla="*/ 95291 w 95291"/>
                      <a:gd name="connsiteY6" fmla="*/ 20767 h 24683"/>
                      <a:gd name="connsiteX7" fmla="*/ 89753 w 95291"/>
                      <a:gd name="connsiteY7" fmla="*/ 20767 h 24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91" h="24683">
                        <a:moveTo>
                          <a:pt x="89753" y="20767"/>
                        </a:moveTo>
                        <a:cubicBezTo>
                          <a:pt x="86984" y="20767"/>
                          <a:pt x="86984" y="20767"/>
                          <a:pt x="84215" y="20767"/>
                        </a:cubicBezTo>
                        <a:cubicBezTo>
                          <a:pt x="64833" y="9691"/>
                          <a:pt x="34374" y="9691"/>
                          <a:pt x="9454" y="23536"/>
                        </a:cubicBezTo>
                        <a:cubicBezTo>
                          <a:pt x="6685" y="26305"/>
                          <a:pt x="1147" y="23536"/>
                          <a:pt x="1147" y="20767"/>
                        </a:cubicBezTo>
                        <a:cubicBezTo>
                          <a:pt x="-1622" y="17998"/>
                          <a:pt x="1147" y="12460"/>
                          <a:pt x="3916" y="12460"/>
                        </a:cubicBezTo>
                        <a:cubicBezTo>
                          <a:pt x="31605" y="-4153"/>
                          <a:pt x="70371" y="-4153"/>
                          <a:pt x="92522" y="12460"/>
                        </a:cubicBezTo>
                        <a:cubicBezTo>
                          <a:pt x="95291" y="15229"/>
                          <a:pt x="95291" y="17998"/>
                          <a:pt x="95291" y="20767"/>
                        </a:cubicBezTo>
                        <a:cubicBezTo>
                          <a:pt x="92522" y="17998"/>
                          <a:pt x="89753" y="20767"/>
                          <a:pt x="89753" y="20767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7" name="Hình tự do: Hình 146">
                    <a:extLst>
                      <a:ext uri="{FF2B5EF4-FFF2-40B4-BE49-F238E27FC236}">
                        <a16:creationId xmlns:a16="http://schemas.microsoft.com/office/drawing/2014/main" xmlns="" id="{04209AC2-E45E-A3F7-C276-20C09A6DEDC8}"/>
                      </a:ext>
                    </a:extLst>
                  </p:cNvPr>
                  <p:cNvSpPr/>
                  <p:nvPr/>
                </p:nvSpPr>
                <p:spPr>
                  <a:xfrm>
                    <a:off x="7027317" y="3521144"/>
                    <a:ext cx="97109" cy="23905"/>
                  </a:xfrm>
                  <a:custGeom>
                    <a:avLst/>
                    <a:gdLst>
                      <a:gd name="connsiteX0" fmla="*/ 7356 w 97109"/>
                      <a:gd name="connsiteY0" fmla="*/ 23906 h 23905"/>
                      <a:gd name="connsiteX1" fmla="*/ 1819 w 97109"/>
                      <a:gd name="connsiteY1" fmla="*/ 21137 h 23905"/>
                      <a:gd name="connsiteX2" fmla="*/ 4588 w 97109"/>
                      <a:gd name="connsiteY2" fmla="*/ 12830 h 23905"/>
                      <a:gd name="connsiteX3" fmla="*/ 93194 w 97109"/>
                      <a:gd name="connsiteY3" fmla="*/ 10061 h 23905"/>
                      <a:gd name="connsiteX4" fmla="*/ 95963 w 97109"/>
                      <a:gd name="connsiteY4" fmla="*/ 18368 h 23905"/>
                      <a:gd name="connsiteX5" fmla="*/ 87656 w 97109"/>
                      <a:gd name="connsiteY5" fmla="*/ 21137 h 23905"/>
                      <a:gd name="connsiteX6" fmla="*/ 12895 w 97109"/>
                      <a:gd name="connsiteY6" fmla="*/ 21137 h 23905"/>
                      <a:gd name="connsiteX7" fmla="*/ 7356 w 97109"/>
                      <a:gd name="connsiteY7" fmla="*/ 23906 h 2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109" h="23905">
                        <a:moveTo>
                          <a:pt x="7356" y="23906"/>
                        </a:moveTo>
                        <a:cubicBezTo>
                          <a:pt x="4588" y="23906"/>
                          <a:pt x="4588" y="23906"/>
                          <a:pt x="1819" y="21137"/>
                        </a:cubicBezTo>
                        <a:cubicBezTo>
                          <a:pt x="-950" y="18368"/>
                          <a:pt x="-950" y="12830"/>
                          <a:pt x="4588" y="12830"/>
                        </a:cubicBezTo>
                        <a:cubicBezTo>
                          <a:pt x="26739" y="-3784"/>
                          <a:pt x="65505" y="-3784"/>
                          <a:pt x="93194" y="10061"/>
                        </a:cubicBezTo>
                        <a:cubicBezTo>
                          <a:pt x="95963" y="12830"/>
                          <a:pt x="98732" y="15599"/>
                          <a:pt x="95963" y="18368"/>
                        </a:cubicBezTo>
                        <a:cubicBezTo>
                          <a:pt x="93194" y="21137"/>
                          <a:pt x="90425" y="23906"/>
                          <a:pt x="87656" y="21137"/>
                        </a:cubicBezTo>
                        <a:cubicBezTo>
                          <a:pt x="62735" y="7292"/>
                          <a:pt x="32277" y="10061"/>
                          <a:pt x="12895" y="21137"/>
                        </a:cubicBezTo>
                        <a:cubicBezTo>
                          <a:pt x="10126" y="23906"/>
                          <a:pt x="7356" y="23906"/>
                          <a:pt x="7356" y="23906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74" name="Đồ họa 753">
                <a:extLst>
                  <a:ext uri="{FF2B5EF4-FFF2-40B4-BE49-F238E27FC236}">
                    <a16:creationId xmlns:a16="http://schemas.microsoft.com/office/drawing/2014/main" xmlns="" id="{76434A51-3DB9-D71C-AA8B-FA9C03169964}"/>
                  </a:ext>
                </a:extLst>
              </p:cNvPr>
              <p:cNvGrpSpPr/>
              <p:nvPr/>
            </p:nvGrpSpPr>
            <p:grpSpPr>
              <a:xfrm>
                <a:off x="4419948" y="3045219"/>
                <a:ext cx="920128" cy="984462"/>
                <a:chOff x="4419948" y="3045219"/>
                <a:chExt cx="920128" cy="984462"/>
              </a:xfrm>
            </p:grpSpPr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xmlns="" id="{292DC7E3-BF81-4CDA-238E-BF946B10EDAF}"/>
                    </a:ext>
                  </a:extLst>
                </p:cNvPr>
                <p:cNvSpPr/>
                <p:nvPr/>
              </p:nvSpPr>
              <p:spPr>
                <a:xfrm>
                  <a:off x="4672760" y="3129292"/>
                  <a:ext cx="667316" cy="458353"/>
                </a:xfrm>
                <a:custGeom>
                  <a:avLst/>
                  <a:gdLst>
                    <a:gd name="connsiteX0" fmla="*/ 459646 w 667316"/>
                    <a:gd name="connsiteY0" fmla="*/ 415 h 458353"/>
                    <a:gd name="connsiteX1" fmla="*/ 667317 w 667316"/>
                    <a:gd name="connsiteY1" fmla="*/ 199779 h 458353"/>
                    <a:gd name="connsiteX2" fmla="*/ 102451 w 667316"/>
                    <a:gd name="connsiteY2" fmla="*/ 443447 h 458353"/>
                    <a:gd name="connsiteX3" fmla="*/ 0 w 667316"/>
                    <a:gd name="connsiteY3" fmla="*/ 125017 h 458353"/>
                    <a:gd name="connsiteX4" fmla="*/ 459646 w 667316"/>
                    <a:gd name="connsiteY4" fmla="*/ 415 h 45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316" h="458353">
                      <a:moveTo>
                        <a:pt x="459646" y="415"/>
                      </a:moveTo>
                      <a:cubicBezTo>
                        <a:pt x="567635" y="127786"/>
                        <a:pt x="611938" y="158245"/>
                        <a:pt x="667317" y="199779"/>
                      </a:cubicBezTo>
                      <a:cubicBezTo>
                        <a:pt x="448570" y="498826"/>
                        <a:pt x="174444" y="468367"/>
                        <a:pt x="102451" y="443447"/>
                      </a:cubicBezTo>
                      <a:cubicBezTo>
                        <a:pt x="58148" y="379761"/>
                        <a:pt x="0" y="277310"/>
                        <a:pt x="0" y="125017"/>
                      </a:cubicBezTo>
                      <a:cubicBezTo>
                        <a:pt x="171675" y="111173"/>
                        <a:pt x="368270" y="-7892"/>
                        <a:pt x="459646" y="415"/>
                      </a:cubicBezTo>
                      <a:close/>
                    </a:path>
                  </a:pathLst>
                </a:custGeom>
                <a:solidFill>
                  <a:srgbClr val="F99A0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xmlns="" id="{E83F647E-45D8-DA7D-B418-1ABA9F77D730}"/>
                    </a:ext>
                  </a:extLst>
                </p:cNvPr>
                <p:cNvSpPr/>
                <p:nvPr/>
              </p:nvSpPr>
              <p:spPr>
                <a:xfrm>
                  <a:off x="4991189" y="3503515"/>
                  <a:ext cx="196595" cy="144339"/>
                </a:xfrm>
                <a:custGeom>
                  <a:avLst/>
                  <a:gdLst>
                    <a:gd name="connsiteX0" fmla="*/ 166137 w 196595"/>
                    <a:gd name="connsiteY0" fmla="*/ 0 h 144339"/>
                    <a:gd name="connsiteX1" fmla="*/ 196595 w 196595"/>
                    <a:gd name="connsiteY1" fmla="*/ 47072 h 144339"/>
                    <a:gd name="connsiteX2" fmla="*/ 0 w 196595"/>
                    <a:gd name="connsiteY2" fmla="*/ 130141 h 144339"/>
                    <a:gd name="connsiteX3" fmla="*/ 8307 w 196595"/>
                    <a:gd name="connsiteY3" fmla="*/ 58148 h 144339"/>
                    <a:gd name="connsiteX4" fmla="*/ 166137 w 196595"/>
                    <a:gd name="connsiteY4" fmla="*/ 0 h 14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95" h="144339">
                      <a:moveTo>
                        <a:pt x="166137" y="0"/>
                      </a:moveTo>
                      <a:cubicBezTo>
                        <a:pt x="171675" y="2769"/>
                        <a:pt x="188289" y="33227"/>
                        <a:pt x="196595" y="47072"/>
                      </a:cubicBezTo>
                      <a:cubicBezTo>
                        <a:pt x="163368" y="152292"/>
                        <a:pt x="127372" y="157830"/>
                        <a:pt x="0" y="130141"/>
                      </a:cubicBezTo>
                      <a:cubicBezTo>
                        <a:pt x="2769" y="105220"/>
                        <a:pt x="5538" y="85837"/>
                        <a:pt x="8307" y="58148"/>
                      </a:cubicBezTo>
                      <a:cubicBezTo>
                        <a:pt x="91375" y="83068"/>
                        <a:pt x="130141" y="91375"/>
                        <a:pt x="166137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76">
                  <a:extLst>
                    <a:ext uri="{FF2B5EF4-FFF2-40B4-BE49-F238E27FC236}">
                      <a16:creationId xmlns:a16="http://schemas.microsoft.com/office/drawing/2014/main" xmlns="" id="{F65E063F-894C-DB7B-750B-022D6CBA0940}"/>
                    </a:ext>
                  </a:extLst>
                </p:cNvPr>
                <p:cNvSpPr/>
                <p:nvPr/>
              </p:nvSpPr>
              <p:spPr>
                <a:xfrm>
                  <a:off x="4996727" y="3564432"/>
                  <a:ext cx="96913" cy="96913"/>
                </a:xfrm>
                <a:custGeom>
                  <a:avLst/>
                  <a:gdLst>
                    <a:gd name="connsiteX0" fmla="*/ 96913 w 96913"/>
                    <a:gd name="connsiteY0" fmla="*/ 2769 h 96913"/>
                    <a:gd name="connsiteX1" fmla="*/ 2769 w 96913"/>
                    <a:gd name="connsiteY1" fmla="*/ 0 h 96913"/>
                    <a:gd name="connsiteX2" fmla="*/ 0 w 96913"/>
                    <a:gd name="connsiteY2" fmla="*/ 96913 h 96913"/>
                    <a:gd name="connsiteX3" fmla="*/ 96913 w 96913"/>
                    <a:gd name="connsiteY3" fmla="*/ 2769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13" h="96913">
                      <a:moveTo>
                        <a:pt x="96913" y="2769"/>
                      </a:moveTo>
                      <a:cubicBezTo>
                        <a:pt x="77531" y="5538"/>
                        <a:pt x="35996" y="2769"/>
                        <a:pt x="2769" y="0"/>
                      </a:cubicBezTo>
                      <a:cubicBezTo>
                        <a:pt x="2769" y="24920"/>
                        <a:pt x="0" y="69224"/>
                        <a:pt x="0" y="96913"/>
                      </a:cubicBezTo>
                      <a:cubicBezTo>
                        <a:pt x="33227" y="94144"/>
                        <a:pt x="88606" y="83068"/>
                        <a:pt x="96913" y="2769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>
                  <a:extLst>
                    <a:ext uri="{FF2B5EF4-FFF2-40B4-BE49-F238E27FC236}">
                      <a16:creationId xmlns:a16="http://schemas.microsoft.com/office/drawing/2014/main" xmlns="" id="{29BBD121-F8EE-1D66-3D10-F128421D8D22}"/>
                    </a:ext>
                  </a:extLst>
                </p:cNvPr>
                <p:cNvSpPr/>
                <p:nvPr/>
              </p:nvSpPr>
              <p:spPr>
                <a:xfrm>
                  <a:off x="4661684" y="3564432"/>
                  <a:ext cx="213209" cy="119083"/>
                </a:xfrm>
                <a:custGeom>
                  <a:avLst/>
                  <a:gdLst>
                    <a:gd name="connsiteX0" fmla="*/ 11076 w 213209"/>
                    <a:gd name="connsiteY0" fmla="*/ 2769 h 119083"/>
                    <a:gd name="connsiteX1" fmla="*/ 0 w 213209"/>
                    <a:gd name="connsiteY1" fmla="*/ 58148 h 119083"/>
                    <a:gd name="connsiteX2" fmla="*/ 213209 w 213209"/>
                    <a:gd name="connsiteY2" fmla="*/ 63686 h 119083"/>
                    <a:gd name="connsiteX3" fmla="*/ 179982 w 213209"/>
                    <a:gd name="connsiteY3" fmla="*/ 0 h 119083"/>
                    <a:gd name="connsiteX4" fmla="*/ 11076 w 213209"/>
                    <a:gd name="connsiteY4" fmla="*/ 2769 h 11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209" h="119083">
                      <a:moveTo>
                        <a:pt x="11076" y="2769"/>
                      </a:moveTo>
                      <a:cubicBezTo>
                        <a:pt x="8307" y="8307"/>
                        <a:pt x="2769" y="44303"/>
                        <a:pt x="0" y="58148"/>
                      </a:cubicBezTo>
                      <a:cubicBezTo>
                        <a:pt x="69224" y="143985"/>
                        <a:pt x="105220" y="132910"/>
                        <a:pt x="213209" y="63686"/>
                      </a:cubicBezTo>
                      <a:cubicBezTo>
                        <a:pt x="202133" y="41534"/>
                        <a:pt x="191057" y="22152"/>
                        <a:pt x="179982" y="0"/>
                      </a:cubicBezTo>
                      <a:cubicBezTo>
                        <a:pt x="110758" y="52610"/>
                        <a:pt x="80299" y="74762"/>
                        <a:pt x="11076" y="276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78">
                  <a:extLst>
                    <a:ext uri="{FF2B5EF4-FFF2-40B4-BE49-F238E27FC236}">
                      <a16:creationId xmlns:a16="http://schemas.microsoft.com/office/drawing/2014/main" xmlns="" id="{F6954E22-60D5-11E0-666B-8E3E2623F98C}"/>
                    </a:ext>
                  </a:extLst>
                </p:cNvPr>
                <p:cNvSpPr/>
                <p:nvPr/>
              </p:nvSpPr>
              <p:spPr>
                <a:xfrm>
                  <a:off x="4755828" y="3561663"/>
                  <a:ext cx="124602" cy="96695"/>
                </a:xfrm>
                <a:custGeom>
                  <a:avLst/>
                  <a:gdLst>
                    <a:gd name="connsiteX0" fmla="*/ 0 w 124602"/>
                    <a:gd name="connsiteY0" fmla="*/ 38765 h 96695"/>
                    <a:gd name="connsiteX1" fmla="*/ 85837 w 124602"/>
                    <a:gd name="connsiteY1" fmla="*/ 0 h 96695"/>
                    <a:gd name="connsiteX2" fmla="*/ 124603 w 124602"/>
                    <a:gd name="connsiteY2" fmla="*/ 88606 h 96695"/>
                    <a:gd name="connsiteX3" fmla="*/ 0 w 124602"/>
                    <a:gd name="connsiteY3" fmla="*/ 38765 h 9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602" h="96695">
                      <a:moveTo>
                        <a:pt x="0" y="38765"/>
                      </a:moveTo>
                      <a:cubicBezTo>
                        <a:pt x="19383" y="33227"/>
                        <a:pt x="55379" y="13845"/>
                        <a:pt x="85837" y="0"/>
                      </a:cubicBezTo>
                      <a:cubicBezTo>
                        <a:pt x="96913" y="24921"/>
                        <a:pt x="113527" y="63686"/>
                        <a:pt x="124603" y="88606"/>
                      </a:cubicBezTo>
                      <a:cubicBezTo>
                        <a:pt x="94144" y="99682"/>
                        <a:pt x="38765" y="110758"/>
                        <a:pt x="0" y="3876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79">
                  <a:extLst>
                    <a:ext uri="{FF2B5EF4-FFF2-40B4-BE49-F238E27FC236}">
                      <a16:creationId xmlns:a16="http://schemas.microsoft.com/office/drawing/2014/main" xmlns="" id="{2F83F7A2-9B43-CA73-2BE0-2DCEAF7865FD}"/>
                    </a:ext>
                  </a:extLst>
                </p:cNvPr>
                <p:cNvSpPr/>
                <p:nvPr/>
              </p:nvSpPr>
              <p:spPr>
                <a:xfrm>
                  <a:off x="4492778" y="3843551"/>
                  <a:ext cx="151231" cy="97458"/>
                </a:xfrm>
                <a:custGeom>
                  <a:avLst/>
                  <a:gdLst>
                    <a:gd name="connsiteX0" fmla="*/ 105220 w 151231"/>
                    <a:gd name="connsiteY0" fmla="*/ 3314 h 97458"/>
                    <a:gd name="connsiteX1" fmla="*/ 0 w 151231"/>
                    <a:gd name="connsiteY1" fmla="*/ 55924 h 97458"/>
                    <a:gd name="connsiteX2" fmla="*/ 16614 w 151231"/>
                    <a:gd name="connsiteY2" fmla="*/ 97459 h 97458"/>
                    <a:gd name="connsiteX3" fmla="*/ 130141 w 151231"/>
                    <a:gd name="connsiteY3" fmla="*/ 61462 h 97458"/>
                    <a:gd name="connsiteX4" fmla="*/ 149523 w 151231"/>
                    <a:gd name="connsiteY4" fmla="*/ 19928 h 97458"/>
                    <a:gd name="connsiteX5" fmla="*/ 149523 w 151231"/>
                    <a:gd name="connsiteY5" fmla="*/ 17159 h 97458"/>
                    <a:gd name="connsiteX6" fmla="*/ 105220 w 151231"/>
                    <a:gd name="connsiteY6" fmla="*/ 3314 h 9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231" h="97458">
                      <a:moveTo>
                        <a:pt x="105220" y="3314"/>
                      </a:moveTo>
                      <a:cubicBezTo>
                        <a:pt x="63686" y="25466"/>
                        <a:pt x="24921" y="44849"/>
                        <a:pt x="0" y="55924"/>
                      </a:cubicBezTo>
                      <a:lnTo>
                        <a:pt x="16614" y="97459"/>
                      </a:lnTo>
                      <a:cubicBezTo>
                        <a:pt x="44303" y="89152"/>
                        <a:pt x="85837" y="75307"/>
                        <a:pt x="130141" y="61462"/>
                      </a:cubicBezTo>
                      <a:cubicBezTo>
                        <a:pt x="146754" y="55924"/>
                        <a:pt x="155061" y="36542"/>
                        <a:pt x="149523" y="19928"/>
                      </a:cubicBezTo>
                      <a:lnTo>
                        <a:pt x="149523" y="17159"/>
                      </a:lnTo>
                      <a:cubicBezTo>
                        <a:pt x="141216" y="3314"/>
                        <a:pt x="121834" y="-4993"/>
                        <a:pt x="105220" y="33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80">
                  <a:extLst>
                    <a:ext uri="{FF2B5EF4-FFF2-40B4-BE49-F238E27FC236}">
                      <a16:creationId xmlns:a16="http://schemas.microsoft.com/office/drawing/2014/main" xmlns="" id="{36914A22-F034-C94E-DAFD-1B57AF98D872}"/>
                    </a:ext>
                  </a:extLst>
                </p:cNvPr>
                <p:cNvSpPr/>
                <p:nvPr/>
              </p:nvSpPr>
              <p:spPr>
                <a:xfrm>
                  <a:off x="4534312" y="3789364"/>
                  <a:ext cx="329504" cy="140569"/>
                </a:xfrm>
                <a:custGeom>
                  <a:avLst/>
                  <a:gdLst>
                    <a:gd name="connsiteX0" fmla="*/ 0 w 329504"/>
                    <a:gd name="connsiteY0" fmla="*/ 79653 h 140569"/>
                    <a:gd name="connsiteX1" fmla="*/ 24921 w 329504"/>
                    <a:gd name="connsiteY1" fmla="*/ 140570 h 140569"/>
                    <a:gd name="connsiteX2" fmla="*/ 310122 w 329504"/>
                    <a:gd name="connsiteY2" fmla="*/ 110111 h 140569"/>
                    <a:gd name="connsiteX3" fmla="*/ 329505 w 329504"/>
                    <a:gd name="connsiteY3" fmla="*/ 2122 h 140569"/>
                    <a:gd name="connsiteX4" fmla="*/ 0 w 329504"/>
                    <a:gd name="connsiteY4" fmla="*/ 79653 h 14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504" h="140569">
                      <a:moveTo>
                        <a:pt x="0" y="79653"/>
                      </a:moveTo>
                      <a:cubicBezTo>
                        <a:pt x="8307" y="96266"/>
                        <a:pt x="16614" y="123956"/>
                        <a:pt x="24921" y="140570"/>
                      </a:cubicBezTo>
                      <a:cubicBezTo>
                        <a:pt x="130141" y="96266"/>
                        <a:pt x="196595" y="76884"/>
                        <a:pt x="310122" y="110111"/>
                      </a:cubicBezTo>
                      <a:cubicBezTo>
                        <a:pt x="318429" y="76884"/>
                        <a:pt x="323967" y="35349"/>
                        <a:pt x="329505" y="2122"/>
                      </a:cubicBezTo>
                      <a:cubicBezTo>
                        <a:pt x="191058" y="-8954"/>
                        <a:pt x="121834" y="24274"/>
                        <a:pt x="0" y="79653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81">
                  <a:extLst>
                    <a:ext uri="{FF2B5EF4-FFF2-40B4-BE49-F238E27FC236}">
                      <a16:creationId xmlns:a16="http://schemas.microsoft.com/office/drawing/2014/main" xmlns="" id="{0C8C32EE-78B9-1490-28E4-B916CC99910A}"/>
                    </a:ext>
                  </a:extLst>
                </p:cNvPr>
                <p:cNvSpPr/>
                <p:nvPr/>
              </p:nvSpPr>
              <p:spPr>
                <a:xfrm>
                  <a:off x="4772442" y="3785948"/>
                  <a:ext cx="91375" cy="113526"/>
                </a:xfrm>
                <a:custGeom>
                  <a:avLst/>
                  <a:gdLst>
                    <a:gd name="connsiteX0" fmla="*/ 71993 w 91375"/>
                    <a:gd name="connsiteY0" fmla="*/ 113527 h 113526"/>
                    <a:gd name="connsiteX1" fmla="*/ 91375 w 91375"/>
                    <a:gd name="connsiteY1" fmla="*/ 13845 h 113526"/>
                    <a:gd name="connsiteX2" fmla="*/ 55379 w 91375"/>
                    <a:gd name="connsiteY2" fmla="*/ 0 h 113526"/>
                    <a:gd name="connsiteX3" fmla="*/ 0 w 91375"/>
                    <a:gd name="connsiteY3" fmla="*/ 96913 h 113526"/>
                    <a:gd name="connsiteX4" fmla="*/ 71993 w 91375"/>
                    <a:gd name="connsiteY4" fmla="*/ 113527 h 11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113526">
                      <a:moveTo>
                        <a:pt x="71993" y="113527"/>
                      </a:moveTo>
                      <a:cubicBezTo>
                        <a:pt x="80299" y="80299"/>
                        <a:pt x="85837" y="47072"/>
                        <a:pt x="91375" y="13845"/>
                      </a:cubicBezTo>
                      <a:cubicBezTo>
                        <a:pt x="77531" y="13845"/>
                        <a:pt x="69224" y="0"/>
                        <a:pt x="55379" y="0"/>
                      </a:cubicBezTo>
                      <a:cubicBezTo>
                        <a:pt x="22152" y="13845"/>
                        <a:pt x="2769" y="58148"/>
                        <a:pt x="0" y="96913"/>
                      </a:cubicBezTo>
                      <a:cubicBezTo>
                        <a:pt x="24920" y="99682"/>
                        <a:pt x="41534" y="105220"/>
                        <a:pt x="71993" y="113527"/>
                      </a:cubicBezTo>
                      <a:close/>
                    </a:path>
                  </a:pathLst>
                </a:custGeom>
                <a:solidFill>
                  <a:srgbClr val="000000">
                    <a:alpha val="18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82">
                  <a:extLst>
                    <a:ext uri="{FF2B5EF4-FFF2-40B4-BE49-F238E27FC236}">
                      <a16:creationId xmlns:a16="http://schemas.microsoft.com/office/drawing/2014/main" xmlns="" id="{C4633882-8BC8-817D-9F4E-BCFB433E6770}"/>
                    </a:ext>
                  </a:extLst>
                </p:cNvPr>
                <p:cNvSpPr/>
                <p:nvPr/>
              </p:nvSpPr>
              <p:spPr>
                <a:xfrm>
                  <a:off x="4802900" y="3564432"/>
                  <a:ext cx="299046" cy="254812"/>
                </a:xfrm>
                <a:custGeom>
                  <a:avLst/>
                  <a:gdLst>
                    <a:gd name="connsiteX0" fmla="*/ 299046 w 299046"/>
                    <a:gd name="connsiteY0" fmla="*/ 193826 h 254812"/>
                    <a:gd name="connsiteX1" fmla="*/ 0 w 299046"/>
                    <a:gd name="connsiteY1" fmla="*/ 213209 h 254812"/>
                    <a:gd name="connsiteX2" fmla="*/ 38765 w 299046"/>
                    <a:gd name="connsiteY2" fmla="*/ 0 h 254812"/>
                    <a:gd name="connsiteX3" fmla="*/ 204902 w 299046"/>
                    <a:gd name="connsiteY3" fmla="*/ 0 h 254812"/>
                    <a:gd name="connsiteX4" fmla="*/ 299046 w 299046"/>
                    <a:gd name="connsiteY4" fmla="*/ 193826 h 25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46" h="254812">
                      <a:moveTo>
                        <a:pt x="299046" y="193826"/>
                      </a:moveTo>
                      <a:cubicBezTo>
                        <a:pt x="149523" y="293509"/>
                        <a:pt x="24921" y="249205"/>
                        <a:pt x="0" y="213209"/>
                      </a:cubicBezTo>
                      <a:cubicBezTo>
                        <a:pt x="19383" y="171675"/>
                        <a:pt x="33227" y="58148"/>
                        <a:pt x="38765" y="0"/>
                      </a:cubicBezTo>
                      <a:cubicBezTo>
                        <a:pt x="77531" y="0"/>
                        <a:pt x="160599" y="0"/>
                        <a:pt x="204902" y="0"/>
                      </a:cubicBezTo>
                      <a:cubicBezTo>
                        <a:pt x="229823" y="121834"/>
                        <a:pt x="285202" y="174444"/>
                        <a:pt x="299046" y="193826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83">
                  <a:extLst>
                    <a:ext uri="{FF2B5EF4-FFF2-40B4-BE49-F238E27FC236}">
                      <a16:creationId xmlns:a16="http://schemas.microsoft.com/office/drawing/2014/main" xmlns="" id="{F637A9B7-E9D6-0D91-B031-9DAB24E819A5}"/>
                    </a:ext>
                  </a:extLst>
                </p:cNvPr>
                <p:cNvSpPr/>
                <p:nvPr/>
              </p:nvSpPr>
              <p:spPr>
                <a:xfrm>
                  <a:off x="4874893" y="3517360"/>
                  <a:ext cx="77530" cy="83068"/>
                </a:xfrm>
                <a:custGeom>
                  <a:avLst/>
                  <a:gdLst>
                    <a:gd name="connsiteX0" fmla="*/ 2769 w 77530"/>
                    <a:gd name="connsiteY0" fmla="*/ 0 h 83068"/>
                    <a:gd name="connsiteX1" fmla="*/ 0 w 77530"/>
                    <a:gd name="connsiteY1" fmla="*/ 58148 h 83068"/>
                    <a:gd name="connsiteX2" fmla="*/ 35996 w 77530"/>
                    <a:gd name="connsiteY2" fmla="*/ 83068 h 83068"/>
                    <a:gd name="connsiteX3" fmla="*/ 74762 w 77530"/>
                    <a:gd name="connsiteY3" fmla="*/ 63686 h 83068"/>
                    <a:gd name="connsiteX4" fmla="*/ 77531 w 77530"/>
                    <a:gd name="connsiteY4" fmla="*/ 5538 h 83068"/>
                    <a:gd name="connsiteX5" fmla="*/ 2769 w 77530"/>
                    <a:gd name="connsiteY5" fmla="*/ 0 h 8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30" h="83068">
                      <a:moveTo>
                        <a:pt x="2769" y="0"/>
                      </a:moveTo>
                      <a:lnTo>
                        <a:pt x="0" y="58148"/>
                      </a:lnTo>
                      <a:cubicBezTo>
                        <a:pt x="0" y="69224"/>
                        <a:pt x="16614" y="80300"/>
                        <a:pt x="35996" y="83068"/>
                      </a:cubicBezTo>
                      <a:cubicBezTo>
                        <a:pt x="55379" y="83068"/>
                        <a:pt x="74762" y="74762"/>
                        <a:pt x="74762" y="63686"/>
                      </a:cubicBezTo>
                      <a:lnTo>
                        <a:pt x="77531" y="5538"/>
                      </a:lnTo>
                      <a:lnTo>
                        <a:pt x="276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84">
                  <a:extLst>
                    <a:ext uri="{FF2B5EF4-FFF2-40B4-BE49-F238E27FC236}">
                      <a16:creationId xmlns:a16="http://schemas.microsoft.com/office/drawing/2014/main" xmlns="" id="{4C089617-D38B-1155-16B3-1098046569FA}"/>
                    </a:ext>
                  </a:extLst>
                </p:cNvPr>
                <p:cNvSpPr/>
                <p:nvPr/>
              </p:nvSpPr>
              <p:spPr>
                <a:xfrm>
                  <a:off x="4741983" y="3868527"/>
                  <a:ext cx="97403" cy="150013"/>
                </a:xfrm>
                <a:custGeom>
                  <a:avLst/>
                  <a:gdLst>
                    <a:gd name="connsiteX0" fmla="*/ 35996 w 97403"/>
                    <a:gd name="connsiteY0" fmla="*/ 19873 h 150013"/>
                    <a:gd name="connsiteX1" fmla="*/ 0 w 97403"/>
                    <a:gd name="connsiteY1" fmla="*/ 133399 h 150013"/>
                    <a:gd name="connsiteX2" fmla="*/ 41534 w 97403"/>
                    <a:gd name="connsiteY2" fmla="*/ 150013 h 150013"/>
                    <a:gd name="connsiteX3" fmla="*/ 94144 w 97403"/>
                    <a:gd name="connsiteY3" fmla="*/ 44793 h 150013"/>
                    <a:gd name="connsiteX4" fmla="*/ 77531 w 97403"/>
                    <a:gd name="connsiteY4" fmla="*/ 3259 h 150013"/>
                    <a:gd name="connsiteX5" fmla="*/ 74762 w 97403"/>
                    <a:gd name="connsiteY5" fmla="*/ 3259 h 150013"/>
                    <a:gd name="connsiteX6" fmla="*/ 35996 w 97403"/>
                    <a:gd name="connsiteY6" fmla="*/ 19873 h 15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03" h="150013">
                      <a:moveTo>
                        <a:pt x="35996" y="19873"/>
                      </a:moveTo>
                      <a:cubicBezTo>
                        <a:pt x="22152" y="64176"/>
                        <a:pt x="8307" y="105710"/>
                        <a:pt x="0" y="133399"/>
                      </a:cubicBezTo>
                      <a:lnTo>
                        <a:pt x="41534" y="150013"/>
                      </a:lnTo>
                      <a:cubicBezTo>
                        <a:pt x="55379" y="125093"/>
                        <a:pt x="74762" y="86327"/>
                        <a:pt x="94144" y="44793"/>
                      </a:cubicBezTo>
                      <a:cubicBezTo>
                        <a:pt x="102451" y="28179"/>
                        <a:pt x="94144" y="8797"/>
                        <a:pt x="77531" y="3259"/>
                      </a:cubicBezTo>
                      <a:lnTo>
                        <a:pt x="74762" y="3259"/>
                      </a:lnTo>
                      <a:cubicBezTo>
                        <a:pt x="60917" y="-5048"/>
                        <a:pt x="41534" y="3259"/>
                        <a:pt x="35996" y="1987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6" name="Hình tự do: Hình 85">
                  <a:extLst>
                    <a:ext uri="{FF2B5EF4-FFF2-40B4-BE49-F238E27FC236}">
                      <a16:creationId xmlns:a16="http://schemas.microsoft.com/office/drawing/2014/main" xmlns="" id="{8D1B2011-3D96-F850-80D8-4CD6015D5513}"/>
                    </a:ext>
                  </a:extLst>
                </p:cNvPr>
                <p:cNvSpPr/>
                <p:nvPr/>
              </p:nvSpPr>
              <p:spPr>
                <a:xfrm>
                  <a:off x="4844424" y="3542281"/>
                  <a:ext cx="66464" cy="83741"/>
                </a:xfrm>
                <a:custGeom>
                  <a:avLst/>
                  <a:gdLst>
                    <a:gd name="connsiteX0" fmla="*/ 22162 w 66464"/>
                    <a:gd name="connsiteY0" fmla="*/ 83068 h 83741"/>
                    <a:gd name="connsiteX1" fmla="*/ 66465 w 66464"/>
                    <a:gd name="connsiteY1" fmla="*/ 58148 h 83741"/>
                    <a:gd name="connsiteX2" fmla="*/ 30469 w 66464"/>
                    <a:gd name="connsiteY2" fmla="*/ 0 h 83741"/>
                    <a:gd name="connsiteX3" fmla="*/ 13855 w 66464"/>
                    <a:gd name="connsiteY3" fmla="*/ 13845 h 83741"/>
                    <a:gd name="connsiteX4" fmla="*/ 22162 w 66464"/>
                    <a:gd name="connsiteY4" fmla="*/ 83068 h 8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64" h="83741">
                      <a:moveTo>
                        <a:pt x="22162" y="83068"/>
                      </a:moveTo>
                      <a:cubicBezTo>
                        <a:pt x="52620" y="88606"/>
                        <a:pt x="66465" y="58148"/>
                        <a:pt x="66465" y="58148"/>
                      </a:cubicBezTo>
                      <a:cubicBezTo>
                        <a:pt x="63696" y="58148"/>
                        <a:pt x="24931" y="16614"/>
                        <a:pt x="30469" y="0"/>
                      </a:cubicBezTo>
                      <a:cubicBezTo>
                        <a:pt x="30469" y="0"/>
                        <a:pt x="13855" y="13845"/>
                        <a:pt x="13855" y="13845"/>
                      </a:cubicBezTo>
                      <a:cubicBezTo>
                        <a:pt x="5548" y="19383"/>
                        <a:pt x="-16604" y="77531"/>
                        <a:pt x="22162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7" name="Hình tự do: Hình 86">
                  <a:extLst>
                    <a:ext uri="{FF2B5EF4-FFF2-40B4-BE49-F238E27FC236}">
                      <a16:creationId xmlns:a16="http://schemas.microsoft.com/office/drawing/2014/main" xmlns="" id="{5D8A2429-76FE-C44B-AB2D-F6EF9AC7AE47}"/>
                    </a:ext>
                  </a:extLst>
                </p:cNvPr>
                <p:cNvSpPr/>
                <p:nvPr/>
              </p:nvSpPr>
              <p:spPr>
                <a:xfrm>
                  <a:off x="4843713" y="3539512"/>
                  <a:ext cx="69944" cy="76190"/>
                </a:xfrm>
                <a:custGeom>
                  <a:avLst/>
                  <a:gdLst>
                    <a:gd name="connsiteX0" fmla="*/ 9028 w 69944"/>
                    <a:gd name="connsiteY0" fmla="*/ 66455 h 76190"/>
                    <a:gd name="connsiteX1" fmla="*/ 69945 w 69944"/>
                    <a:gd name="connsiteY1" fmla="*/ 58148 h 76190"/>
                    <a:gd name="connsiteX2" fmla="*/ 36718 w 69944"/>
                    <a:gd name="connsiteY2" fmla="*/ 0 h 76190"/>
                    <a:gd name="connsiteX3" fmla="*/ 14566 w 69944"/>
                    <a:gd name="connsiteY3" fmla="*/ 13845 h 76190"/>
                    <a:gd name="connsiteX4" fmla="*/ 9028 w 69944"/>
                    <a:gd name="connsiteY4" fmla="*/ 66455 h 7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44" h="76190">
                      <a:moveTo>
                        <a:pt x="9028" y="66455"/>
                      </a:moveTo>
                      <a:cubicBezTo>
                        <a:pt x="33949" y="91375"/>
                        <a:pt x="69945" y="60917"/>
                        <a:pt x="69945" y="58148"/>
                      </a:cubicBezTo>
                      <a:cubicBezTo>
                        <a:pt x="67176" y="58148"/>
                        <a:pt x="28411" y="16614"/>
                        <a:pt x="36718" y="0"/>
                      </a:cubicBezTo>
                      <a:cubicBezTo>
                        <a:pt x="36718" y="0"/>
                        <a:pt x="17335" y="13845"/>
                        <a:pt x="14566" y="13845"/>
                      </a:cubicBezTo>
                      <a:cubicBezTo>
                        <a:pt x="6259" y="24921"/>
                        <a:pt x="-10355" y="47072"/>
                        <a:pt x="9028" y="6645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8" name="Hình tự do: Hình 87">
                  <a:extLst>
                    <a:ext uri="{FF2B5EF4-FFF2-40B4-BE49-F238E27FC236}">
                      <a16:creationId xmlns:a16="http://schemas.microsoft.com/office/drawing/2014/main" xmlns="" id="{0C7A2065-E4AA-340C-F347-5F1DB1A3BC86}"/>
                    </a:ext>
                  </a:extLst>
                </p:cNvPr>
                <p:cNvSpPr/>
                <p:nvPr/>
              </p:nvSpPr>
              <p:spPr>
                <a:xfrm>
                  <a:off x="4913658" y="3547818"/>
                  <a:ext cx="69934" cy="83647"/>
                </a:xfrm>
                <a:custGeom>
                  <a:avLst/>
                  <a:gdLst>
                    <a:gd name="connsiteX0" fmla="*/ 35996 w 69934"/>
                    <a:gd name="connsiteY0" fmla="*/ 83068 h 83647"/>
                    <a:gd name="connsiteX1" fmla="*/ 0 w 69934"/>
                    <a:gd name="connsiteY1" fmla="*/ 52610 h 83647"/>
                    <a:gd name="connsiteX2" fmla="*/ 41534 w 69934"/>
                    <a:gd name="connsiteY2" fmla="*/ 0 h 83647"/>
                    <a:gd name="connsiteX3" fmla="*/ 63686 w 69934"/>
                    <a:gd name="connsiteY3" fmla="*/ 19383 h 83647"/>
                    <a:gd name="connsiteX4" fmla="*/ 35996 w 69934"/>
                    <a:gd name="connsiteY4" fmla="*/ 83068 h 8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34" h="83647">
                      <a:moveTo>
                        <a:pt x="35996" y="83068"/>
                      </a:moveTo>
                      <a:cubicBezTo>
                        <a:pt x="2769" y="88606"/>
                        <a:pt x="0" y="52610"/>
                        <a:pt x="0" y="52610"/>
                      </a:cubicBezTo>
                      <a:cubicBezTo>
                        <a:pt x="2769" y="52610"/>
                        <a:pt x="47072" y="16614"/>
                        <a:pt x="41534" y="0"/>
                      </a:cubicBezTo>
                      <a:cubicBezTo>
                        <a:pt x="41534" y="0"/>
                        <a:pt x="60917" y="16614"/>
                        <a:pt x="63686" y="19383"/>
                      </a:cubicBezTo>
                      <a:cubicBezTo>
                        <a:pt x="69224" y="24921"/>
                        <a:pt x="83068" y="77531"/>
                        <a:pt x="35996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9" name="Hình tự do: Hình 88">
                  <a:extLst>
                    <a:ext uri="{FF2B5EF4-FFF2-40B4-BE49-F238E27FC236}">
                      <a16:creationId xmlns:a16="http://schemas.microsoft.com/office/drawing/2014/main" xmlns="" id="{D0F12EB1-17D4-18EC-ADE4-7B0548B36076}"/>
                    </a:ext>
                  </a:extLst>
                </p:cNvPr>
                <p:cNvSpPr/>
                <p:nvPr/>
              </p:nvSpPr>
              <p:spPr>
                <a:xfrm>
                  <a:off x="4910889" y="3545050"/>
                  <a:ext cx="67923" cy="77186"/>
                </a:xfrm>
                <a:custGeom>
                  <a:avLst/>
                  <a:gdLst>
                    <a:gd name="connsiteX0" fmla="*/ 52610 w 67923"/>
                    <a:gd name="connsiteY0" fmla="*/ 74762 h 77186"/>
                    <a:gd name="connsiteX1" fmla="*/ 0 w 67923"/>
                    <a:gd name="connsiteY1" fmla="*/ 55379 h 77186"/>
                    <a:gd name="connsiteX2" fmla="*/ 38765 w 67923"/>
                    <a:gd name="connsiteY2" fmla="*/ 0 h 77186"/>
                    <a:gd name="connsiteX3" fmla="*/ 58148 w 67923"/>
                    <a:gd name="connsiteY3" fmla="*/ 16614 h 77186"/>
                    <a:gd name="connsiteX4" fmla="*/ 52610 w 67923"/>
                    <a:gd name="connsiteY4" fmla="*/ 74762 h 77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23" h="77186">
                      <a:moveTo>
                        <a:pt x="52610" y="74762"/>
                      </a:moveTo>
                      <a:cubicBezTo>
                        <a:pt x="22152" y="85837"/>
                        <a:pt x="0" y="55379"/>
                        <a:pt x="0" y="55379"/>
                      </a:cubicBezTo>
                      <a:cubicBezTo>
                        <a:pt x="2769" y="55379"/>
                        <a:pt x="44303" y="19383"/>
                        <a:pt x="38765" y="0"/>
                      </a:cubicBezTo>
                      <a:cubicBezTo>
                        <a:pt x="38765" y="0"/>
                        <a:pt x="58148" y="16614"/>
                        <a:pt x="58148" y="16614"/>
                      </a:cubicBezTo>
                      <a:cubicBezTo>
                        <a:pt x="66455" y="24921"/>
                        <a:pt x="77531" y="66455"/>
                        <a:pt x="52610" y="74762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0" name="Đồ họa 753">
                  <a:extLst>
                    <a:ext uri="{FF2B5EF4-FFF2-40B4-BE49-F238E27FC236}">
                      <a16:creationId xmlns:a16="http://schemas.microsoft.com/office/drawing/2014/main" xmlns="" id="{5DE17F83-B743-4118-6DB4-0A05D5DB0E5E}"/>
                    </a:ext>
                  </a:extLst>
                </p:cNvPr>
                <p:cNvGrpSpPr/>
                <p:nvPr/>
              </p:nvGrpSpPr>
              <p:grpSpPr>
                <a:xfrm>
                  <a:off x="4640451" y="3045219"/>
                  <a:ext cx="558409" cy="516444"/>
                  <a:chOff x="4640451" y="3045219"/>
                  <a:chExt cx="558409" cy="516444"/>
                </a:xfrm>
              </p:grpSpPr>
              <p:sp>
                <p:nvSpPr>
                  <p:cNvPr id="106" name="Hình tự do: Hình 105">
                    <a:extLst>
                      <a:ext uri="{FF2B5EF4-FFF2-40B4-BE49-F238E27FC236}">
                        <a16:creationId xmlns:a16="http://schemas.microsoft.com/office/drawing/2014/main" xmlns="" id="{1B58E9E3-4B25-AB9E-DD51-41C83AA42543}"/>
                      </a:ext>
                    </a:extLst>
                  </p:cNvPr>
                  <p:cNvSpPr/>
                  <p:nvPr/>
                </p:nvSpPr>
                <p:spPr>
                  <a:xfrm>
                    <a:off x="4640451" y="3309539"/>
                    <a:ext cx="138019" cy="171985"/>
                  </a:xfrm>
                  <a:custGeom>
                    <a:avLst/>
                    <a:gdLst>
                      <a:gd name="connsiteX0" fmla="*/ 1851 w 138019"/>
                      <a:gd name="connsiteY0" fmla="*/ 91525 h 171985"/>
                      <a:gd name="connsiteX1" fmla="*/ 95995 w 138019"/>
                      <a:gd name="connsiteY1" fmla="*/ 171825 h 171985"/>
                      <a:gd name="connsiteX2" fmla="*/ 137529 w 138019"/>
                      <a:gd name="connsiteY2" fmla="*/ 80449 h 171985"/>
                      <a:gd name="connsiteX3" fmla="*/ 65537 w 138019"/>
                      <a:gd name="connsiteY3" fmla="*/ 150 h 171985"/>
                      <a:gd name="connsiteX4" fmla="*/ 1851 w 138019"/>
                      <a:gd name="connsiteY4" fmla="*/ 91525 h 17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19" h="171985">
                        <a:moveTo>
                          <a:pt x="1851" y="91525"/>
                        </a:moveTo>
                        <a:cubicBezTo>
                          <a:pt x="12927" y="141366"/>
                          <a:pt x="59999" y="174593"/>
                          <a:pt x="95995" y="171825"/>
                        </a:cubicBezTo>
                        <a:cubicBezTo>
                          <a:pt x="131991" y="169056"/>
                          <a:pt x="140298" y="127521"/>
                          <a:pt x="137529" y="80449"/>
                        </a:cubicBezTo>
                        <a:cubicBezTo>
                          <a:pt x="134760" y="33377"/>
                          <a:pt x="101533" y="-2619"/>
                          <a:pt x="65537" y="150"/>
                        </a:cubicBezTo>
                        <a:cubicBezTo>
                          <a:pt x="12927" y="2919"/>
                          <a:pt x="-6456" y="44453"/>
                          <a:pt x="1851" y="91525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7" name="Hình tự do: Hình 106">
                    <a:extLst>
                      <a:ext uri="{FF2B5EF4-FFF2-40B4-BE49-F238E27FC236}">
                        <a16:creationId xmlns:a16="http://schemas.microsoft.com/office/drawing/2014/main" xmlns="" id="{371F91BE-A8B4-B705-48DF-BAB5F95DC975}"/>
                      </a:ext>
                    </a:extLst>
                  </p:cNvPr>
                  <p:cNvSpPr/>
                  <p:nvPr/>
                </p:nvSpPr>
                <p:spPr>
                  <a:xfrm>
                    <a:off x="4686252" y="3370606"/>
                    <a:ext cx="67160" cy="77530"/>
                  </a:xfrm>
                  <a:custGeom>
                    <a:avLst/>
                    <a:gdLst>
                      <a:gd name="connsiteX0" fmla="*/ 353 w 67160"/>
                      <a:gd name="connsiteY0" fmla="*/ 41534 h 77530"/>
                      <a:gd name="connsiteX1" fmla="*/ 36349 w 67160"/>
                      <a:gd name="connsiteY1" fmla="*/ 77531 h 77530"/>
                      <a:gd name="connsiteX2" fmla="*/ 66808 w 67160"/>
                      <a:gd name="connsiteY2" fmla="*/ 35996 h 77530"/>
                      <a:gd name="connsiteX3" fmla="*/ 30811 w 67160"/>
                      <a:gd name="connsiteY3" fmla="*/ 0 h 77530"/>
                      <a:gd name="connsiteX4" fmla="*/ 353 w 67160"/>
                      <a:gd name="connsiteY4" fmla="*/ 41534 h 7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60" h="77530">
                        <a:moveTo>
                          <a:pt x="353" y="41534"/>
                        </a:moveTo>
                        <a:cubicBezTo>
                          <a:pt x="3122" y="63686"/>
                          <a:pt x="19735" y="77531"/>
                          <a:pt x="36349" y="77531"/>
                        </a:cubicBezTo>
                        <a:cubicBezTo>
                          <a:pt x="55732" y="74762"/>
                          <a:pt x="69577" y="58148"/>
                          <a:pt x="66808" y="35996"/>
                        </a:cubicBezTo>
                        <a:cubicBezTo>
                          <a:pt x="64039" y="13845"/>
                          <a:pt x="47425" y="0"/>
                          <a:pt x="30811" y="0"/>
                        </a:cubicBezTo>
                        <a:cubicBezTo>
                          <a:pt x="11429" y="2769"/>
                          <a:pt x="-2416" y="22152"/>
                          <a:pt x="353" y="4153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8" name="Hình tự do: Hình 107">
                    <a:extLst>
                      <a:ext uri="{FF2B5EF4-FFF2-40B4-BE49-F238E27FC236}">
                        <a16:creationId xmlns:a16="http://schemas.microsoft.com/office/drawing/2014/main" xmlns="" id="{42246E63-7689-6E22-0F1A-79C1786CC165}"/>
                      </a:ext>
                    </a:extLst>
                  </p:cNvPr>
                  <p:cNvSpPr/>
                  <p:nvPr/>
                </p:nvSpPr>
                <p:spPr>
                  <a:xfrm>
                    <a:off x="5038689" y="3330565"/>
                    <a:ext cx="144206" cy="168871"/>
                  </a:xfrm>
                  <a:custGeom>
                    <a:avLst/>
                    <a:gdLst>
                      <a:gd name="connsiteX0" fmla="*/ 138019 w 144206"/>
                      <a:gd name="connsiteY0" fmla="*/ 98188 h 168871"/>
                      <a:gd name="connsiteX1" fmla="*/ 35568 w 144206"/>
                      <a:gd name="connsiteY1" fmla="*/ 167412 h 168871"/>
                      <a:gd name="connsiteX2" fmla="*/ 5109 w 144206"/>
                      <a:gd name="connsiteY2" fmla="*/ 73268 h 168871"/>
                      <a:gd name="connsiteX3" fmla="*/ 85409 w 144206"/>
                      <a:gd name="connsiteY3" fmla="*/ 1275 h 168871"/>
                      <a:gd name="connsiteX4" fmla="*/ 138019 w 144206"/>
                      <a:gd name="connsiteY4" fmla="*/ 98188 h 16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06" h="168871">
                        <a:moveTo>
                          <a:pt x="138019" y="98188"/>
                        </a:moveTo>
                        <a:cubicBezTo>
                          <a:pt x="121405" y="148030"/>
                          <a:pt x="71564" y="175719"/>
                          <a:pt x="35568" y="167412"/>
                        </a:cubicBezTo>
                        <a:cubicBezTo>
                          <a:pt x="-428" y="159105"/>
                          <a:pt x="-5966" y="120340"/>
                          <a:pt x="5109" y="73268"/>
                        </a:cubicBezTo>
                        <a:cubicBezTo>
                          <a:pt x="13416" y="26196"/>
                          <a:pt x="52182" y="-7032"/>
                          <a:pt x="85409" y="1275"/>
                        </a:cubicBezTo>
                        <a:cubicBezTo>
                          <a:pt x="138019" y="9582"/>
                          <a:pt x="154633" y="51116"/>
                          <a:pt x="138019" y="98188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xmlns="" id="{C8CC690A-8DF7-463E-8986-A38FC1B0400C}"/>
                      </a:ext>
                    </a:extLst>
                  </p:cNvPr>
                  <p:cNvSpPr/>
                  <p:nvPr/>
                </p:nvSpPr>
                <p:spPr>
                  <a:xfrm>
                    <a:off x="5064525" y="3392405"/>
                    <a:ext cx="68304" cy="75467"/>
                  </a:xfrm>
                  <a:custGeom>
                    <a:avLst/>
                    <a:gdLst>
                      <a:gd name="connsiteX0" fmla="*/ 67880 w 68304"/>
                      <a:gd name="connsiteY0" fmla="*/ 44656 h 75467"/>
                      <a:gd name="connsiteX1" fmla="*/ 26346 w 68304"/>
                      <a:gd name="connsiteY1" fmla="*/ 75114 h 75467"/>
                      <a:gd name="connsiteX2" fmla="*/ 1426 w 68304"/>
                      <a:gd name="connsiteY2" fmla="*/ 30811 h 75467"/>
                      <a:gd name="connsiteX3" fmla="*/ 42960 w 68304"/>
                      <a:gd name="connsiteY3" fmla="*/ 353 h 75467"/>
                      <a:gd name="connsiteX4" fmla="*/ 67880 w 68304"/>
                      <a:gd name="connsiteY4" fmla="*/ 44656 h 7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304" h="75467">
                        <a:moveTo>
                          <a:pt x="67880" y="44656"/>
                        </a:moveTo>
                        <a:cubicBezTo>
                          <a:pt x="65111" y="64039"/>
                          <a:pt x="45729" y="77883"/>
                          <a:pt x="26346" y="75114"/>
                        </a:cubicBezTo>
                        <a:cubicBezTo>
                          <a:pt x="6963" y="72345"/>
                          <a:pt x="-4112" y="52963"/>
                          <a:pt x="1426" y="30811"/>
                        </a:cubicBezTo>
                        <a:cubicBezTo>
                          <a:pt x="4195" y="11429"/>
                          <a:pt x="23577" y="-2416"/>
                          <a:pt x="42960" y="353"/>
                        </a:cubicBezTo>
                        <a:cubicBezTo>
                          <a:pt x="59574" y="3122"/>
                          <a:pt x="70649" y="22504"/>
                          <a:pt x="67880" y="44656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xmlns="" id="{6ABDB65A-E6B5-173A-E68D-2B402F4946DD}"/>
                      </a:ext>
                    </a:extLst>
                  </p:cNvPr>
                  <p:cNvSpPr/>
                  <p:nvPr/>
                </p:nvSpPr>
                <p:spPr>
                  <a:xfrm>
                    <a:off x="4672277" y="3053774"/>
                    <a:ext cx="494175" cy="436561"/>
                  </a:xfrm>
                  <a:custGeom>
                    <a:avLst/>
                    <a:gdLst>
                      <a:gd name="connsiteX0" fmla="*/ 493356 w 494175"/>
                      <a:gd name="connsiteY0" fmla="*/ 214380 h 436561"/>
                      <a:gd name="connsiteX1" fmla="*/ 235844 w 494175"/>
                      <a:gd name="connsiteY1" fmla="*/ 435896 h 436561"/>
                      <a:gd name="connsiteX2" fmla="*/ 483 w 494175"/>
                      <a:gd name="connsiteY2" fmla="*/ 186691 h 436561"/>
                      <a:gd name="connsiteX3" fmla="*/ 260764 w 494175"/>
                      <a:gd name="connsiteY3" fmla="*/ 1171 h 436561"/>
                      <a:gd name="connsiteX4" fmla="*/ 493356 w 494175"/>
                      <a:gd name="connsiteY4" fmla="*/ 214380 h 43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175" h="436561">
                        <a:moveTo>
                          <a:pt x="493356" y="214380"/>
                        </a:moveTo>
                        <a:cubicBezTo>
                          <a:pt x="485049" y="374979"/>
                          <a:pt x="377060" y="444203"/>
                          <a:pt x="235844" y="435896"/>
                        </a:cubicBezTo>
                        <a:cubicBezTo>
                          <a:pt x="91858" y="427590"/>
                          <a:pt x="-7824" y="350059"/>
                          <a:pt x="483" y="186691"/>
                        </a:cubicBezTo>
                        <a:cubicBezTo>
                          <a:pt x="8790" y="26092"/>
                          <a:pt x="116779" y="-7136"/>
                          <a:pt x="260764" y="1171"/>
                        </a:cubicBezTo>
                        <a:cubicBezTo>
                          <a:pt x="401981" y="9478"/>
                          <a:pt x="504432" y="53781"/>
                          <a:pt x="493356" y="214380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1" name="Hình tự do: Hình 110">
                    <a:extLst>
                      <a:ext uri="{FF2B5EF4-FFF2-40B4-BE49-F238E27FC236}">
                        <a16:creationId xmlns:a16="http://schemas.microsoft.com/office/drawing/2014/main" xmlns="" id="{283DE78F-F61D-5043-3B30-53006BD2F4A9}"/>
                      </a:ext>
                    </a:extLst>
                  </p:cNvPr>
                  <p:cNvSpPr/>
                  <p:nvPr/>
                </p:nvSpPr>
                <p:spPr>
                  <a:xfrm>
                    <a:off x="4718281" y="3119361"/>
                    <a:ext cx="403191" cy="442302"/>
                  </a:xfrm>
                  <a:custGeom>
                    <a:avLst/>
                    <a:gdLst>
                      <a:gd name="connsiteX0" fmla="*/ 400279 w 403191"/>
                      <a:gd name="connsiteY0" fmla="*/ 82339 h 442302"/>
                      <a:gd name="connsiteX1" fmla="*/ 361514 w 403191"/>
                      <a:gd name="connsiteY1" fmla="*/ 381386 h 442302"/>
                      <a:gd name="connsiteX2" fmla="*/ 184301 w 403191"/>
                      <a:gd name="connsiteY2" fmla="*/ 442303 h 442302"/>
                      <a:gd name="connsiteX3" fmla="*/ 20933 w 403191"/>
                      <a:gd name="connsiteY3" fmla="*/ 364772 h 442302"/>
                      <a:gd name="connsiteX4" fmla="*/ 7089 w 403191"/>
                      <a:gd name="connsiteY4" fmla="*/ 79570 h 442302"/>
                      <a:gd name="connsiteX5" fmla="*/ 211991 w 403191"/>
                      <a:gd name="connsiteY5" fmla="*/ 2040 h 442302"/>
                      <a:gd name="connsiteX6" fmla="*/ 400279 w 403191"/>
                      <a:gd name="connsiteY6" fmla="*/ 82339 h 442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191" h="442302">
                        <a:moveTo>
                          <a:pt x="400279" y="82339"/>
                        </a:moveTo>
                        <a:cubicBezTo>
                          <a:pt x="411355" y="110029"/>
                          <a:pt x="389204" y="348158"/>
                          <a:pt x="361514" y="381386"/>
                        </a:cubicBezTo>
                        <a:cubicBezTo>
                          <a:pt x="331056" y="414613"/>
                          <a:pt x="209222" y="442303"/>
                          <a:pt x="184301" y="442303"/>
                        </a:cubicBezTo>
                        <a:cubicBezTo>
                          <a:pt x="156612" y="439534"/>
                          <a:pt x="43085" y="403537"/>
                          <a:pt x="20933" y="364772"/>
                        </a:cubicBezTo>
                        <a:cubicBezTo>
                          <a:pt x="-3987" y="317700"/>
                          <a:pt x="-3987" y="104491"/>
                          <a:pt x="7089" y="79570"/>
                        </a:cubicBezTo>
                        <a:cubicBezTo>
                          <a:pt x="40316" y="-3498"/>
                          <a:pt x="115078" y="-3498"/>
                          <a:pt x="211991" y="2040"/>
                        </a:cubicBezTo>
                        <a:cubicBezTo>
                          <a:pt x="300597" y="2040"/>
                          <a:pt x="372590" y="10347"/>
                          <a:pt x="400279" y="8233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2" name="Hình tự do: Hình 111">
                    <a:extLst>
                      <a:ext uri="{FF2B5EF4-FFF2-40B4-BE49-F238E27FC236}">
                        <a16:creationId xmlns:a16="http://schemas.microsoft.com/office/drawing/2014/main" xmlns="" id="{FE98733C-F1C1-B67C-492F-20E731013A2B}"/>
                      </a:ext>
                    </a:extLst>
                  </p:cNvPr>
                  <p:cNvSpPr/>
                  <p:nvPr/>
                </p:nvSpPr>
                <p:spPr>
                  <a:xfrm>
                    <a:off x="4985651" y="3425985"/>
                    <a:ext cx="94144" cy="94144"/>
                  </a:xfrm>
                  <a:custGeom>
                    <a:avLst/>
                    <a:gdLst>
                      <a:gd name="connsiteX0" fmla="*/ 94144 w 94144"/>
                      <a:gd name="connsiteY0" fmla="*/ 49841 h 94144"/>
                      <a:gd name="connsiteX1" fmla="*/ 44303 w 94144"/>
                      <a:gd name="connsiteY1" fmla="*/ 94144 h 94144"/>
                      <a:gd name="connsiteX2" fmla="*/ 0 w 94144"/>
                      <a:gd name="connsiteY2" fmla="*/ 44303 h 94144"/>
                      <a:gd name="connsiteX3" fmla="*/ 49841 w 94144"/>
                      <a:gd name="connsiteY3" fmla="*/ 0 h 94144"/>
                      <a:gd name="connsiteX4" fmla="*/ 94144 w 94144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44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2769"/>
                          <a:pt x="94144" y="24920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Hình tự do: Hình 112">
                    <a:extLst>
                      <a:ext uri="{FF2B5EF4-FFF2-40B4-BE49-F238E27FC236}">
                        <a16:creationId xmlns:a16="http://schemas.microsoft.com/office/drawing/2014/main" xmlns="" id="{8E5AB0D0-5A70-EBA4-B6E7-2D526426BAD2}"/>
                      </a:ext>
                    </a:extLst>
                  </p:cNvPr>
                  <p:cNvSpPr/>
                  <p:nvPr/>
                </p:nvSpPr>
                <p:spPr>
                  <a:xfrm>
                    <a:off x="4739214" y="3414909"/>
                    <a:ext cx="94378" cy="94144"/>
                  </a:xfrm>
                  <a:custGeom>
                    <a:avLst/>
                    <a:gdLst>
                      <a:gd name="connsiteX0" fmla="*/ 94144 w 94378"/>
                      <a:gd name="connsiteY0" fmla="*/ 49841 h 94144"/>
                      <a:gd name="connsiteX1" fmla="*/ 44303 w 94378"/>
                      <a:gd name="connsiteY1" fmla="*/ 94144 h 94144"/>
                      <a:gd name="connsiteX2" fmla="*/ 0 w 94378"/>
                      <a:gd name="connsiteY2" fmla="*/ 44303 h 94144"/>
                      <a:gd name="connsiteX3" fmla="*/ 49841 w 94378"/>
                      <a:gd name="connsiteY3" fmla="*/ 0 h 94144"/>
                      <a:gd name="connsiteX4" fmla="*/ 94144 w 94378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378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0"/>
                          <a:pt x="96913" y="22152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Hình tự do: Hình 113">
                    <a:extLst>
                      <a:ext uri="{FF2B5EF4-FFF2-40B4-BE49-F238E27FC236}">
                        <a16:creationId xmlns:a16="http://schemas.microsoft.com/office/drawing/2014/main" xmlns="" id="{3F3E17E1-6643-A518-92BF-EBAA70741B9C}"/>
                      </a:ext>
                    </a:extLst>
                  </p:cNvPr>
                  <p:cNvSpPr/>
                  <p:nvPr/>
                </p:nvSpPr>
                <p:spPr>
                  <a:xfrm>
                    <a:off x="4888738" y="3384451"/>
                    <a:ext cx="39995" cy="22151"/>
                  </a:xfrm>
                  <a:custGeom>
                    <a:avLst/>
                    <a:gdLst>
                      <a:gd name="connsiteX0" fmla="*/ 38765 w 39995"/>
                      <a:gd name="connsiteY0" fmla="*/ 22152 h 22151"/>
                      <a:gd name="connsiteX1" fmla="*/ 38765 w 39995"/>
                      <a:gd name="connsiteY1" fmla="*/ 22152 h 22151"/>
                      <a:gd name="connsiteX2" fmla="*/ 22152 w 39995"/>
                      <a:gd name="connsiteY2" fmla="*/ 5538 h 22151"/>
                      <a:gd name="connsiteX3" fmla="*/ 5538 w 39995"/>
                      <a:gd name="connsiteY3" fmla="*/ 16614 h 22151"/>
                      <a:gd name="connsiteX4" fmla="*/ 2769 w 39995"/>
                      <a:gd name="connsiteY4" fmla="*/ 19383 h 22151"/>
                      <a:gd name="connsiteX5" fmla="*/ 0 w 39995"/>
                      <a:gd name="connsiteY5" fmla="*/ 16614 h 22151"/>
                      <a:gd name="connsiteX6" fmla="*/ 22152 w 39995"/>
                      <a:gd name="connsiteY6" fmla="*/ 0 h 22151"/>
                      <a:gd name="connsiteX7" fmla="*/ 38765 w 39995"/>
                      <a:gd name="connsiteY7" fmla="*/ 22152 h 22151"/>
                      <a:gd name="connsiteX8" fmla="*/ 38765 w 39995"/>
                      <a:gd name="connsiteY8" fmla="*/ 22152 h 22151"/>
                      <a:gd name="connsiteX9" fmla="*/ 38765 w 39995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95" h="22151">
                        <a:moveTo>
                          <a:pt x="38765" y="22152"/>
                        </a:moveTo>
                        <a:cubicBezTo>
                          <a:pt x="35996" y="22152"/>
                          <a:pt x="35996" y="22152"/>
                          <a:pt x="38765" y="22152"/>
                        </a:cubicBezTo>
                        <a:cubicBezTo>
                          <a:pt x="35996" y="11076"/>
                          <a:pt x="30458" y="8307"/>
                          <a:pt x="22152" y="5538"/>
                        </a:cubicBezTo>
                        <a:cubicBezTo>
                          <a:pt x="13845" y="5538"/>
                          <a:pt x="8307" y="11076"/>
                          <a:pt x="5538" y="16614"/>
                        </a:cubicBezTo>
                        <a:cubicBezTo>
                          <a:pt x="5538" y="16614"/>
                          <a:pt x="2769" y="19383"/>
                          <a:pt x="2769" y="19383"/>
                        </a:cubicBezTo>
                        <a:cubicBezTo>
                          <a:pt x="2769" y="19383"/>
                          <a:pt x="0" y="16614"/>
                          <a:pt x="0" y="16614"/>
                        </a:cubicBezTo>
                        <a:cubicBezTo>
                          <a:pt x="2769" y="8307"/>
                          <a:pt x="11076" y="0"/>
                          <a:pt x="22152" y="0"/>
                        </a:cubicBezTo>
                        <a:cubicBezTo>
                          <a:pt x="30458" y="2769"/>
                          <a:pt x="38765" y="11076"/>
                          <a:pt x="38765" y="22152"/>
                        </a:cubicBezTo>
                        <a:cubicBezTo>
                          <a:pt x="41534" y="22152"/>
                          <a:pt x="38765" y="22152"/>
                          <a:pt x="38765" y="22152"/>
                        </a:cubicBezTo>
                        <a:cubicBezTo>
                          <a:pt x="38765" y="22152"/>
                          <a:pt x="38765" y="22152"/>
                          <a:pt x="38765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5" name="Đồ họa 753">
                    <a:extLst>
                      <a:ext uri="{FF2B5EF4-FFF2-40B4-BE49-F238E27FC236}">
                        <a16:creationId xmlns:a16="http://schemas.microsoft.com/office/drawing/2014/main" xmlns="" id="{42DDF682-27B8-BA60-9A62-280B78EAAAF2}"/>
                      </a:ext>
                    </a:extLst>
                  </p:cNvPr>
                  <p:cNvGrpSpPr/>
                  <p:nvPr/>
                </p:nvGrpSpPr>
                <p:grpSpPr>
                  <a:xfrm>
                    <a:off x="4838897" y="3424950"/>
                    <a:ext cx="146754" cy="81567"/>
                    <a:chOff x="4838897" y="3424950"/>
                    <a:chExt cx="146754" cy="81567"/>
                  </a:xfrm>
                </p:grpSpPr>
                <p:sp>
                  <p:nvSpPr>
                    <p:cNvPr id="125" name="Hình tự do: Hình 124">
                      <a:extLst>
                        <a:ext uri="{FF2B5EF4-FFF2-40B4-BE49-F238E27FC236}">
                          <a16:creationId xmlns:a16="http://schemas.microsoft.com/office/drawing/2014/main" xmlns="" id="{02BFEFD8-1E24-6C71-D3E0-22B3D03170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8897" y="3424950"/>
                      <a:ext cx="146754" cy="81567"/>
                    </a:xfrm>
                    <a:custGeom>
                      <a:avLst/>
                      <a:gdLst>
                        <a:gd name="connsiteX0" fmla="*/ 146754 w 146754"/>
                        <a:gd name="connsiteY0" fmla="*/ 31493 h 81567"/>
                        <a:gd name="connsiteX1" fmla="*/ 71993 w 146754"/>
                        <a:gd name="connsiteY1" fmla="*/ 81334 h 81567"/>
                        <a:gd name="connsiteX2" fmla="*/ 0 w 146754"/>
                        <a:gd name="connsiteY2" fmla="*/ 23186 h 81567"/>
                        <a:gd name="connsiteX3" fmla="*/ 74762 w 146754"/>
                        <a:gd name="connsiteY3" fmla="*/ 1035 h 81567"/>
                        <a:gd name="connsiteX4" fmla="*/ 146754 w 146754"/>
                        <a:gd name="connsiteY4" fmla="*/ 31493 h 8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81567">
                          <a:moveTo>
                            <a:pt x="146754" y="31493"/>
                          </a:moveTo>
                          <a:cubicBezTo>
                            <a:pt x="146754" y="61952"/>
                            <a:pt x="110758" y="84103"/>
                            <a:pt x="71993" y="81334"/>
                          </a:cubicBezTo>
                          <a:cubicBezTo>
                            <a:pt x="30459" y="78565"/>
                            <a:pt x="0" y="53645"/>
                            <a:pt x="0" y="23186"/>
                          </a:cubicBezTo>
                          <a:cubicBezTo>
                            <a:pt x="0" y="-7272"/>
                            <a:pt x="35996" y="1035"/>
                            <a:pt x="74762" y="1035"/>
                          </a:cubicBezTo>
                          <a:cubicBezTo>
                            <a:pt x="116296" y="3804"/>
                            <a:pt x="146754" y="1035"/>
                            <a:pt x="146754" y="31493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Hình tự do: Hình 125">
                      <a:extLst>
                        <a:ext uri="{FF2B5EF4-FFF2-40B4-BE49-F238E27FC236}">
                          <a16:creationId xmlns:a16="http://schemas.microsoft.com/office/drawing/2014/main" xmlns="" id="{44B59CEA-AAF7-29B2-22A5-B18EEB6354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48" y="3478595"/>
                      <a:ext cx="99682" cy="27689"/>
                    </a:xfrm>
                    <a:custGeom>
                      <a:avLst/>
                      <a:gdLst>
                        <a:gd name="connsiteX0" fmla="*/ 52610 w 99682"/>
                        <a:gd name="connsiteY0" fmla="*/ 0 h 27689"/>
                        <a:gd name="connsiteX1" fmla="*/ 0 w 99682"/>
                        <a:gd name="connsiteY1" fmla="*/ 13845 h 27689"/>
                        <a:gd name="connsiteX2" fmla="*/ 47072 w 99682"/>
                        <a:gd name="connsiteY2" fmla="*/ 27689 h 27689"/>
                        <a:gd name="connsiteX3" fmla="*/ 99682 w 99682"/>
                        <a:gd name="connsiteY3" fmla="*/ 13845 h 27689"/>
                        <a:gd name="connsiteX4" fmla="*/ 52610 w 99682"/>
                        <a:gd name="connsiteY4" fmla="*/ 0 h 27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27689">
                          <a:moveTo>
                            <a:pt x="52610" y="0"/>
                          </a:moveTo>
                          <a:cubicBezTo>
                            <a:pt x="30458" y="0"/>
                            <a:pt x="11076" y="5538"/>
                            <a:pt x="0" y="13845"/>
                          </a:cubicBezTo>
                          <a:cubicBezTo>
                            <a:pt x="13845" y="22152"/>
                            <a:pt x="27689" y="27689"/>
                            <a:pt x="47072" y="27689"/>
                          </a:cubicBezTo>
                          <a:cubicBezTo>
                            <a:pt x="66455" y="27689"/>
                            <a:pt x="85837" y="22152"/>
                            <a:pt x="99682" y="13845"/>
                          </a:cubicBezTo>
                          <a:cubicBezTo>
                            <a:pt x="88606" y="8307"/>
                            <a:pt x="71993" y="2769"/>
                            <a:pt x="52610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7" name="Hình tự do: Hình 126">
                      <a:extLst>
                        <a:ext uri="{FF2B5EF4-FFF2-40B4-BE49-F238E27FC236}">
                          <a16:creationId xmlns:a16="http://schemas.microsoft.com/office/drawing/2014/main" xmlns="" id="{FCF97F05-FD39-DBBD-013E-26270E7CB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5510" y="3427523"/>
                      <a:ext cx="107988" cy="23812"/>
                    </a:xfrm>
                    <a:custGeom>
                      <a:avLst/>
                      <a:gdLst>
                        <a:gd name="connsiteX0" fmla="*/ 107989 w 107988"/>
                        <a:gd name="connsiteY0" fmla="*/ 4000 h 23812"/>
                        <a:gd name="connsiteX1" fmla="*/ 58148 w 107988"/>
                        <a:gd name="connsiteY1" fmla="*/ 1231 h 23812"/>
                        <a:gd name="connsiteX2" fmla="*/ 0 w 107988"/>
                        <a:gd name="connsiteY2" fmla="*/ 1231 h 23812"/>
                        <a:gd name="connsiteX3" fmla="*/ 52610 w 107988"/>
                        <a:gd name="connsiteY3" fmla="*/ 23382 h 23812"/>
                        <a:gd name="connsiteX4" fmla="*/ 107989 w 107988"/>
                        <a:gd name="connsiteY4" fmla="*/ 400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23812">
                          <a:moveTo>
                            <a:pt x="107989" y="4000"/>
                          </a:moveTo>
                          <a:cubicBezTo>
                            <a:pt x="94144" y="1231"/>
                            <a:pt x="77531" y="1231"/>
                            <a:pt x="58148" y="1231"/>
                          </a:cubicBezTo>
                          <a:cubicBezTo>
                            <a:pt x="35996" y="1231"/>
                            <a:pt x="13845" y="-1538"/>
                            <a:pt x="0" y="1231"/>
                          </a:cubicBezTo>
                          <a:cubicBezTo>
                            <a:pt x="5538" y="12306"/>
                            <a:pt x="27689" y="23382"/>
                            <a:pt x="52610" y="23382"/>
                          </a:cubicBezTo>
                          <a:cubicBezTo>
                            <a:pt x="80299" y="26151"/>
                            <a:pt x="105220" y="15075"/>
                            <a:pt x="107989" y="4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16" name="Hình tự do: Hình 115">
                    <a:extLst>
                      <a:ext uri="{FF2B5EF4-FFF2-40B4-BE49-F238E27FC236}">
                        <a16:creationId xmlns:a16="http://schemas.microsoft.com/office/drawing/2014/main" xmlns="" id="{5999411C-A172-B8A3-71D4-6758EA8F41DD}"/>
                      </a:ext>
                    </a:extLst>
                  </p:cNvPr>
                  <p:cNvSpPr/>
                  <p:nvPr/>
                </p:nvSpPr>
                <p:spPr>
                  <a:xfrm>
                    <a:off x="4647839" y="3045219"/>
                    <a:ext cx="551020" cy="336462"/>
                  </a:xfrm>
                  <a:custGeom>
                    <a:avLst/>
                    <a:gdLst>
                      <a:gd name="connsiteX0" fmla="*/ 551021 w 551020"/>
                      <a:gd name="connsiteY0" fmla="*/ 270008 h 336462"/>
                      <a:gd name="connsiteX1" fmla="*/ 503949 w 551020"/>
                      <a:gd name="connsiteY1" fmla="*/ 189708 h 336462"/>
                      <a:gd name="connsiteX2" fmla="*/ 545483 w 551020"/>
                      <a:gd name="connsiteY2" fmla="*/ 175863 h 336462"/>
                      <a:gd name="connsiteX3" fmla="*/ 412573 w 551020"/>
                      <a:gd name="connsiteY3" fmla="*/ 26340 h 336462"/>
                      <a:gd name="connsiteX4" fmla="*/ 124603 w 551020"/>
                      <a:gd name="connsiteY4" fmla="*/ 34647 h 336462"/>
                      <a:gd name="connsiteX5" fmla="*/ 47072 w 551020"/>
                      <a:gd name="connsiteY5" fmla="*/ 186939 h 336462"/>
                      <a:gd name="connsiteX6" fmla="*/ 0 w 551020"/>
                      <a:gd name="connsiteY6" fmla="*/ 270008 h 336462"/>
                      <a:gd name="connsiteX7" fmla="*/ 55379 w 551020"/>
                      <a:gd name="connsiteY7" fmla="*/ 261701 h 336462"/>
                      <a:gd name="connsiteX8" fmla="*/ 19383 w 551020"/>
                      <a:gd name="connsiteY8" fmla="*/ 322618 h 336462"/>
                      <a:gd name="connsiteX9" fmla="*/ 107989 w 551020"/>
                      <a:gd name="connsiteY9" fmla="*/ 250625 h 336462"/>
                      <a:gd name="connsiteX10" fmla="*/ 99682 w 551020"/>
                      <a:gd name="connsiteY10" fmla="*/ 153712 h 336462"/>
                      <a:gd name="connsiteX11" fmla="*/ 143985 w 551020"/>
                      <a:gd name="connsiteY11" fmla="*/ 95564 h 336462"/>
                      <a:gd name="connsiteX12" fmla="*/ 296278 w 551020"/>
                      <a:gd name="connsiteY12" fmla="*/ 192477 h 336462"/>
                      <a:gd name="connsiteX13" fmla="*/ 215978 w 551020"/>
                      <a:gd name="connsiteY13" fmla="*/ 95564 h 336462"/>
                      <a:gd name="connsiteX14" fmla="*/ 238130 w 551020"/>
                      <a:gd name="connsiteY14" fmla="*/ 112177 h 336462"/>
                      <a:gd name="connsiteX15" fmla="*/ 456876 w 551020"/>
                      <a:gd name="connsiteY15" fmla="*/ 198015 h 336462"/>
                      <a:gd name="connsiteX16" fmla="*/ 526100 w 551020"/>
                      <a:gd name="connsiteY16" fmla="*/ 336462 h 336462"/>
                      <a:gd name="connsiteX17" fmla="*/ 506718 w 551020"/>
                      <a:gd name="connsiteY17" fmla="*/ 272776 h 336462"/>
                      <a:gd name="connsiteX18" fmla="*/ 551021 w 551020"/>
                      <a:gd name="connsiteY18" fmla="*/ 270008 h 336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1020" h="336462">
                        <a:moveTo>
                          <a:pt x="551021" y="270008"/>
                        </a:moveTo>
                        <a:cubicBezTo>
                          <a:pt x="523331" y="258932"/>
                          <a:pt x="503949" y="239549"/>
                          <a:pt x="503949" y="189708"/>
                        </a:cubicBezTo>
                        <a:cubicBezTo>
                          <a:pt x="520562" y="186939"/>
                          <a:pt x="528869" y="181401"/>
                          <a:pt x="545483" y="175863"/>
                        </a:cubicBezTo>
                        <a:cubicBezTo>
                          <a:pt x="484566" y="159250"/>
                          <a:pt x="492873" y="65105"/>
                          <a:pt x="412573" y="26340"/>
                        </a:cubicBezTo>
                        <a:cubicBezTo>
                          <a:pt x="279664" y="-26270"/>
                          <a:pt x="160599" y="12495"/>
                          <a:pt x="124603" y="34647"/>
                        </a:cubicBezTo>
                        <a:cubicBezTo>
                          <a:pt x="60917" y="73412"/>
                          <a:pt x="52610" y="128791"/>
                          <a:pt x="47072" y="186939"/>
                        </a:cubicBezTo>
                        <a:cubicBezTo>
                          <a:pt x="38765" y="242318"/>
                          <a:pt x="27689" y="256163"/>
                          <a:pt x="0" y="270008"/>
                        </a:cubicBezTo>
                        <a:cubicBezTo>
                          <a:pt x="27689" y="278314"/>
                          <a:pt x="44303" y="270008"/>
                          <a:pt x="55379" y="261701"/>
                        </a:cubicBezTo>
                        <a:cubicBezTo>
                          <a:pt x="52610" y="294928"/>
                          <a:pt x="35996" y="306004"/>
                          <a:pt x="19383" y="322618"/>
                        </a:cubicBezTo>
                        <a:cubicBezTo>
                          <a:pt x="63686" y="325387"/>
                          <a:pt x="99682" y="286621"/>
                          <a:pt x="107989" y="250625"/>
                        </a:cubicBezTo>
                        <a:cubicBezTo>
                          <a:pt x="116296" y="211860"/>
                          <a:pt x="94144" y="170325"/>
                          <a:pt x="99682" y="153712"/>
                        </a:cubicBezTo>
                        <a:cubicBezTo>
                          <a:pt x="102451" y="145405"/>
                          <a:pt x="132910" y="95564"/>
                          <a:pt x="143985" y="95564"/>
                        </a:cubicBezTo>
                        <a:cubicBezTo>
                          <a:pt x="171675" y="95564"/>
                          <a:pt x="199364" y="195246"/>
                          <a:pt x="296278" y="192477"/>
                        </a:cubicBezTo>
                        <a:cubicBezTo>
                          <a:pt x="257512" y="170325"/>
                          <a:pt x="238130" y="139867"/>
                          <a:pt x="215978" y="95564"/>
                        </a:cubicBezTo>
                        <a:cubicBezTo>
                          <a:pt x="224285" y="101102"/>
                          <a:pt x="229823" y="106640"/>
                          <a:pt x="238130" y="112177"/>
                        </a:cubicBezTo>
                        <a:cubicBezTo>
                          <a:pt x="315660" y="186939"/>
                          <a:pt x="387653" y="203553"/>
                          <a:pt x="456876" y="198015"/>
                        </a:cubicBezTo>
                        <a:cubicBezTo>
                          <a:pt x="459646" y="270008"/>
                          <a:pt x="440263" y="308773"/>
                          <a:pt x="526100" y="336462"/>
                        </a:cubicBezTo>
                        <a:cubicBezTo>
                          <a:pt x="517793" y="325387"/>
                          <a:pt x="506718" y="294928"/>
                          <a:pt x="506718" y="272776"/>
                        </a:cubicBezTo>
                        <a:cubicBezTo>
                          <a:pt x="512255" y="278314"/>
                          <a:pt x="528869" y="283852"/>
                          <a:pt x="551021" y="270008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7" name="Hình tự do: Hình 116">
                    <a:extLst>
                      <a:ext uri="{FF2B5EF4-FFF2-40B4-BE49-F238E27FC236}">
                        <a16:creationId xmlns:a16="http://schemas.microsoft.com/office/drawing/2014/main" xmlns="" id="{93D55CF3-2444-DC2E-8611-3EFAAF380B4F}"/>
                      </a:ext>
                    </a:extLst>
                  </p:cNvPr>
                  <p:cNvSpPr/>
                  <p:nvPr/>
                </p:nvSpPr>
                <p:spPr>
                  <a:xfrm>
                    <a:off x="4987273" y="3234132"/>
                    <a:ext cx="89061" cy="22946"/>
                  </a:xfrm>
                  <a:custGeom>
                    <a:avLst/>
                    <a:gdLst>
                      <a:gd name="connsiteX0" fmla="*/ 84215 w 89061"/>
                      <a:gd name="connsiteY0" fmla="*/ 22947 h 22946"/>
                      <a:gd name="connsiteX1" fmla="*/ 78677 w 89061"/>
                      <a:gd name="connsiteY1" fmla="*/ 22947 h 22946"/>
                      <a:gd name="connsiteX2" fmla="*/ 9454 w 89061"/>
                      <a:gd name="connsiteY2" fmla="*/ 20178 h 22946"/>
                      <a:gd name="connsiteX3" fmla="*/ 1147 w 89061"/>
                      <a:gd name="connsiteY3" fmla="*/ 17409 h 22946"/>
                      <a:gd name="connsiteX4" fmla="*/ 3916 w 89061"/>
                      <a:gd name="connsiteY4" fmla="*/ 9102 h 22946"/>
                      <a:gd name="connsiteX5" fmla="*/ 86984 w 89061"/>
                      <a:gd name="connsiteY5" fmla="*/ 11871 h 22946"/>
                      <a:gd name="connsiteX6" fmla="*/ 86984 w 89061"/>
                      <a:gd name="connsiteY6" fmla="*/ 20178 h 22946"/>
                      <a:gd name="connsiteX7" fmla="*/ 84215 w 89061"/>
                      <a:gd name="connsiteY7" fmla="*/ 22947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61" h="22946">
                        <a:moveTo>
                          <a:pt x="84215" y="22947"/>
                        </a:moveTo>
                        <a:cubicBezTo>
                          <a:pt x="81446" y="22947"/>
                          <a:pt x="81446" y="22947"/>
                          <a:pt x="78677" y="22947"/>
                        </a:cubicBezTo>
                        <a:cubicBezTo>
                          <a:pt x="62064" y="11871"/>
                          <a:pt x="31605" y="9102"/>
                          <a:pt x="9454" y="20178"/>
                        </a:cubicBezTo>
                        <a:cubicBezTo>
                          <a:pt x="6685" y="22947"/>
                          <a:pt x="1147" y="20178"/>
                          <a:pt x="1147" y="17409"/>
                        </a:cubicBezTo>
                        <a:cubicBezTo>
                          <a:pt x="-1622" y="14640"/>
                          <a:pt x="1147" y="9102"/>
                          <a:pt x="3916" y="9102"/>
                        </a:cubicBezTo>
                        <a:cubicBezTo>
                          <a:pt x="31605" y="-4743"/>
                          <a:pt x="64833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6984" y="20178"/>
                        </a:cubicBezTo>
                        <a:cubicBezTo>
                          <a:pt x="86984" y="20178"/>
                          <a:pt x="84215" y="22947"/>
                          <a:pt x="84215" y="22947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8" name="Hình tự do: Hình 117">
                    <a:extLst>
                      <a:ext uri="{FF2B5EF4-FFF2-40B4-BE49-F238E27FC236}">
                        <a16:creationId xmlns:a16="http://schemas.microsoft.com/office/drawing/2014/main" xmlns="" id="{6E15A1D6-3315-15C3-0121-E88D9A0C0B8C}"/>
                      </a:ext>
                    </a:extLst>
                  </p:cNvPr>
                  <p:cNvSpPr/>
                  <p:nvPr/>
                </p:nvSpPr>
                <p:spPr>
                  <a:xfrm>
                    <a:off x="4757450" y="3220287"/>
                    <a:ext cx="89753" cy="22946"/>
                  </a:xfrm>
                  <a:custGeom>
                    <a:avLst/>
                    <a:gdLst>
                      <a:gd name="connsiteX0" fmla="*/ 6685 w 89753"/>
                      <a:gd name="connsiteY0" fmla="*/ 20178 h 22946"/>
                      <a:gd name="connsiteX1" fmla="*/ 1147 w 89753"/>
                      <a:gd name="connsiteY1" fmla="*/ 17409 h 22946"/>
                      <a:gd name="connsiteX2" fmla="*/ 3916 w 89753"/>
                      <a:gd name="connsiteY2" fmla="*/ 9102 h 22946"/>
                      <a:gd name="connsiteX3" fmla="*/ 86984 w 89753"/>
                      <a:gd name="connsiteY3" fmla="*/ 11871 h 22946"/>
                      <a:gd name="connsiteX4" fmla="*/ 89753 w 89753"/>
                      <a:gd name="connsiteY4" fmla="*/ 20178 h 22946"/>
                      <a:gd name="connsiteX5" fmla="*/ 81446 w 89753"/>
                      <a:gd name="connsiteY5" fmla="*/ 22947 h 22946"/>
                      <a:gd name="connsiteX6" fmla="*/ 12223 w 89753"/>
                      <a:gd name="connsiteY6" fmla="*/ 20178 h 22946"/>
                      <a:gd name="connsiteX7" fmla="*/ 6685 w 89753"/>
                      <a:gd name="connsiteY7" fmla="*/ 20178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53" h="22946">
                        <a:moveTo>
                          <a:pt x="6685" y="20178"/>
                        </a:moveTo>
                        <a:cubicBezTo>
                          <a:pt x="3916" y="20178"/>
                          <a:pt x="3916" y="20178"/>
                          <a:pt x="1147" y="17409"/>
                        </a:cubicBezTo>
                        <a:cubicBezTo>
                          <a:pt x="-1622" y="14640"/>
                          <a:pt x="1147" y="11871"/>
                          <a:pt x="3916" y="9102"/>
                        </a:cubicBezTo>
                        <a:cubicBezTo>
                          <a:pt x="26067" y="-4743"/>
                          <a:pt x="59295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9753" y="20178"/>
                        </a:cubicBezTo>
                        <a:cubicBezTo>
                          <a:pt x="86984" y="22947"/>
                          <a:pt x="84215" y="22947"/>
                          <a:pt x="81446" y="22947"/>
                        </a:cubicBezTo>
                        <a:cubicBezTo>
                          <a:pt x="59295" y="9102"/>
                          <a:pt x="31605" y="9102"/>
                          <a:pt x="12223" y="20178"/>
                        </a:cubicBezTo>
                        <a:cubicBezTo>
                          <a:pt x="9454" y="20178"/>
                          <a:pt x="9454" y="20178"/>
                          <a:pt x="6685" y="20178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9" name="Hình tự do: Hình 118">
                    <a:extLst>
                      <a:ext uri="{FF2B5EF4-FFF2-40B4-BE49-F238E27FC236}">
                        <a16:creationId xmlns:a16="http://schemas.microsoft.com/office/drawing/2014/main" xmlns="" id="{63078F48-D153-4C5D-F8EC-B1312A5AA89C}"/>
                      </a:ext>
                    </a:extLst>
                  </p:cNvPr>
                  <p:cNvSpPr/>
                  <p:nvPr/>
                </p:nvSpPr>
                <p:spPr>
                  <a:xfrm>
                    <a:off x="4786287" y="3331840"/>
                    <a:ext cx="85837" cy="44303"/>
                  </a:xfrm>
                  <a:custGeom>
                    <a:avLst/>
                    <a:gdLst>
                      <a:gd name="connsiteX0" fmla="*/ 0 w 85837"/>
                      <a:gd name="connsiteY0" fmla="*/ 44303 h 44303"/>
                      <a:gd name="connsiteX1" fmla="*/ 11076 w 85837"/>
                      <a:gd name="connsiteY1" fmla="*/ 13845 h 44303"/>
                      <a:gd name="connsiteX2" fmla="*/ 41534 w 85837"/>
                      <a:gd name="connsiteY2" fmla="*/ 0 h 44303"/>
                      <a:gd name="connsiteX3" fmla="*/ 71993 w 85837"/>
                      <a:gd name="connsiteY3" fmla="*/ 11076 h 44303"/>
                      <a:gd name="connsiteX4" fmla="*/ 85837 w 85837"/>
                      <a:gd name="connsiteY4" fmla="*/ 41534 h 44303"/>
                      <a:gd name="connsiteX5" fmla="*/ 71993 w 85837"/>
                      <a:gd name="connsiteY5" fmla="*/ 41534 h 44303"/>
                      <a:gd name="connsiteX6" fmla="*/ 60917 w 85837"/>
                      <a:gd name="connsiteY6" fmla="*/ 19383 h 44303"/>
                      <a:gd name="connsiteX7" fmla="*/ 38765 w 85837"/>
                      <a:gd name="connsiteY7" fmla="*/ 11076 h 44303"/>
                      <a:gd name="connsiteX8" fmla="*/ 16614 w 85837"/>
                      <a:gd name="connsiteY8" fmla="*/ 22152 h 44303"/>
                      <a:gd name="connsiteX9" fmla="*/ 8307 w 85837"/>
                      <a:gd name="connsiteY9" fmla="*/ 44303 h 44303"/>
                      <a:gd name="connsiteX10" fmla="*/ 0 w 85837"/>
                      <a:gd name="connsiteY10" fmla="*/ 44303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837" h="44303">
                        <a:moveTo>
                          <a:pt x="0" y="44303"/>
                        </a:moveTo>
                        <a:cubicBezTo>
                          <a:pt x="0" y="33227"/>
                          <a:pt x="2769" y="22152"/>
                          <a:pt x="11076" y="13845"/>
                        </a:cubicBezTo>
                        <a:cubicBezTo>
                          <a:pt x="19383" y="5538"/>
                          <a:pt x="30458" y="0"/>
                          <a:pt x="41534" y="0"/>
                        </a:cubicBezTo>
                        <a:cubicBezTo>
                          <a:pt x="52610" y="0"/>
                          <a:pt x="63686" y="2769"/>
                          <a:pt x="71993" y="11076"/>
                        </a:cubicBezTo>
                        <a:cubicBezTo>
                          <a:pt x="80299" y="19383"/>
                          <a:pt x="85837" y="30459"/>
                          <a:pt x="85837" y="41534"/>
                        </a:cubicBezTo>
                        <a:lnTo>
                          <a:pt x="71993" y="41534"/>
                        </a:lnTo>
                        <a:cubicBezTo>
                          <a:pt x="71993" y="33227"/>
                          <a:pt x="69224" y="24921"/>
                          <a:pt x="60917" y="19383"/>
                        </a:cubicBezTo>
                        <a:cubicBezTo>
                          <a:pt x="55379" y="13845"/>
                          <a:pt x="47072" y="11076"/>
                          <a:pt x="38765" y="11076"/>
                        </a:cubicBezTo>
                        <a:cubicBezTo>
                          <a:pt x="30458" y="11076"/>
                          <a:pt x="22152" y="13845"/>
                          <a:pt x="16614" y="22152"/>
                        </a:cubicBezTo>
                        <a:cubicBezTo>
                          <a:pt x="11076" y="27689"/>
                          <a:pt x="8307" y="35996"/>
                          <a:pt x="8307" y="44303"/>
                        </a:cubicBezTo>
                        <a:lnTo>
                          <a:pt x="0" y="44303"/>
                        </a:ln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0" name="Hình tự do: Hình 119">
                    <a:extLst>
                      <a:ext uri="{FF2B5EF4-FFF2-40B4-BE49-F238E27FC236}">
                        <a16:creationId xmlns:a16="http://schemas.microsoft.com/office/drawing/2014/main" xmlns="" id="{770E7883-A8BE-9D5E-6C8D-CE855D1EAE4B}"/>
                      </a:ext>
                    </a:extLst>
                  </p:cNvPr>
                  <p:cNvSpPr/>
                  <p:nvPr/>
                </p:nvSpPr>
                <p:spPr>
                  <a:xfrm>
                    <a:off x="4952424" y="3334260"/>
                    <a:ext cx="89605" cy="50190"/>
                  </a:xfrm>
                  <a:custGeom>
                    <a:avLst/>
                    <a:gdLst>
                      <a:gd name="connsiteX0" fmla="*/ 88606 w 89605"/>
                      <a:gd name="connsiteY0" fmla="*/ 50190 h 50190"/>
                      <a:gd name="connsiteX1" fmla="*/ 74762 w 89605"/>
                      <a:gd name="connsiteY1" fmla="*/ 47421 h 50190"/>
                      <a:gd name="connsiteX2" fmla="*/ 69224 w 89605"/>
                      <a:gd name="connsiteY2" fmla="*/ 25270 h 50190"/>
                      <a:gd name="connsiteX3" fmla="*/ 49841 w 89605"/>
                      <a:gd name="connsiteY3" fmla="*/ 14194 h 50190"/>
                      <a:gd name="connsiteX4" fmla="*/ 13845 w 89605"/>
                      <a:gd name="connsiteY4" fmla="*/ 39115 h 50190"/>
                      <a:gd name="connsiteX5" fmla="*/ 0 w 89605"/>
                      <a:gd name="connsiteY5" fmla="*/ 36346 h 50190"/>
                      <a:gd name="connsiteX6" fmla="*/ 49841 w 89605"/>
                      <a:gd name="connsiteY6" fmla="*/ 349 h 50190"/>
                      <a:gd name="connsiteX7" fmla="*/ 77531 w 89605"/>
                      <a:gd name="connsiteY7" fmla="*/ 16963 h 50190"/>
                      <a:gd name="connsiteX8" fmla="*/ 88606 w 89605"/>
                      <a:gd name="connsiteY8" fmla="*/ 50190 h 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05" h="50190">
                        <a:moveTo>
                          <a:pt x="88606" y="50190"/>
                        </a:moveTo>
                        <a:lnTo>
                          <a:pt x="74762" y="47421"/>
                        </a:lnTo>
                        <a:cubicBezTo>
                          <a:pt x="74762" y="39115"/>
                          <a:pt x="74762" y="30808"/>
                          <a:pt x="69224" y="25270"/>
                        </a:cubicBezTo>
                        <a:cubicBezTo>
                          <a:pt x="63686" y="19732"/>
                          <a:pt x="58148" y="14194"/>
                          <a:pt x="49841" y="14194"/>
                        </a:cubicBezTo>
                        <a:cubicBezTo>
                          <a:pt x="33227" y="11425"/>
                          <a:pt x="16614" y="22501"/>
                          <a:pt x="13845" y="39115"/>
                        </a:cubicBezTo>
                        <a:lnTo>
                          <a:pt x="0" y="36346"/>
                        </a:lnTo>
                        <a:cubicBezTo>
                          <a:pt x="2769" y="11425"/>
                          <a:pt x="24920" y="-2420"/>
                          <a:pt x="49841" y="349"/>
                        </a:cubicBezTo>
                        <a:cubicBezTo>
                          <a:pt x="60917" y="3118"/>
                          <a:pt x="71993" y="8656"/>
                          <a:pt x="77531" y="16963"/>
                        </a:cubicBezTo>
                        <a:cubicBezTo>
                          <a:pt x="88606" y="28039"/>
                          <a:pt x="91375" y="39115"/>
                          <a:pt x="88606" y="50190"/>
                        </a:cubicBez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21" name="Đồ họa 753">
                    <a:extLst>
                      <a:ext uri="{FF2B5EF4-FFF2-40B4-BE49-F238E27FC236}">
                        <a16:creationId xmlns:a16="http://schemas.microsoft.com/office/drawing/2014/main" xmlns="" id="{15977032-B743-48CC-7788-6B44921E9035}"/>
                      </a:ext>
                    </a:extLst>
                  </p:cNvPr>
                  <p:cNvGrpSpPr/>
                  <p:nvPr/>
                </p:nvGrpSpPr>
                <p:grpSpPr>
                  <a:xfrm>
                    <a:off x="4703087" y="3243103"/>
                    <a:ext cx="423910" cy="205163"/>
                    <a:chOff x="4703087" y="3243103"/>
                    <a:chExt cx="423910" cy="205163"/>
                  </a:xfrm>
                  <a:solidFill>
                    <a:srgbClr val="B23B20"/>
                  </a:solidFill>
                </p:grpSpPr>
                <p:sp>
                  <p:nvSpPr>
                    <p:cNvPr id="122" name="Hình tự do: Hình 121">
                      <a:extLst>
                        <a:ext uri="{FF2B5EF4-FFF2-40B4-BE49-F238E27FC236}">
                          <a16:creationId xmlns:a16="http://schemas.microsoft.com/office/drawing/2014/main" xmlns="" id="{578EF604-FE76-E28F-7DF0-9FB089C01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5679" y="3256948"/>
                      <a:ext cx="191319" cy="191319"/>
                    </a:xfrm>
                    <a:custGeom>
                      <a:avLst/>
                      <a:gdLst>
                        <a:gd name="connsiteX0" fmla="*/ 91506 w 191319"/>
                        <a:gd name="connsiteY0" fmla="*/ 191188 h 191319"/>
                        <a:gd name="connsiteX1" fmla="*/ 131 w 191319"/>
                        <a:gd name="connsiteY1" fmla="*/ 91506 h 191319"/>
                        <a:gd name="connsiteX2" fmla="*/ 99813 w 191319"/>
                        <a:gd name="connsiteY2" fmla="*/ 131 h 191319"/>
                        <a:gd name="connsiteX3" fmla="*/ 191188 w 191319"/>
                        <a:gd name="connsiteY3" fmla="*/ 99813 h 191319"/>
                        <a:gd name="connsiteX4" fmla="*/ 91506 w 191319"/>
                        <a:gd name="connsiteY4" fmla="*/ 191188 h 191319"/>
                        <a:gd name="connsiteX5" fmla="*/ 99813 w 191319"/>
                        <a:gd name="connsiteY5" fmla="*/ 5669 h 191319"/>
                        <a:gd name="connsiteX6" fmla="*/ 8438 w 191319"/>
                        <a:gd name="connsiteY6" fmla="*/ 88737 h 191319"/>
                        <a:gd name="connsiteX7" fmla="*/ 91506 w 191319"/>
                        <a:gd name="connsiteY7" fmla="*/ 180113 h 191319"/>
                        <a:gd name="connsiteX8" fmla="*/ 182881 w 191319"/>
                        <a:gd name="connsiteY8" fmla="*/ 97044 h 191319"/>
                        <a:gd name="connsiteX9" fmla="*/ 99813 w 191319"/>
                        <a:gd name="connsiteY9" fmla="*/ 5669 h 191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19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2423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5669"/>
                          </a:moveTo>
                          <a:cubicBezTo>
                            <a:pt x="52741" y="2900"/>
                            <a:pt x="11207" y="38896"/>
                            <a:pt x="8438" y="88737"/>
                          </a:cubicBezTo>
                          <a:cubicBezTo>
                            <a:pt x="5669" y="135809"/>
                            <a:pt x="41665" y="177344"/>
                            <a:pt x="91506" y="180113"/>
                          </a:cubicBezTo>
                          <a:cubicBezTo>
                            <a:pt x="138578" y="182882"/>
                            <a:pt x="180113" y="146885"/>
                            <a:pt x="182881" y="97044"/>
                          </a:cubicBezTo>
                          <a:cubicBezTo>
                            <a:pt x="185651" y="49972"/>
                            <a:pt x="149654" y="8438"/>
                            <a:pt x="99813" y="5669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3" name="Hình tự do: Hình 122">
                      <a:extLst>
                        <a:ext uri="{FF2B5EF4-FFF2-40B4-BE49-F238E27FC236}">
                          <a16:creationId xmlns:a16="http://schemas.microsoft.com/office/drawing/2014/main" xmlns="" id="{37B576D8-4C83-74B5-A6B2-1487F1F0D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9284" y="3356761"/>
                      <a:ext cx="67601" cy="24920"/>
                    </a:xfrm>
                    <a:custGeom>
                      <a:avLst/>
                      <a:gdLst>
                        <a:gd name="connsiteX0" fmla="*/ 3916 w 67601"/>
                        <a:gd name="connsiteY0" fmla="*/ 22152 h 24920"/>
                        <a:gd name="connsiteX1" fmla="*/ 3916 w 67601"/>
                        <a:gd name="connsiteY1" fmla="*/ 22152 h 24920"/>
                        <a:gd name="connsiteX2" fmla="*/ 1147 w 67601"/>
                        <a:gd name="connsiteY2" fmla="*/ 16614 h 24920"/>
                        <a:gd name="connsiteX3" fmla="*/ 31605 w 67601"/>
                        <a:gd name="connsiteY3" fmla="*/ 0 h 24920"/>
                        <a:gd name="connsiteX4" fmla="*/ 67602 w 67601"/>
                        <a:gd name="connsiteY4" fmla="*/ 19383 h 24920"/>
                        <a:gd name="connsiteX5" fmla="*/ 64833 w 67601"/>
                        <a:gd name="connsiteY5" fmla="*/ 24920 h 24920"/>
                        <a:gd name="connsiteX6" fmla="*/ 59295 w 67601"/>
                        <a:gd name="connsiteY6" fmla="*/ 22152 h 24920"/>
                        <a:gd name="connsiteX7" fmla="*/ 31605 w 67601"/>
                        <a:gd name="connsiteY7" fmla="*/ 8307 h 24920"/>
                        <a:gd name="connsiteX8" fmla="*/ 9454 w 67601"/>
                        <a:gd name="connsiteY8" fmla="*/ 19383 h 24920"/>
                        <a:gd name="connsiteX9" fmla="*/ 3916 w 67601"/>
                        <a:gd name="connsiteY9" fmla="*/ 22152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601" h="24920">
                          <a:moveTo>
                            <a:pt x="3916" y="22152"/>
                          </a:moveTo>
                          <a:cubicBezTo>
                            <a:pt x="3916" y="22152"/>
                            <a:pt x="3916" y="22152"/>
                            <a:pt x="3916" y="22152"/>
                          </a:cubicBezTo>
                          <a:cubicBezTo>
                            <a:pt x="1147" y="22152"/>
                            <a:pt x="-1622" y="19383"/>
                            <a:pt x="1147" y="16614"/>
                          </a:cubicBezTo>
                          <a:cubicBezTo>
                            <a:pt x="3916" y="8307"/>
                            <a:pt x="17761" y="0"/>
                            <a:pt x="31605" y="0"/>
                          </a:cubicBezTo>
                          <a:cubicBezTo>
                            <a:pt x="45450" y="0"/>
                            <a:pt x="62064" y="5538"/>
                            <a:pt x="67602" y="19383"/>
                          </a:cubicBezTo>
                          <a:cubicBezTo>
                            <a:pt x="67602" y="22152"/>
                            <a:pt x="67602" y="24920"/>
                            <a:pt x="64833" y="24920"/>
                          </a:cubicBezTo>
                          <a:cubicBezTo>
                            <a:pt x="62064" y="24920"/>
                            <a:pt x="59295" y="24920"/>
                            <a:pt x="59295" y="22152"/>
                          </a:cubicBezTo>
                          <a:cubicBezTo>
                            <a:pt x="53757" y="11076"/>
                            <a:pt x="39912" y="8307"/>
                            <a:pt x="31605" y="8307"/>
                          </a:cubicBezTo>
                          <a:cubicBezTo>
                            <a:pt x="20530" y="8307"/>
                            <a:pt x="12223" y="13845"/>
                            <a:pt x="9454" y="19383"/>
                          </a:cubicBezTo>
                          <a:cubicBezTo>
                            <a:pt x="6685" y="19383"/>
                            <a:pt x="6685" y="22152"/>
                            <a:pt x="3916" y="22152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Hình tự do: Hình 123">
                      <a:extLst>
                        <a:ext uri="{FF2B5EF4-FFF2-40B4-BE49-F238E27FC236}">
                          <a16:creationId xmlns:a16="http://schemas.microsoft.com/office/drawing/2014/main" xmlns="" id="{2EEB793B-1766-BF42-47DC-CE9A3EC83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3087" y="3243103"/>
                      <a:ext cx="191319" cy="191327"/>
                    </a:xfrm>
                    <a:custGeom>
                      <a:avLst/>
                      <a:gdLst>
                        <a:gd name="connsiteX0" fmla="*/ 91506 w 191319"/>
                        <a:gd name="connsiteY0" fmla="*/ 191188 h 191327"/>
                        <a:gd name="connsiteX1" fmla="*/ 131 w 191319"/>
                        <a:gd name="connsiteY1" fmla="*/ 91506 h 191327"/>
                        <a:gd name="connsiteX2" fmla="*/ 99813 w 191319"/>
                        <a:gd name="connsiteY2" fmla="*/ 131 h 191327"/>
                        <a:gd name="connsiteX3" fmla="*/ 191188 w 191319"/>
                        <a:gd name="connsiteY3" fmla="*/ 99813 h 191327"/>
                        <a:gd name="connsiteX4" fmla="*/ 91506 w 191319"/>
                        <a:gd name="connsiteY4" fmla="*/ 191188 h 191327"/>
                        <a:gd name="connsiteX5" fmla="*/ 99813 w 191319"/>
                        <a:gd name="connsiteY5" fmla="*/ 8438 h 191327"/>
                        <a:gd name="connsiteX6" fmla="*/ 8438 w 191319"/>
                        <a:gd name="connsiteY6" fmla="*/ 91506 h 191327"/>
                        <a:gd name="connsiteX7" fmla="*/ 91506 w 191319"/>
                        <a:gd name="connsiteY7" fmla="*/ 182882 h 191327"/>
                        <a:gd name="connsiteX8" fmla="*/ 182881 w 191319"/>
                        <a:gd name="connsiteY8" fmla="*/ 99813 h 191327"/>
                        <a:gd name="connsiteX9" fmla="*/ 99813 w 191319"/>
                        <a:gd name="connsiteY9" fmla="*/ 8438 h 191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27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5192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8438"/>
                          </a:moveTo>
                          <a:cubicBezTo>
                            <a:pt x="52741" y="5669"/>
                            <a:pt x="11207" y="41665"/>
                            <a:pt x="8438" y="91506"/>
                          </a:cubicBezTo>
                          <a:cubicBezTo>
                            <a:pt x="5669" y="138578"/>
                            <a:pt x="41665" y="180113"/>
                            <a:pt x="91506" y="182882"/>
                          </a:cubicBezTo>
                          <a:cubicBezTo>
                            <a:pt x="138578" y="185650"/>
                            <a:pt x="180113" y="149654"/>
                            <a:pt x="182881" y="99813"/>
                          </a:cubicBezTo>
                          <a:cubicBezTo>
                            <a:pt x="185650" y="52741"/>
                            <a:pt x="149654" y="11207"/>
                            <a:pt x="99813" y="8438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91" name="Hình tự do: Hình 90">
                  <a:extLst>
                    <a:ext uri="{FF2B5EF4-FFF2-40B4-BE49-F238E27FC236}">
                      <a16:creationId xmlns:a16="http://schemas.microsoft.com/office/drawing/2014/main" xmlns="" id="{CBAB6351-F429-7D71-03A4-1EA648C652C7}"/>
                    </a:ext>
                  </a:extLst>
                </p:cNvPr>
                <p:cNvSpPr/>
                <p:nvPr/>
              </p:nvSpPr>
              <p:spPr>
                <a:xfrm>
                  <a:off x="4753059" y="3767227"/>
                  <a:ext cx="333392" cy="204240"/>
                </a:xfrm>
                <a:custGeom>
                  <a:avLst/>
                  <a:gdLst>
                    <a:gd name="connsiteX0" fmla="*/ 0 w 333392"/>
                    <a:gd name="connsiteY0" fmla="*/ 182089 h 204240"/>
                    <a:gd name="connsiteX1" fmla="*/ 60917 w 333392"/>
                    <a:gd name="connsiteY1" fmla="*/ 204241 h 204240"/>
                    <a:gd name="connsiteX2" fmla="*/ 149523 w 333392"/>
                    <a:gd name="connsiteY2" fmla="*/ 101790 h 204240"/>
                    <a:gd name="connsiteX3" fmla="*/ 235361 w 333392"/>
                    <a:gd name="connsiteY3" fmla="*/ 121172 h 204240"/>
                    <a:gd name="connsiteX4" fmla="*/ 326736 w 333392"/>
                    <a:gd name="connsiteY4" fmla="*/ 90714 h 204240"/>
                    <a:gd name="connsiteX5" fmla="*/ 321198 w 333392"/>
                    <a:gd name="connsiteY5" fmla="*/ 7645 h 204240"/>
                    <a:gd name="connsiteX6" fmla="*/ 0 w 333392"/>
                    <a:gd name="connsiteY6" fmla="*/ 182089 h 20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92" h="204240">
                      <a:moveTo>
                        <a:pt x="0" y="182089"/>
                      </a:moveTo>
                      <a:cubicBezTo>
                        <a:pt x="16614" y="187627"/>
                        <a:pt x="44303" y="198703"/>
                        <a:pt x="60917" y="204241"/>
                      </a:cubicBezTo>
                      <a:cubicBezTo>
                        <a:pt x="88606" y="132248"/>
                        <a:pt x="110758" y="110097"/>
                        <a:pt x="149523" y="101790"/>
                      </a:cubicBezTo>
                      <a:cubicBezTo>
                        <a:pt x="166137" y="99021"/>
                        <a:pt x="199364" y="112866"/>
                        <a:pt x="235361" y="121172"/>
                      </a:cubicBezTo>
                      <a:cubicBezTo>
                        <a:pt x="254743" y="126710"/>
                        <a:pt x="310122" y="126710"/>
                        <a:pt x="326736" y="90714"/>
                      </a:cubicBezTo>
                      <a:cubicBezTo>
                        <a:pt x="343350" y="57487"/>
                        <a:pt x="323967" y="18721"/>
                        <a:pt x="321198" y="7645"/>
                      </a:cubicBezTo>
                      <a:cubicBezTo>
                        <a:pt x="138447" y="-17275"/>
                        <a:pt x="55379" y="13183"/>
                        <a:pt x="0" y="182089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92" name="Đồ họa 753">
                  <a:extLst>
                    <a:ext uri="{FF2B5EF4-FFF2-40B4-BE49-F238E27FC236}">
                      <a16:creationId xmlns:a16="http://schemas.microsoft.com/office/drawing/2014/main" xmlns="" id="{DA3498AD-C172-2D5C-CC56-CD813F53A5E5}"/>
                    </a:ext>
                  </a:extLst>
                </p:cNvPr>
                <p:cNvGrpSpPr/>
                <p:nvPr/>
              </p:nvGrpSpPr>
              <p:grpSpPr>
                <a:xfrm>
                  <a:off x="4419948" y="3824713"/>
                  <a:ext cx="133746" cy="132909"/>
                  <a:chOff x="4419948" y="3824713"/>
                  <a:chExt cx="133746" cy="132909"/>
                </a:xfrm>
              </p:grpSpPr>
              <p:sp>
                <p:nvSpPr>
                  <p:cNvPr id="103" name="Hình tự do: Hình 102">
                    <a:extLst>
                      <a:ext uri="{FF2B5EF4-FFF2-40B4-BE49-F238E27FC236}">
                        <a16:creationId xmlns:a16="http://schemas.microsoft.com/office/drawing/2014/main" xmlns="" id="{973B1100-D229-969E-1C1E-5C49CB99777C}"/>
                      </a:ext>
                    </a:extLst>
                  </p:cNvPr>
                  <p:cNvSpPr/>
                  <p:nvPr/>
                </p:nvSpPr>
                <p:spPr>
                  <a:xfrm>
                    <a:off x="4422717" y="3825157"/>
                    <a:ext cx="130978" cy="132466"/>
                  </a:xfrm>
                  <a:custGeom>
                    <a:avLst/>
                    <a:gdLst>
                      <a:gd name="connsiteX0" fmla="*/ 94982 w 130978"/>
                      <a:gd name="connsiteY0" fmla="*/ 38322 h 132466"/>
                      <a:gd name="connsiteX1" fmla="*/ 103289 w 130978"/>
                      <a:gd name="connsiteY1" fmla="*/ 63242 h 132466"/>
                      <a:gd name="connsiteX2" fmla="*/ 97751 w 130978"/>
                      <a:gd name="connsiteY2" fmla="*/ 66011 h 132466"/>
                      <a:gd name="connsiteX3" fmla="*/ 108826 w 130978"/>
                      <a:gd name="connsiteY3" fmla="*/ 79856 h 132466"/>
                      <a:gd name="connsiteX4" fmla="*/ 130978 w 130978"/>
                      <a:gd name="connsiteY4" fmla="*/ 107546 h 132466"/>
                      <a:gd name="connsiteX5" fmla="*/ 92213 w 130978"/>
                      <a:gd name="connsiteY5" fmla="*/ 132466 h 132466"/>
                      <a:gd name="connsiteX6" fmla="*/ 837 w 130978"/>
                      <a:gd name="connsiteY6" fmla="*/ 2326 h 132466"/>
                      <a:gd name="connsiteX7" fmla="*/ 94982 w 130978"/>
                      <a:gd name="connsiteY7" fmla="*/ 38322 h 13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978" h="132466">
                        <a:moveTo>
                          <a:pt x="94982" y="38322"/>
                        </a:moveTo>
                        <a:cubicBezTo>
                          <a:pt x="97751" y="38322"/>
                          <a:pt x="108826" y="60473"/>
                          <a:pt x="103289" y="63242"/>
                        </a:cubicBezTo>
                        <a:cubicBezTo>
                          <a:pt x="100520" y="63242"/>
                          <a:pt x="100520" y="66011"/>
                          <a:pt x="97751" y="66011"/>
                        </a:cubicBezTo>
                        <a:cubicBezTo>
                          <a:pt x="100520" y="71549"/>
                          <a:pt x="103289" y="77087"/>
                          <a:pt x="108826" y="79856"/>
                        </a:cubicBezTo>
                        <a:cubicBezTo>
                          <a:pt x="117133" y="90932"/>
                          <a:pt x="122671" y="99239"/>
                          <a:pt x="130978" y="107546"/>
                        </a:cubicBezTo>
                        <a:cubicBezTo>
                          <a:pt x="119902" y="115852"/>
                          <a:pt x="103289" y="124159"/>
                          <a:pt x="92213" y="132466"/>
                        </a:cubicBezTo>
                        <a:cubicBezTo>
                          <a:pt x="92213" y="132466"/>
                          <a:pt x="-10238" y="35553"/>
                          <a:pt x="837" y="2326"/>
                        </a:cubicBezTo>
                        <a:cubicBezTo>
                          <a:pt x="3606" y="-11519"/>
                          <a:pt x="67292" y="41091"/>
                          <a:pt x="94982" y="38322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4" name="Hình tự do: Hình 103">
                    <a:extLst>
                      <a:ext uri="{FF2B5EF4-FFF2-40B4-BE49-F238E27FC236}">
                        <a16:creationId xmlns:a16="http://schemas.microsoft.com/office/drawing/2014/main" xmlns="" id="{82456F4D-E285-64D1-5D8C-12290F1BF4B0}"/>
                      </a:ext>
                    </a:extLst>
                  </p:cNvPr>
                  <p:cNvSpPr/>
                  <p:nvPr/>
                </p:nvSpPr>
                <p:spPr>
                  <a:xfrm>
                    <a:off x="4467858" y="3841327"/>
                    <a:ext cx="28775" cy="35996"/>
                  </a:xfrm>
                  <a:custGeom>
                    <a:avLst/>
                    <a:gdLst>
                      <a:gd name="connsiteX0" fmla="*/ 22152 w 28775"/>
                      <a:gd name="connsiteY0" fmla="*/ 11076 h 35996"/>
                      <a:gd name="connsiteX1" fmla="*/ 24920 w 28775"/>
                      <a:gd name="connsiteY1" fmla="*/ 33227 h 35996"/>
                      <a:gd name="connsiteX2" fmla="*/ 24920 w 28775"/>
                      <a:gd name="connsiteY2" fmla="*/ 35996 h 35996"/>
                      <a:gd name="connsiteX3" fmla="*/ 24920 w 28775"/>
                      <a:gd name="connsiteY3" fmla="*/ 35996 h 35996"/>
                      <a:gd name="connsiteX4" fmla="*/ 27689 w 28775"/>
                      <a:gd name="connsiteY4" fmla="*/ 33227 h 35996"/>
                      <a:gd name="connsiteX5" fmla="*/ 22152 w 28775"/>
                      <a:gd name="connsiteY5" fmla="*/ 8307 h 35996"/>
                      <a:gd name="connsiteX6" fmla="*/ 22152 w 28775"/>
                      <a:gd name="connsiteY6" fmla="*/ 8307 h 35996"/>
                      <a:gd name="connsiteX7" fmla="*/ 19383 w 28775"/>
                      <a:gd name="connsiteY7" fmla="*/ 8307 h 35996"/>
                      <a:gd name="connsiteX8" fmla="*/ 22152 w 28775"/>
                      <a:gd name="connsiteY8" fmla="*/ 11076 h 35996"/>
                      <a:gd name="connsiteX9" fmla="*/ 22152 w 28775"/>
                      <a:gd name="connsiteY9" fmla="*/ 11076 h 35996"/>
                      <a:gd name="connsiteX10" fmla="*/ 11076 w 28775"/>
                      <a:gd name="connsiteY10" fmla="*/ 8307 h 35996"/>
                      <a:gd name="connsiteX11" fmla="*/ 13845 w 28775"/>
                      <a:gd name="connsiteY11" fmla="*/ 33227 h 35996"/>
                      <a:gd name="connsiteX12" fmla="*/ 13845 w 28775"/>
                      <a:gd name="connsiteY12" fmla="*/ 35996 h 35996"/>
                      <a:gd name="connsiteX13" fmla="*/ 13845 w 28775"/>
                      <a:gd name="connsiteY13" fmla="*/ 35996 h 35996"/>
                      <a:gd name="connsiteX14" fmla="*/ 16614 w 28775"/>
                      <a:gd name="connsiteY14" fmla="*/ 33227 h 35996"/>
                      <a:gd name="connsiteX15" fmla="*/ 11076 w 28775"/>
                      <a:gd name="connsiteY15" fmla="*/ 5538 h 35996"/>
                      <a:gd name="connsiteX16" fmla="*/ 11076 w 28775"/>
                      <a:gd name="connsiteY16" fmla="*/ 8307 h 35996"/>
                      <a:gd name="connsiteX17" fmla="*/ 11076 w 28775"/>
                      <a:gd name="connsiteY17" fmla="*/ 8307 h 35996"/>
                      <a:gd name="connsiteX18" fmla="*/ 0 w 28775"/>
                      <a:gd name="connsiteY18" fmla="*/ 0 h 35996"/>
                      <a:gd name="connsiteX19" fmla="*/ 0 w 28775"/>
                      <a:gd name="connsiteY19" fmla="*/ 2769 h 35996"/>
                      <a:gd name="connsiteX20" fmla="*/ 2769 w 28775"/>
                      <a:gd name="connsiteY20" fmla="*/ 27689 h 35996"/>
                      <a:gd name="connsiteX21" fmla="*/ 2769 w 28775"/>
                      <a:gd name="connsiteY21" fmla="*/ 30458 h 35996"/>
                      <a:gd name="connsiteX22" fmla="*/ 2769 w 28775"/>
                      <a:gd name="connsiteY22" fmla="*/ 30458 h 35996"/>
                      <a:gd name="connsiteX23" fmla="*/ 5538 w 28775"/>
                      <a:gd name="connsiteY23" fmla="*/ 27689 h 35996"/>
                      <a:gd name="connsiteX24" fmla="*/ 0 w 28775"/>
                      <a:gd name="connsiteY24" fmla="*/ 0 h 35996"/>
                      <a:gd name="connsiteX25" fmla="*/ 0 w 28775"/>
                      <a:gd name="connsiteY25" fmla="*/ 0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775" h="35996">
                        <a:moveTo>
                          <a:pt x="22152" y="11076"/>
                        </a:moveTo>
                        <a:cubicBezTo>
                          <a:pt x="24920" y="16614"/>
                          <a:pt x="27689" y="27689"/>
                          <a:pt x="24920" y="33227"/>
                        </a:cubicBezTo>
                        <a:cubicBezTo>
                          <a:pt x="24920" y="33227"/>
                          <a:pt x="24920" y="33227"/>
                          <a:pt x="24920" y="35996"/>
                        </a:cubicBezTo>
                        <a:cubicBezTo>
                          <a:pt x="24920" y="35996"/>
                          <a:pt x="24920" y="35996"/>
                          <a:pt x="24920" y="35996"/>
                        </a:cubicBezTo>
                        <a:cubicBezTo>
                          <a:pt x="24920" y="35996"/>
                          <a:pt x="27689" y="35996"/>
                          <a:pt x="27689" y="33227"/>
                        </a:cubicBezTo>
                        <a:cubicBezTo>
                          <a:pt x="30458" y="24920"/>
                          <a:pt x="27689" y="13845"/>
                          <a:pt x="22152" y="8307"/>
                        </a:cubicBezTo>
                        <a:lnTo>
                          <a:pt x="22152" y="8307"/>
                        </a:lnTo>
                        <a:cubicBezTo>
                          <a:pt x="22152" y="8307"/>
                          <a:pt x="19383" y="8307"/>
                          <a:pt x="19383" y="8307"/>
                        </a:cubicBezTo>
                        <a:cubicBezTo>
                          <a:pt x="22152" y="11076"/>
                          <a:pt x="22152" y="11076"/>
                          <a:pt x="22152" y="11076"/>
                        </a:cubicBezTo>
                        <a:lnTo>
                          <a:pt x="22152" y="11076"/>
                        </a:lnTo>
                        <a:close/>
                        <a:moveTo>
                          <a:pt x="11076" y="8307"/>
                        </a:moveTo>
                        <a:cubicBezTo>
                          <a:pt x="13845" y="13845"/>
                          <a:pt x="16614" y="24920"/>
                          <a:pt x="13845" y="33227"/>
                        </a:cubicBezTo>
                        <a:cubicBezTo>
                          <a:pt x="13845" y="33227"/>
                          <a:pt x="13845" y="33227"/>
                          <a:pt x="13845" y="35996"/>
                        </a:cubicBezTo>
                        <a:cubicBezTo>
                          <a:pt x="13845" y="35996"/>
                          <a:pt x="13845" y="35996"/>
                          <a:pt x="13845" y="35996"/>
                        </a:cubicBezTo>
                        <a:cubicBezTo>
                          <a:pt x="13845" y="35996"/>
                          <a:pt x="16614" y="35996"/>
                          <a:pt x="16614" y="33227"/>
                        </a:cubicBezTo>
                        <a:cubicBezTo>
                          <a:pt x="19383" y="24920"/>
                          <a:pt x="16614" y="11076"/>
                          <a:pt x="11076" y="5538"/>
                        </a:cubicBezTo>
                        <a:cubicBezTo>
                          <a:pt x="13845" y="2769"/>
                          <a:pt x="13845" y="2769"/>
                          <a:pt x="11076" y="8307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2769"/>
                          <a:pt x="0" y="2769"/>
                        </a:cubicBezTo>
                        <a:cubicBezTo>
                          <a:pt x="2769" y="5538"/>
                          <a:pt x="5538" y="19383"/>
                          <a:pt x="2769" y="27689"/>
                        </a:cubicBezTo>
                        <a:cubicBezTo>
                          <a:pt x="2769" y="27689"/>
                          <a:pt x="2769" y="27689"/>
                          <a:pt x="2769" y="30458"/>
                        </a:cubicBezTo>
                        <a:cubicBezTo>
                          <a:pt x="2769" y="30458"/>
                          <a:pt x="2769" y="30458"/>
                          <a:pt x="2769" y="30458"/>
                        </a:cubicBezTo>
                        <a:cubicBezTo>
                          <a:pt x="2769" y="30458"/>
                          <a:pt x="5538" y="30458"/>
                          <a:pt x="5538" y="27689"/>
                        </a:cubicBezTo>
                        <a:cubicBezTo>
                          <a:pt x="5538" y="19383"/>
                          <a:pt x="5538" y="2769"/>
                          <a:pt x="0" y="0"/>
                        </a:cubicBezTo>
                        <a:cubicBezTo>
                          <a:pt x="2769" y="0"/>
                          <a:pt x="276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5" name="Hình tự do: Hình 104">
                    <a:extLst>
                      <a:ext uri="{FF2B5EF4-FFF2-40B4-BE49-F238E27FC236}">
                        <a16:creationId xmlns:a16="http://schemas.microsoft.com/office/drawing/2014/main" xmlns="" id="{1877726F-1D69-6CC4-91AC-56C1B056E652}"/>
                      </a:ext>
                    </a:extLst>
                  </p:cNvPr>
                  <p:cNvSpPr/>
                  <p:nvPr/>
                </p:nvSpPr>
                <p:spPr>
                  <a:xfrm>
                    <a:off x="4419948" y="3824713"/>
                    <a:ext cx="100519" cy="132909"/>
                  </a:xfrm>
                  <a:custGeom>
                    <a:avLst/>
                    <a:gdLst>
                      <a:gd name="connsiteX0" fmla="*/ 100520 w 100519"/>
                      <a:gd name="connsiteY0" fmla="*/ 127372 h 132909"/>
                      <a:gd name="connsiteX1" fmla="*/ 92213 w 100519"/>
                      <a:gd name="connsiteY1" fmla="*/ 132910 h 132909"/>
                      <a:gd name="connsiteX2" fmla="*/ 837 w 100519"/>
                      <a:gd name="connsiteY2" fmla="*/ 2769 h 132909"/>
                      <a:gd name="connsiteX3" fmla="*/ 9144 w 100519"/>
                      <a:gd name="connsiteY3" fmla="*/ 0 h 132909"/>
                      <a:gd name="connsiteX4" fmla="*/ 100520 w 100519"/>
                      <a:gd name="connsiteY4" fmla="*/ 127372 h 13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19" h="132909">
                        <a:moveTo>
                          <a:pt x="100520" y="127372"/>
                        </a:moveTo>
                        <a:cubicBezTo>
                          <a:pt x="97751" y="130141"/>
                          <a:pt x="94982" y="130141"/>
                          <a:pt x="92213" y="132910"/>
                        </a:cubicBezTo>
                        <a:cubicBezTo>
                          <a:pt x="92213" y="132910"/>
                          <a:pt x="-10238" y="35996"/>
                          <a:pt x="837" y="2769"/>
                        </a:cubicBezTo>
                        <a:cubicBezTo>
                          <a:pt x="837" y="0"/>
                          <a:pt x="3606" y="0"/>
                          <a:pt x="9144" y="0"/>
                        </a:cubicBezTo>
                        <a:cubicBezTo>
                          <a:pt x="11913" y="33227"/>
                          <a:pt x="72830" y="99682"/>
                          <a:pt x="100520" y="127372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93" name="Đồ họa 753">
                  <a:extLst>
                    <a:ext uri="{FF2B5EF4-FFF2-40B4-BE49-F238E27FC236}">
                      <a16:creationId xmlns:a16="http://schemas.microsoft.com/office/drawing/2014/main" xmlns="" id="{48F92155-48D6-09E0-D1F7-AD06FC742E41}"/>
                    </a:ext>
                  </a:extLst>
                </p:cNvPr>
                <p:cNvGrpSpPr/>
                <p:nvPr/>
              </p:nvGrpSpPr>
              <p:grpSpPr>
                <a:xfrm>
                  <a:off x="4639259" y="3957073"/>
                  <a:ext cx="166410" cy="72608"/>
                  <a:chOff x="4639259" y="3957073"/>
                  <a:chExt cx="166410" cy="72608"/>
                </a:xfrm>
              </p:grpSpPr>
              <p:sp>
                <p:nvSpPr>
                  <p:cNvPr id="100" name="Hình tự do: Hình 99">
                    <a:extLst>
                      <a:ext uri="{FF2B5EF4-FFF2-40B4-BE49-F238E27FC236}">
                        <a16:creationId xmlns:a16="http://schemas.microsoft.com/office/drawing/2014/main" xmlns="" id="{B4CA41E5-1326-590B-282B-EB462D871CD4}"/>
                      </a:ext>
                    </a:extLst>
                  </p:cNvPr>
                  <p:cNvSpPr/>
                  <p:nvPr/>
                </p:nvSpPr>
                <p:spPr>
                  <a:xfrm>
                    <a:off x="4639259" y="3957073"/>
                    <a:ext cx="166410" cy="72608"/>
                  </a:xfrm>
                  <a:custGeom>
                    <a:avLst/>
                    <a:gdLst>
                      <a:gd name="connsiteX0" fmla="*/ 94417 w 166410"/>
                      <a:gd name="connsiteY0" fmla="*/ 550 h 72608"/>
                      <a:gd name="connsiteX1" fmla="*/ 116569 w 166410"/>
                      <a:gd name="connsiteY1" fmla="*/ 11626 h 72608"/>
                      <a:gd name="connsiteX2" fmla="*/ 116569 w 166410"/>
                      <a:gd name="connsiteY2" fmla="*/ 17164 h 72608"/>
                      <a:gd name="connsiteX3" fmla="*/ 133183 w 166410"/>
                      <a:gd name="connsiteY3" fmla="*/ 19933 h 72608"/>
                      <a:gd name="connsiteX4" fmla="*/ 166410 w 166410"/>
                      <a:gd name="connsiteY4" fmla="*/ 25471 h 72608"/>
                      <a:gd name="connsiteX5" fmla="*/ 155334 w 166410"/>
                      <a:gd name="connsiteY5" fmla="*/ 72543 h 72608"/>
                      <a:gd name="connsiteX6" fmla="*/ 273 w 166410"/>
                      <a:gd name="connsiteY6" fmla="*/ 44853 h 72608"/>
                      <a:gd name="connsiteX7" fmla="*/ 94417 w 166410"/>
                      <a:gd name="connsiteY7" fmla="*/ 550 h 7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6410" h="72608">
                        <a:moveTo>
                          <a:pt x="94417" y="550"/>
                        </a:moveTo>
                        <a:cubicBezTo>
                          <a:pt x="97186" y="-2219"/>
                          <a:pt x="119338" y="6088"/>
                          <a:pt x="116569" y="11626"/>
                        </a:cubicBezTo>
                        <a:cubicBezTo>
                          <a:pt x="116569" y="14395"/>
                          <a:pt x="116569" y="14395"/>
                          <a:pt x="116569" y="17164"/>
                        </a:cubicBezTo>
                        <a:cubicBezTo>
                          <a:pt x="122107" y="17164"/>
                          <a:pt x="127645" y="19933"/>
                          <a:pt x="133183" y="19933"/>
                        </a:cubicBezTo>
                        <a:cubicBezTo>
                          <a:pt x="147027" y="22701"/>
                          <a:pt x="158103" y="22701"/>
                          <a:pt x="166410" y="25471"/>
                        </a:cubicBezTo>
                        <a:cubicBezTo>
                          <a:pt x="163641" y="36546"/>
                          <a:pt x="158103" y="58698"/>
                          <a:pt x="155334" y="72543"/>
                        </a:cubicBezTo>
                        <a:cubicBezTo>
                          <a:pt x="155334" y="72543"/>
                          <a:pt x="16887" y="75312"/>
                          <a:pt x="273" y="44853"/>
                        </a:cubicBezTo>
                        <a:cubicBezTo>
                          <a:pt x="-5265" y="31008"/>
                          <a:pt x="75035" y="22701"/>
                          <a:pt x="94417" y="550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1" name="Hình tự do: Hình 100">
                    <a:extLst>
                      <a:ext uri="{FF2B5EF4-FFF2-40B4-BE49-F238E27FC236}">
                        <a16:creationId xmlns:a16="http://schemas.microsoft.com/office/drawing/2014/main" xmlns="" id="{F072492B-1799-A88B-A9CB-3C78FBBCA105}"/>
                      </a:ext>
                    </a:extLst>
                  </p:cNvPr>
                  <p:cNvSpPr/>
                  <p:nvPr/>
                </p:nvSpPr>
                <p:spPr>
                  <a:xfrm>
                    <a:off x="4683836" y="3965930"/>
                    <a:ext cx="44303" cy="27689"/>
                  </a:xfrm>
                  <a:custGeom>
                    <a:avLst/>
                    <a:gdLst>
                      <a:gd name="connsiteX0" fmla="*/ 22152 w 44303"/>
                      <a:gd name="connsiteY0" fmla="*/ 5538 h 27689"/>
                      <a:gd name="connsiteX1" fmla="*/ 41534 w 44303"/>
                      <a:gd name="connsiteY1" fmla="*/ 16614 h 27689"/>
                      <a:gd name="connsiteX2" fmla="*/ 41534 w 44303"/>
                      <a:gd name="connsiteY2" fmla="*/ 16614 h 27689"/>
                      <a:gd name="connsiteX3" fmla="*/ 44303 w 44303"/>
                      <a:gd name="connsiteY3" fmla="*/ 16614 h 27689"/>
                      <a:gd name="connsiteX4" fmla="*/ 44303 w 44303"/>
                      <a:gd name="connsiteY4" fmla="*/ 13845 h 27689"/>
                      <a:gd name="connsiteX5" fmla="*/ 24921 w 44303"/>
                      <a:gd name="connsiteY5" fmla="*/ 0 h 27689"/>
                      <a:gd name="connsiteX6" fmla="*/ 24921 w 44303"/>
                      <a:gd name="connsiteY6" fmla="*/ 0 h 27689"/>
                      <a:gd name="connsiteX7" fmla="*/ 22152 w 44303"/>
                      <a:gd name="connsiteY7" fmla="*/ 5538 h 27689"/>
                      <a:gd name="connsiteX8" fmla="*/ 22152 w 44303"/>
                      <a:gd name="connsiteY8" fmla="*/ 5538 h 27689"/>
                      <a:gd name="connsiteX9" fmla="*/ 22152 w 44303"/>
                      <a:gd name="connsiteY9" fmla="*/ 5538 h 27689"/>
                      <a:gd name="connsiteX10" fmla="*/ 11076 w 44303"/>
                      <a:gd name="connsiteY10" fmla="*/ 8307 h 27689"/>
                      <a:gd name="connsiteX11" fmla="*/ 30458 w 44303"/>
                      <a:gd name="connsiteY11" fmla="*/ 22152 h 27689"/>
                      <a:gd name="connsiteX12" fmla="*/ 30458 w 44303"/>
                      <a:gd name="connsiteY12" fmla="*/ 22152 h 27689"/>
                      <a:gd name="connsiteX13" fmla="*/ 33227 w 44303"/>
                      <a:gd name="connsiteY13" fmla="*/ 22152 h 27689"/>
                      <a:gd name="connsiteX14" fmla="*/ 33227 w 44303"/>
                      <a:gd name="connsiteY14" fmla="*/ 19383 h 27689"/>
                      <a:gd name="connsiteX15" fmla="*/ 11076 w 44303"/>
                      <a:gd name="connsiteY15" fmla="*/ 2769 h 27689"/>
                      <a:gd name="connsiteX16" fmla="*/ 11076 w 44303"/>
                      <a:gd name="connsiteY16" fmla="*/ 8307 h 27689"/>
                      <a:gd name="connsiteX17" fmla="*/ 11076 w 44303"/>
                      <a:gd name="connsiteY17" fmla="*/ 8307 h 27689"/>
                      <a:gd name="connsiteX18" fmla="*/ 0 w 44303"/>
                      <a:gd name="connsiteY18" fmla="*/ 11076 h 27689"/>
                      <a:gd name="connsiteX19" fmla="*/ 0 w 44303"/>
                      <a:gd name="connsiteY19" fmla="*/ 11076 h 27689"/>
                      <a:gd name="connsiteX20" fmla="*/ 22152 w 44303"/>
                      <a:gd name="connsiteY20" fmla="*/ 27689 h 27689"/>
                      <a:gd name="connsiteX21" fmla="*/ 22152 w 44303"/>
                      <a:gd name="connsiteY21" fmla="*/ 27689 h 27689"/>
                      <a:gd name="connsiteX22" fmla="*/ 24921 w 44303"/>
                      <a:gd name="connsiteY22" fmla="*/ 27689 h 27689"/>
                      <a:gd name="connsiteX23" fmla="*/ 24921 w 44303"/>
                      <a:gd name="connsiteY23" fmla="*/ 24921 h 27689"/>
                      <a:gd name="connsiteX24" fmla="*/ 0 w 44303"/>
                      <a:gd name="connsiteY24" fmla="*/ 11076 h 27689"/>
                      <a:gd name="connsiteX25" fmla="*/ 0 w 44303"/>
                      <a:gd name="connsiteY25" fmla="*/ 11076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03" h="27689">
                        <a:moveTo>
                          <a:pt x="22152" y="5538"/>
                        </a:moveTo>
                        <a:cubicBezTo>
                          <a:pt x="27689" y="5538"/>
                          <a:pt x="35996" y="11076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4303" y="16614"/>
                        </a:cubicBezTo>
                        <a:cubicBezTo>
                          <a:pt x="44303" y="16614"/>
                          <a:pt x="44303" y="13845"/>
                          <a:pt x="44303" y="13845"/>
                        </a:cubicBezTo>
                        <a:cubicBezTo>
                          <a:pt x="41534" y="8307"/>
                          <a:pt x="30458" y="0"/>
                          <a:pt x="24921" y="0"/>
                        </a:cubicBezTo>
                        <a:lnTo>
                          <a:pt x="24921" y="0"/>
                        </a:lnTo>
                        <a:cubicBezTo>
                          <a:pt x="22152" y="0"/>
                          <a:pt x="22152" y="2769"/>
                          <a:pt x="22152" y="5538"/>
                        </a:cubicBezTo>
                        <a:cubicBezTo>
                          <a:pt x="19383" y="2769"/>
                          <a:pt x="22152" y="5538"/>
                          <a:pt x="22152" y="5538"/>
                        </a:cubicBezTo>
                        <a:lnTo>
                          <a:pt x="22152" y="5538"/>
                        </a:lnTo>
                        <a:close/>
                        <a:moveTo>
                          <a:pt x="11076" y="8307"/>
                        </a:moveTo>
                        <a:cubicBezTo>
                          <a:pt x="16614" y="8307"/>
                          <a:pt x="27689" y="16614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3227" y="22152"/>
                        </a:cubicBezTo>
                        <a:cubicBezTo>
                          <a:pt x="33227" y="22152"/>
                          <a:pt x="33227" y="19383"/>
                          <a:pt x="33227" y="19383"/>
                        </a:cubicBezTo>
                        <a:cubicBezTo>
                          <a:pt x="27689" y="11076"/>
                          <a:pt x="16614" y="5538"/>
                          <a:pt x="11076" y="2769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ubicBezTo>
                          <a:pt x="8307" y="8307"/>
                          <a:pt x="11076" y="8307"/>
                          <a:pt x="11076" y="8307"/>
                        </a:cubicBezTo>
                        <a:close/>
                        <a:moveTo>
                          <a:pt x="0" y="11076"/>
                        </a:moveTo>
                        <a:cubicBezTo>
                          <a:pt x="0" y="11076"/>
                          <a:pt x="0" y="13845"/>
                          <a:pt x="0" y="11076"/>
                        </a:cubicBezTo>
                        <a:cubicBezTo>
                          <a:pt x="5538" y="13845"/>
                          <a:pt x="16614" y="19383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4921" y="27689"/>
                        </a:cubicBezTo>
                        <a:cubicBezTo>
                          <a:pt x="24921" y="27689"/>
                          <a:pt x="24921" y="24921"/>
                          <a:pt x="24921" y="24921"/>
                        </a:cubicBezTo>
                        <a:cubicBezTo>
                          <a:pt x="19383" y="16614"/>
                          <a:pt x="5538" y="8307"/>
                          <a:pt x="0" y="11076"/>
                        </a:cubicBezTo>
                        <a:cubicBezTo>
                          <a:pt x="0" y="8307"/>
                          <a:pt x="0" y="8307"/>
                          <a:pt x="0" y="11076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2" name="Hình tự do: Hình 101">
                    <a:extLst>
                      <a:ext uri="{FF2B5EF4-FFF2-40B4-BE49-F238E27FC236}">
                        <a16:creationId xmlns:a16="http://schemas.microsoft.com/office/drawing/2014/main" xmlns="" id="{C12D3BFE-DEDC-8504-831A-2CB0869D99D4}"/>
                      </a:ext>
                    </a:extLst>
                  </p:cNvPr>
                  <p:cNvSpPr/>
                  <p:nvPr/>
                </p:nvSpPr>
                <p:spPr>
                  <a:xfrm>
                    <a:off x="4639532" y="3993619"/>
                    <a:ext cx="157830" cy="36061"/>
                  </a:xfrm>
                  <a:custGeom>
                    <a:avLst/>
                    <a:gdLst>
                      <a:gd name="connsiteX0" fmla="*/ 157830 w 157830"/>
                      <a:gd name="connsiteY0" fmla="*/ 24921 h 36061"/>
                      <a:gd name="connsiteX1" fmla="*/ 155061 w 157830"/>
                      <a:gd name="connsiteY1" fmla="*/ 35996 h 36061"/>
                      <a:gd name="connsiteX2" fmla="*/ 0 w 157830"/>
                      <a:gd name="connsiteY2" fmla="*/ 8307 h 36061"/>
                      <a:gd name="connsiteX3" fmla="*/ 2769 w 157830"/>
                      <a:gd name="connsiteY3" fmla="*/ 0 h 36061"/>
                      <a:gd name="connsiteX4" fmla="*/ 157830 w 157830"/>
                      <a:gd name="connsiteY4" fmla="*/ 24921 h 36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830" h="36061">
                        <a:moveTo>
                          <a:pt x="157830" y="24921"/>
                        </a:moveTo>
                        <a:cubicBezTo>
                          <a:pt x="157830" y="27689"/>
                          <a:pt x="155061" y="33228"/>
                          <a:pt x="155061" y="35996"/>
                        </a:cubicBezTo>
                        <a:cubicBezTo>
                          <a:pt x="155061" y="35996"/>
                          <a:pt x="16614" y="38765"/>
                          <a:pt x="0" y="8307"/>
                        </a:cubicBezTo>
                        <a:cubicBezTo>
                          <a:pt x="0" y="5538"/>
                          <a:pt x="0" y="2769"/>
                          <a:pt x="2769" y="0"/>
                        </a:cubicBezTo>
                        <a:cubicBezTo>
                          <a:pt x="27689" y="22152"/>
                          <a:pt x="119065" y="24921"/>
                          <a:pt x="157830" y="24921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4" name="Hình tự do: Hình 93">
                  <a:extLst>
                    <a:ext uri="{FF2B5EF4-FFF2-40B4-BE49-F238E27FC236}">
                      <a16:creationId xmlns:a16="http://schemas.microsoft.com/office/drawing/2014/main" xmlns="" id="{1F3ED2DB-B062-AB04-2879-91374764FD15}"/>
                    </a:ext>
                  </a:extLst>
                </p:cNvPr>
                <p:cNvSpPr/>
                <p:nvPr/>
              </p:nvSpPr>
              <p:spPr>
                <a:xfrm>
                  <a:off x="4897045" y="3630887"/>
                  <a:ext cx="24920" cy="24920"/>
                </a:xfrm>
                <a:custGeom>
                  <a:avLst/>
                  <a:gdLst>
                    <a:gd name="connsiteX0" fmla="*/ 24920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0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0" y="11076"/>
                      </a:moveTo>
                      <a:cubicBezTo>
                        <a:pt x="24920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2152" y="2769"/>
                        <a:pt x="24920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94">
                  <a:extLst>
                    <a:ext uri="{FF2B5EF4-FFF2-40B4-BE49-F238E27FC236}">
                      <a16:creationId xmlns:a16="http://schemas.microsoft.com/office/drawing/2014/main" xmlns="" id="{5311602C-D574-D6D8-F4FE-446BA45A9482}"/>
                    </a:ext>
                  </a:extLst>
                </p:cNvPr>
                <p:cNvSpPr/>
                <p:nvPr/>
              </p:nvSpPr>
              <p:spPr>
                <a:xfrm>
                  <a:off x="4899814" y="3683497"/>
                  <a:ext cx="24920" cy="24920"/>
                </a:xfrm>
                <a:custGeom>
                  <a:avLst/>
                  <a:gdLst>
                    <a:gd name="connsiteX0" fmla="*/ 24921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1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1" y="11076"/>
                      </a:moveTo>
                      <a:cubicBezTo>
                        <a:pt x="24921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4921" y="2769"/>
                        <a:pt x="24921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6" name="Hình tự do: Hình 95">
                  <a:extLst>
                    <a:ext uri="{FF2B5EF4-FFF2-40B4-BE49-F238E27FC236}">
                      <a16:creationId xmlns:a16="http://schemas.microsoft.com/office/drawing/2014/main" xmlns="" id="{86C924D2-0C78-14A0-6D44-A88FB9173D47}"/>
                    </a:ext>
                  </a:extLst>
                </p:cNvPr>
                <p:cNvSpPr/>
                <p:nvPr/>
              </p:nvSpPr>
              <p:spPr>
                <a:xfrm>
                  <a:off x="4526005" y="3849634"/>
                  <a:ext cx="58147" cy="85837"/>
                </a:xfrm>
                <a:custGeom>
                  <a:avLst/>
                  <a:gdLst>
                    <a:gd name="connsiteX0" fmla="*/ 33227 w 58147"/>
                    <a:gd name="connsiteY0" fmla="*/ 85837 h 85837"/>
                    <a:gd name="connsiteX1" fmla="*/ 58148 w 58147"/>
                    <a:gd name="connsiteY1" fmla="*/ 74762 h 85837"/>
                    <a:gd name="connsiteX2" fmla="*/ 27689 w 58147"/>
                    <a:gd name="connsiteY2" fmla="*/ 0 h 85837"/>
                    <a:gd name="connsiteX3" fmla="*/ 0 w 58147"/>
                    <a:gd name="connsiteY3" fmla="*/ 8307 h 85837"/>
                    <a:gd name="connsiteX4" fmla="*/ 33227 w 58147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47" h="85837">
                      <a:moveTo>
                        <a:pt x="33227" y="85837"/>
                      </a:moveTo>
                      <a:cubicBezTo>
                        <a:pt x="38765" y="83068"/>
                        <a:pt x="55379" y="77531"/>
                        <a:pt x="58148" y="74762"/>
                      </a:cubicBezTo>
                      <a:lnTo>
                        <a:pt x="27689" y="0"/>
                      </a:lnTo>
                      <a:cubicBezTo>
                        <a:pt x="27689" y="0"/>
                        <a:pt x="5538" y="8307"/>
                        <a:pt x="0" y="8307"/>
                      </a:cubicBezTo>
                      <a:cubicBezTo>
                        <a:pt x="5538" y="16614"/>
                        <a:pt x="30459" y="83068"/>
                        <a:pt x="33227" y="85837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7" name="Hình tự do: Hình 96">
                  <a:extLst>
                    <a:ext uri="{FF2B5EF4-FFF2-40B4-BE49-F238E27FC236}">
                      <a16:creationId xmlns:a16="http://schemas.microsoft.com/office/drawing/2014/main" xmlns="" id="{42144CDE-966F-8A83-3EDF-19E124383EDF}"/>
                    </a:ext>
                  </a:extLst>
                </p:cNvPr>
                <p:cNvSpPr/>
                <p:nvPr/>
              </p:nvSpPr>
              <p:spPr>
                <a:xfrm>
                  <a:off x="4744752" y="3921627"/>
                  <a:ext cx="85837" cy="52610"/>
                </a:xfrm>
                <a:custGeom>
                  <a:avLst/>
                  <a:gdLst>
                    <a:gd name="connsiteX0" fmla="*/ 74762 w 85837"/>
                    <a:gd name="connsiteY0" fmla="*/ 52610 h 52610"/>
                    <a:gd name="connsiteX1" fmla="*/ 85837 w 85837"/>
                    <a:gd name="connsiteY1" fmla="*/ 27689 h 52610"/>
                    <a:gd name="connsiteX2" fmla="*/ 11076 w 85837"/>
                    <a:gd name="connsiteY2" fmla="*/ 0 h 52610"/>
                    <a:gd name="connsiteX3" fmla="*/ 0 w 85837"/>
                    <a:gd name="connsiteY3" fmla="*/ 24921 h 52610"/>
                    <a:gd name="connsiteX4" fmla="*/ 74762 w 85837"/>
                    <a:gd name="connsiteY4" fmla="*/ 52610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37" h="52610">
                      <a:moveTo>
                        <a:pt x="74762" y="52610"/>
                      </a:moveTo>
                      <a:cubicBezTo>
                        <a:pt x="77531" y="47072"/>
                        <a:pt x="83068" y="30458"/>
                        <a:pt x="85837" y="27689"/>
                      </a:cubicBezTo>
                      <a:lnTo>
                        <a:pt x="11076" y="0"/>
                      </a:lnTo>
                      <a:cubicBezTo>
                        <a:pt x="11076" y="0"/>
                        <a:pt x="2769" y="22152"/>
                        <a:pt x="0" y="24921"/>
                      </a:cubicBezTo>
                      <a:cubicBezTo>
                        <a:pt x="5538" y="30458"/>
                        <a:pt x="69224" y="52610"/>
                        <a:pt x="74762" y="52610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8" name="Hình tự do: Hình 97">
                  <a:extLst>
                    <a:ext uri="{FF2B5EF4-FFF2-40B4-BE49-F238E27FC236}">
                      <a16:creationId xmlns:a16="http://schemas.microsoft.com/office/drawing/2014/main" xmlns="" id="{E1DA2C8F-2B95-6FD0-A269-9D2CF0CBBDF8}"/>
                    </a:ext>
                  </a:extLst>
                </p:cNvPr>
                <p:cNvSpPr/>
                <p:nvPr/>
              </p:nvSpPr>
              <p:spPr>
                <a:xfrm>
                  <a:off x="4550926" y="3503515"/>
                  <a:ext cx="139678" cy="122098"/>
                </a:xfrm>
                <a:custGeom>
                  <a:avLst/>
                  <a:gdLst>
                    <a:gd name="connsiteX0" fmla="*/ 52610 w 139678"/>
                    <a:gd name="connsiteY0" fmla="*/ 96913 h 122098"/>
                    <a:gd name="connsiteX1" fmla="*/ 35996 w 139678"/>
                    <a:gd name="connsiteY1" fmla="*/ 102451 h 122098"/>
                    <a:gd name="connsiteX2" fmla="*/ 13845 w 139678"/>
                    <a:gd name="connsiteY2" fmla="*/ 110758 h 122098"/>
                    <a:gd name="connsiteX3" fmla="*/ 22152 w 139678"/>
                    <a:gd name="connsiteY3" fmla="*/ 119065 h 122098"/>
                    <a:gd name="connsiteX4" fmla="*/ 83068 w 139678"/>
                    <a:gd name="connsiteY4" fmla="*/ 121834 h 122098"/>
                    <a:gd name="connsiteX5" fmla="*/ 138447 w 139678"/>
                    <a:gd name="connsiteY5" fmla="*/ 83068 h 122098"/>
                    <a:gd name="connsiteX6" fmla="*/ 138447 w 139678"/>
                    <a:gd name="connsiteY6" fmla="*/ 16614 h 122098"/>
                    <a:gd name="connsiteX7" fmla="*/ 124603 w 139678"/>
                    <a:gd name="connsiteY7" fmla="*/ 22152 h 122098"/>
                    <a:gd name="connsiteX8" fmla="*/ 116296 w 139678"/>
                    <a:gd name="connsiteY8" fmla="*/ 47072 h 122098"/>
                    <a:gd name="connsiteX9" fmla="*/ 99682 w 139678"/>
                    <a:gd name="connsiteY9" fmla="*/ 47072 h 122098"/>
                    <a:gd name="connsiteX10" fmla="*/ 52610 w 139678"/>
                    <a:gd name="connsiteY10" fmla="*/ 0 h 122098"/>
                    <a:gd name="connsiteX11" fmla="*/ 74762 w 139678"/>
                    <a:gd name="connsiteY11" fmla="*/ 49841 h 122098"/>
                    <a:gd name="connsiteX12" fmla="*/ 16614 w 139678"/>
                    <a:gd name="connsiteY12" fmla="*/ 27689 h 122098"/>
                    <a:gd name="connsiteX13" fmla="*/ 55379 w 139678"/>
                    <a:gd name="connsiteY13" fmla="*/ 69224 h 122098"/>
                    <a:gd name="connsiteX14" fmla="*/ 0 w 139678"/>
                    <a:gd name="connsiteY14" fmla="*/ 71993 h 122098"/>
                    <a:gd name="connsiteX15" fmla="*/ 52610 w 139678"/>
                    <a:gd name="connsiteY15" fmla="*/ 96913 h 1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678" h="122098">
                      <a:moveTo>
                        <a:pt x="52610" y="96913"/>
                      </a:moveTo>
                      <a:cubicBezTo>
                        <a:pt x="49841" y="99682"/>
                        <a:pt x="44303" y="99682"/>
                        <a:pt x="35996" y="102451"/>
                      </a:cubicBezTo>
                      <a:cubicBezTo>
                        <a:pt x="27689" y="105220"/>
                        <a:pt x="19383" y="105220"/>
                        <a:pt x="13845" y="110758"/>
                      </a:cubicBezTo>
                      <a:cubicBezTo>
                        <a:pt x="11076" y="113527"/>
                        <a:pt x="13845" y="119065"/>
                        <a:pt x="22152" y="119065"/>
                      </a:cubicBezTo>
                      <a:cubicBezTo>
                        <a:pt x="35996" y="121834"/>
                        <a:pt x="69224" y="121834"/>
                        <a:pt x="83068" y="121834"/>
                      </a:cubicBezTo>
                      <a:cubicBezTo>
                        <a:pt x="110758" y="124603"/>
                        <a:pt x="135678" y="105220"/>
                        <a:pt x="138447" y="83068"/>
                      </a:cubicBezTo>
                      <a:cubicBezTo>
                        <a:pt x="141216" y="49841"/>
                        <a:pt x="138447" y="35996"/>
                        <a:pt x="138447" y="16614"/>
                      </a:cubicBezTo>
                      <a:cubicBezTo>
                        <a:pt x="138447" y="11076"/>
                        <a:pt x="127372" y="16614"/>
                        <a:pt x="124603" y="22152"/>
                      </a:cubicBezTo>
                      <a:cubicBezTo>
                        <a:pt x="119065" y="35996"/>
                        <a:pt x="121834" y="41534"/>
                        <a:pt x="116296" y="47072"/>
                      </a:cubicBezTo>
                      <a:cubicBezTo>
                        <a:pt x="113527" y="52610"/>
                        <a:pt x="105220" y="52610"/>
                        <a:pt x="99682" y="47072"/>
                      </a:cubicBezTo>
                      <a:cubicBezTo>
                        <a:pt x="74762" y="19383"/>
                        <a:pt x="63686" y="0"/>
                        <a:pt x="52610" y="0"/>
                      </a:cubicBezTo>
                      <a:cubicBezTo>
                        <a:pt x="41534" y="2769"/>
                        <a:pt x="55379" y="24921"/>
                        <a:pt x="74762" y="49841"/>
                      </a:cubicBezTo>
                      <a:cubicBezTo>
                        <a:pt x="47072" y="30458"/>
                        <a:pt x="22152" y="19383"/>
                        <a:pt x="16614" y="27689"/>
                      </a:cubicBezTo>
                      <a:cubicBezTo>
                        <a:pt x="11076" y="35996"/>
                        <a:pt x="30458" y="55379"/>
                        <a:pt x="55379" y="69224"/>
                      </a:cubicBezTo>
                      <a:cubicBezTo>
                        <a:pt x="27689" y="69224"/>
                        <a:pt x="2769" y="63686"/>
                        <a:pt x="0" y="71993"/>
                      </a:cubicBezTo>
                      <a:cubicBezTo>
                        <a:pt x="0" y="80300"/>
                        <a:pt x="58148" y="91375"/>
                        <a:pt x="52610" y="9691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9" name="Hình tự do: Hình 98">
                  <a:extLst>
                    <a:ext uri="{FF2B5EF4-FFF2-40B4-BE49-F238E27FC236}">
                      <a16:creationId xmlns:a16="http://schemas.microsoft.com/office/drawing/2014/main" xmlns="" id="{4D0B63F6-214E-9A64-16F1-839AAC5D7B91}"/>
                    </a:ext>
                  </a:extLst>
                </p:cNvPr>
                <p:cNvSpPr/>
                <p:nvPr/>
              </p:nvSpPr>
              <p:spPr>
                <a:xfrm>
                  <a:off x="5123736" y="3412140"/>
                  <a:ext cx="152766" cy="129563"/>
                </a:xfrm>
                <a:custGeom>
                  <a:avLst/>
                  <a:gdLst>
                    <a:gd name="connsiteX0" fmla="*/ 111120 w 152766"/>
                    <a:gd name="connsiteY0" fmla="*/ 88606 h 129563"/>
                    <a:gd name="connsiteX1" fmla="*/ 127734 w 152766"/>
                    <a:gd name="connsiteY1" fmla="*/ 88606 h 129563"/>
                    <a:gd name="connsiteX2" fmla="*/ 149885 w 152766"/>
                    <a:gd name="connsiteY2" fmla="*/ 88606 h 129563"/>
                    <a:gd name="connsiteX3" fmla="*/ 144347 w 152766"/>
                    <a:gd name="connsiteY3" fmla="*/ 99682 h 129563"/>
                    <a:gd name="connsiteX4" fmla="*/ 88968 w 152766"/>
                    <a:gd name="connsiteY4" fmla="*/ 124603 h 129563"/>
                    <a:gd name="connsiteX5" fmla="*/ 25283 w 152766"/>
                    <a:gd name="connsiteY5" fmla="*/ 107989 h 129563"/>
                    <a:gd name="connsiteX6" fmla="*/ 362 w 152766"/>
                    <a:gd name="connsiteY6" fmla="*/ 44303 h 129563"/>
                    <a:gd name="connsiteX7" fmla="*/ 16976 w 152766"/>
                    <a:gd name="connsiteY7" fmla="*/ 44303 h 129563"/>
                    <a:gd name="connsiteX8" fmla="*/ 33589 w 152766"/>
                    <a:gd name="connsiteY8" fmla="*/ 66455 h 129563"/>
                    <a:gd name="connsiteX9" fmla="*/ 50203 w 152766"/>
                    <a:gd name="connsiteY9" fmla="*/ 60917 h 129563"/>
                    <a:gd name="connsiteX10" fmla="*/ 77893 w 152766"/>
                    <a:gd name="connsiteY10" fmla="*/ 0 h 129563"/>
                    <a:gd name="connsiteX11" fmla="*/ 75124 w 152766"/>
                    <a:gd name="connsiteY11" fmla="*/ 52610 h 129563"/>
                    <a:gd name="connsiteX12" fmla="*/ 119427 w 152766"/>
                    <a:gd name="connsiteY12" fmla="*/ 11076 h 129563"/>
                    <a:gd name="connsiteX13" fmla="*/ 97275 w 152766"/>
                    <a:gd name="connsiteY13" fmla="*/ 63686 h 129563"/>
                    <a:gd name="connsiteX14" fmla="*/ 149885 w 152766"/>
                    <a:gd name="connsiteY14" fmla="*/ 47072 h 129563"/>
                    <a:gd name="connsiteX15" fmla="*/ 111120 w 152766"/>
                    <a:gd name="connsiteY15" fmla="*/ 88606 h 1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766" h="129563">
                      <a:moveTo>
                        <a:pt x="111120" y="88606"/>
                      </a:moveTo>
                      <a:cubicBezTo>
                        <a:pt x="113889" y="91375"/>
                        <a:pt x="119427" y="88606"/>
                        <a:pt x="127734" y="88606"/>
                      </a:cubicBezTo>
                      <a:cubicBezTo>
                        <a:pt x="136041" y="88606"/>
                        <a:pt x="144347" y="85837"/>
                        <a:pt x="149885" y="88606"/>
                      </a:cubicBezTo>
                      <a:cubicBezTo>
                        <a:pt x="155423" y="91375"/>
                        <a:pt x="152654" y="96913"/>
                        <a:pt x="144347" y="99682"/>
                      </a:cubicBezTo>
                      <a:cubicBezTo>
                        <a:pt x="130503" y="105220"/>
                        <a:pt x="102813" y="119065"/>
                        <a:pt x="88968" y="124603"/>
                      </a:cubicBezTo>
                      <a:cubicBezTo>
                        <a:pt x="64048" y="135678"/>
                        <a:pt x="33589" y="127372"/>
                        <a:pt x="25283" y="107989"/>
                      </a:cubicBezTo>
                      <a:cubicBezTo>
                        <a:pt x="11438" y="77531"/>
                        <a:pt x="8669" y="63686"/>
                        <a:pt x="362" y="44303"/>
                      </a:cubicBezTo>
                      <a:cubicBezTo>
                        <a:pt x="-2407" y="38765"/>
                        <a:pt x="11438" y="38765"/>
                        <a:pt x="16976" y="44303"/>
                      </a:cubicBezTo>
                      <a:cubicBezTo>
                        <a:pt x="28052" y="55379"/>
                        <a:pt x="28052" y="60917"/>
                        <a:pt x="33589" y="66455"/>
                      </a:cubicBezTo>
                      <a:cubicBezTo>
                        <a:pt x="39127" y="71993"/>
                        <a:pt x="44665" y="66455"/>
                        <a:pt x="50203" y="60917"/>
                      </a:cubicBezTo>
                      <a:cubicBezTo>
                        <a:pt x="64048" y="24920"/>
                        <a:pt x="66817" y="2769"/>
                        <a:pt x="77893" y="0"/>
                      </a:cubicBezTo>
                      <a:cubicBezTo>
                        <a:pt x="88968" y="0"/>
                        <a:pt x="83431" y="24920"/>
                        <a:pt x="75124" y="52610"/>
                      </a:cubicBezTo>
                      <a:cubicBezTo>
                        <a:pt x="94506" y="24920"/>
                        <a:pt x="113889" y="5538"/>
                        <a:pt x="119427" y="11076"/>
                      </a:cubicBezTo>
                      <a:cubicBezTo>
                        <a:pt x="127734" y="16614"/>
                        <a:pt x="113889" y="41534"/>
                        <a:pt x="97275" y="63686"/>
                      </a:cubicBezTo>
                      <a:cubicBezTo>
                        <a:pt x="122196" y="52610"/>
                        <a:pt x="144347" y="38765"/>
                        <a:pt x="149885" y="47072"/>
                      </a:cubicBezTo>
                      <a:cubicBezTo>
                        <a:pt x="155423" y="55379"/>
                        <a:pt x="105582" y="83068"/>
                        <a:pt x="111120" y="8860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17" name="Đồ họa 753">
              <a:extLst>
                <a:ext uri="{FF2B5EF4-FFF2-40B4-BE49-F238E27FC236}">
                  <a16:creationId xmlns:a16="http://schemas.microsoft.com/office/drawing/2014/main" xmlns="" id="{3F4BC89B-7C2B-743C-E3FB-D458921CB2F7}"/>
                </a:ext>
              </a:extLst>
            </p:cNvPr>
            <p:cNvGrpSpPr/>
            <p:nvPr/>
          </p:nvGrpSpPr>
          <p:grpSpPr>
            <a:xfrm>
              <a:off x="4465088" y="3916089"/>
              <a:ext cx="922060" cy="1439853"/>
              <a:chOff x="4465088" y="3916089"/>
              <a:chExt cx="922060" cy="1439853"/>
            </a:xfrm>
            <a:solidFill>
              <a:srgbClr val="CE4141"/>
            </a:solidFill>
          </p:grpSpPr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xmlns="" id="{3B5A92EE-8F61-462B-78DE-FAD727F4DDDC}"/>
                  </a:ext>
                </a:extLst>
              </p:cNvPr>
              <p:cNvSpPr/>
              <p:nvPr/>
            </p:nvSpPr>
            <p:spPr>
              <a:xfrm>
                <a:off x="4465088" y="4915680"/>
                <a:ext cx="922060" cy="440263"/>
              </a:xfrm>
              <a:custGeom>
                <a:avLst/>
                <a:gdLst>
                  <a:gd name="connsiteX0" fmla="*/ 910984 w 922060"/>
                  <a:gd name="connsiteY0" fmla="*/ 265819 h 440263"/>
                  <a:gd name="connsiteX1" fmla="*/ 902677 w 922060"/>
                  <a:gd name="connsiteY1" fmla="*/ 229823 h 440263"/>
                  <a:gd name="connsiteX2" fmla="*/ 888833 w 922060"/>
                  <a:gd name="connsiteY2" fmla="*/ 210440 h 440263"/>
                  <a:gd name="connsiteX3" fmla="*/ 869450 w 922060"/>
                  <a:gd name="connsiteY3" fmla="*/ 204902 h 440263"/>
                  <a:gd name="connsiteX4" fmla="*/ 625783 w 922060"/>
                  <a:gd name="connsiteY4" fmla="*/ 204902 h 440263"/>
                  <a:gd name="connsiteX5" fmla="*/ 625783 w 922060"/>
                  <a:gd name="connsiteY5" fmla="*/ 188289 h 440263"/>
                  <a:gd name="connsiteX6" fmla="*/ 600862 w 922060"/>
                  <a:gd name="connsiteY6" fmla="*/ 204902 h 440263"/>
                  <a:gd name="connsiteX7" fmla="*/ 545483 w 922060"/>
                  <a:gd name="connsiteY7" fmla="*/ 238130 h 440263"/>
                  <a:gd name="connsiteX8" fmla="*/ 251974 w 922060"/>
                  <a:gd name="connsiteY8" fmla="*/ 332274 h 440263"/>
                  <a:gd name="connsiteX9" fmla="*/ 163368 w 922060"/>
                  <a:gd name="connsiteY9" fmla="*/ 340581 h 440263"/>
                  <a:gd name="connsiteX10" fmla="*/ 30459 w 922060"/>
                  <a:gd name="connsiteY10" fmla="*/ 354426 h 440263"/>
                  <a:gd name="connsiteX11" fmla="*/ 5538 w 922060"/>
                  <a:gd name="connsiteY11" fmla="*/ 359963 h 440263"/>
                  <a:gd name="connsiteX12" fmla="*/ 8307 w 922060"/>
                  <a:gd name="connsiteY12" fmla="*/ 379346 h 440263"/>
                  <a:gd name="connsiteX13" fmla="*/ 19383 w 922060"/>
                  <a:gd name="connsiteY13" fmla="*/ 415342 h 440263"/>
                  <a:gd name="connsiteX14" fmla="*/ 33227 w 922060"/>
                  <a:gd name="connsiteY14" fmla="*/ 434725 h 440263"/>
                  <a:gd name="connsiteX15" fmla="*/ 49841 w 922060"/>
                  <a:gd name="connsiteY15" fmla="*/ 440263 h 440263"/>
                  <a:gd name="connsiteX16" fmla="*/ 874988 w 922060"/>
                  <a:gd name="connsiteY16" fmla="*/ 440263 h 440263"/>
                  <a:gd name="connsiteX17" fmla="*/ 894371 w 922060"/>
                  <a:gd name="connsiteY17" fmla="*/ 434725 h 440263"/>
                  <a:gd name="connsiteX18" fmla="*/ 908215 w 922060"/>
                  <a:gd name="connsiteY18" fmla="*/ 415342 h 440263"/>
                  <a:gd name="connsiteX19" fmla="*/ 919291 w 922060"/>
                  <a:gd name="connsiteY19" fmla="*/ 379346 h 440263"/>
                  <a:gd name="connsiteX20" fmla="*/ 922060 w 922060"/>
                  <a:gd name="connsiteY20" fmla="*/ 323967 h 440263"/>
                  <a:gd name="connsiteX21" fmla="*/ 910984 w 922060"/>
                  <a:gd name="connsiteY21" fmla="*/ 265819 h 440263"/>
                  <a:gd name="connsiteX22" fmla="*/ 578710 w 922060"/>
                  <a:gd name="connsiteY22" fmla="*/ 52610 h 440263"/>
                  <a:gd name="connsiteX23" fmla="*/ 623014 w 922060"/>
                  <a:gd name="connsiteY23" fmla="*/ 24921 h 440263"/>
                  <a:gd name="connsiteX24" fmla="*/ 623014 w 922060"/>
                  <a:gd name="connsiteY24" fmla="*/ 0 h 440263"/>
                  <a:gd name="connsiteX25" fmla="*/ 567635 w 922060"/>
                  <a:gd name="connsiteY25" fmla="*/ 33227 h 440263"/>
                  <a:gd name="connsiteX26" fmla="*/ 512256 w 922060"/>
                  <a:gd name="connsiteY26" fmla="*/ 66455 h 440263"/>
                  <a:gd name="connsiteX27" fmla="*/ 321198 w 922060"/>
                  <a:gd name="connsiteY27" fmla="*/ 141216 h 440263"/>
                  <a:gd name="connsiteX28" fmla="*/ 321198 w 922060"/>
                  <a:gd name="connsiteY28" fmla="*/ 163368 h 440263"/>
                  <a:gd name="connsiteX29" fmla="*/ 520563 w 922060"/>
                  <a:gd name="connsiteY29" fmla="*/ 85837 h 440263"/>
                  <a:gd name="connsiteX30" fmla="*/ 578710 w 922060"/>
                  <a:gd name="connsiteY30" fmla="*/ 52610 h 440263"/>
                  <a:gd name="connsiteX31" fmla="*/ 146754 w 922060"/>
                  <a:gd name="connsiteY31" fmla="*/ 274126 h 440263"/>
                  <a:gd name="connsiteX32" fmla="*/ 238130 w 922060"/>
                  <a:gd name="connsiteY32" fmla="*/ 265819 h 440263"/>
                  <a:gd name="connsiteX33" fmla="*/ 539945 w 922060"/>
                  <a:gd name="connsiteY33" fmla="*/ 168906 h 440263"/>
                  <a:gd name="connsiteX34" fmla="*/ 598093 w 922060"/>
                  <a:gd name="connsiteY34" fmla="*/ 135679 h 440263"/>
                  <a:gd name="connsiteX35" fmla="*/ 625783 w 922060"/>
                  <a:gd name="connsiteY35" fmla="*/ 119065 h 440263"/>
                  <a:gd name="connsiteX36" fmla="*/ 625783 w 922060"/>
                  <a:gd name="connsiteY36" fmla="*/ 94144 h 440263"/>
                  <a:gd name="connsiteX37" fmla="*/ 587017 w 922060"/>
                  <a:gd name="connsiteY37" fmla="*/ 116296 h 440263"/>
                  <a:gd name="connsiteX38" fmla="*/ 531638 w 922060"/>
                  <a:gd name="connsiteY38" fmla="*/ 149523 h 440263"/>
                  <a:gd name="connsiteX39" fmla="*/ 235361 w 922060"/>
                  <a:gd name="connsiteY39" fmla="*/ 246437 h 440263"/>
                  <a:gd name="connsiteX40" fmla="*/ 146754 w 922060"/>
                  <a:gd name="connsiteY40" fmla="*/ 254743 h 440263"/>
                  <a:gd name="connsiteX41" fmla="*/ 13845 w 922060"/>
                  <a:gd name="connsiteY41" fmla="*/ 268588 h 440263"/>
                  <a:gd name="connsiteX42" fmla="*/ 2769 w 922060"/>
                  <a:gd name="connsiteY42" fmla="*/ 271357 h 440263"/>
                  <a:gd name="connsiteX43" fmla="*/ 0 w 922060"/>
                  <a:gd name="connsiteY43" fmla="*/ 293509 h 440263"/>
                  <a:gd name="connsiteX44" fmla="*/ 16614 w 922060"/>
                  <a:gd name="connsiteY44" fmla="*/ 287971 h 440263"/>
                  <a:gd name="connsiteX45" fmla="*/ 146754 w 922060"/>
                  <a:gd name="connsiteY45" fmla="*/ 274126 h 44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2060" h="440263">
                    <a:moveTo>
                      <a:pt x="910984" y="265819"/>
                    </a:moveTo>
                    <a:cubicBezTo>
                      <a:pt x="908215" y="251974"/>
                      <a:pt x="905446" y="238130"/>
                      <a:pt x="902677" y="229823"/>
                    </a:cubicBezTo>
                    <a:cubicBezTo>
                      <a:pt x="897140" y="221516"/>
                      <a:pt x="894371" y="213209"/>
                      <a:pt x="888833" y="210440"/>
                    </a:cubicBezTo>
                    <a:cubicBezTo>
                      <a:pt x="883295" y="204902"/>
                      <a:pt x="877757" y="204902"/>
                      <a:pt x="869450" y="204902"/>
                    </a:cubicBezTo>
                    <a:lnTo>
                      <a:pt x="625783" y="204902"/>
                    </a:lnTo>
                    <a:lnTo>
                      <a:pt x="625783" y="188289"/>
                    </a:lnTo>
                    <a:cubicBezTo>
                      <a:pt x="617476" y="193826"/>
                      <a:pt x="609169" y="199364"/>
                      <a:pt x="600862" y="204902"/>
                    </a:cubicBezTo>
                    <a:cubicBezTo>
                      <a:pt x="581479" y="215978"/>
                      <a:pt x="564866" y="227054"/>
                      <a:pt x="545483" y="238130"/>
                    </a:cubicBezTo>
                    <a:cubicBezTo>
                      <a:pt x="454108" y="287971"/>
                      <a:pt x="354426" y="321198"/>
                      <a:pt x="251974" y="332274"/>
                    </a:cubicBezTo>
                    <a:cubicBezTo>
                      <a:pt x="221516" y="335043"/>
                      <a:pt x="191058" y="337812"/>
                      <a:pt x="163368" y="340581"/>
                    </a:cubicBezTo>
                    <a:cubicBezTo>
                      <a:pt x="119065" y="343350"/>
                      <a:pt x="74762" y="346119"/>
                      <a:pt x="30459" y="354426"/>
                    </a:cubicBezTo>
                    <a:cubicBezTo>
                      <a:pt x="22152" y="357195"/>
                      <a:pt x="13845" y="357195"/>
                      <a:pt x="5538" y="359963"/>
                    </a:cubicBezTo>
                    <a:cubicBezTo>
                      <a:pt x="5538" y="365501"/>
                      <a:pt x="5538" y="373808"/>
                      <a:pt x="8307" y="379346"/>
                    </a:cubicBezTo>
                    <a:cubicBezTo>
                      <a:pt x="11076" y="393191"/>
                      <a:pt x="13845" y="407036"/>
                      <a:pt x="19383" y="415342"/>
                    </a:cubicBezTo>
                    <a:cubicBezTo>
                      <a:pt x="24921" y="423649"/>
                      <a:pt x="27689" y="431956"/>
                      <a:pt x="33227" y="434725"/>
                    </a:cubicBezTo>
                    <a:cubicBezTo>
                      <a:pt x="38765" y="437494"/>
                      <a:pt x="44303" y="440263"/>
                      <a:pt x="49841" y="440263"/>
                    </a:cubicBezTo>
                    <a:lnTo>
                      <a:pt x="874988" y="440263"/>
                    </a:lnTo>
                    <a:cubicBezTo>
                      <a:pt x="883295" y="440263"/>
                      <a:pt x="888833" y="437494"/>
                      <a:pt x="894371" y="434725"/>
                    </a:cubicBezTo>
                    <a:cubicBezTo>
                      <a:pt x="899908" y="431956"/>
                      <a:pt x="905446" y="423649"/>
                      <a:pt x="908215" y="415342"/>
                    </a:cubicBezTo>
                    <a:cubicBezTo>
                      <a:pt x="913753" y="407036"/>
                      <a:pt x="916522" y="393191"/>
                      <a:pt x="919291" y="379346"/>
                    </a:cubicBezTo>
                    <a:cubicBezTo>
                      <a:pt x="922060" y="365501"/>
                      <a:pt x="922060" y="346119"/>
                      <a:pt x="922060" y="323967"/>
                    </a:cubicBezTo>
                    <a:cubicBezTo>
                      <a:pt x="913753" y="299047"/>
                      <a:pt x="910984" y="282433"/>
                      <a:pt x="910984" y="265819"/>
                    </a:cubicBezTo>
                    <a:close/>
                    <a:moveTo>
                      <a:pt x="578710" y="52610"/>
                    </a:moveTo>
                    <a:cubicBezTo>
                      <a:pt x="592555" y="44303"/>
                      <a:pt x="609169" y="35996"/>
                      <a:pt x="623014" y="24921"/>
                    </a:cubicBezTo>
                    <a:lnTo>
                      <a:pt x="623014" y="0"/>
                    </a:lnTo>
                    <a:cubicBezTo>
                      <a:pt x="603631" y="11076"/>
                      <a:pt x="584248" y="22152"/>
                      <a:pt x="567635" y="33227"/>
                    </a:cubicBezTo>
                    <a:cubicBezTo>
                      <a:pt x="548252" y="44303"/>
                      <a:pt x="528869" y="55379"/>
                      <a:pt x="512256" y="66455"/>
                    </a:cubicBezTo>
                    <a:cubicBezTo>
                      <a:pt x="454108" y="99682"/>
                      <a:pt x="387653" y="124603"/>
                      <a:pt x="321198" y="141216"/>
                    </a:cubicBezTo>
                    <a:lnTo>
                      <a:pt x="321198" y="163368"/>
                    </a:lnTo>
                    <a:cubicBezTo>
                      <a:pt x="390422" y="146754"/>
                      <a:pt x="459646" y="119065"/>
                      <a:pt x="520563" y="85837"/>
                    </a:cubicBezTo>
                    <a:cubicBezTo>
                      <a:pt x="539945" y="74762"/>
                      <a:pt x="559328" y="63686"/>
                      <a:pt x="578710" y="52610"/>
                    </a:cubicBezTo>
                    <a:close/>
                    <a:moveTo>
                      <a:pt x="146754" y="274126"/>
                    </a:moveTo>
                    <a:cubicBezTo>
                      <a:pt x="177213" y="271357"/>
                      <a:pt x="207671" y="268588"/>
                      <a:pt x="238130" y="265819"/>
                    </a:cubicBezTo>
                    <a:cubicBezTo>
                      <a:pt x="343350" y="251974"/>
                      <a:pt x="445801" y="218747"/>
                      <a:pt x="539945" y="168906"/>
                    </a:cubicBezTo>
                    <a:cubicBezTo>
                      <a:pt x="559328" y="157830"/>
                      <a:pt x="578710" y="146754"/>
                      <a:pt x="598093" y="135679"/>
                    </a:cubicBezTo>
                    <a:cubicBezTo>
                      <a:pt x="606400" y="130141"/>
                      <a:pt x="614707" y="124603"/>
                      <a:pt x="625783" y="119065"/>
                    </a:cubicBezTo>
                    <a:lnTo>
                      <a:pt x="625783" y="94144"/>
                    </a:lnTo>
                    <a:cubicBezTo>
                      <a:pt x="611938" y="102451"/>
                      <a:pt x="600862" y="107989"/>
                      <a:pt x="587017" y="116296"/>
                    </a:cubicBezTo>
                    <a:cubicBezTo>
                      <a:pt x="567635" y="127372"/>
                      <a:pt x="548252" y="138447"/>
                      <a:pt x="531638" y="149523"/>
                    </a:cubicBezTo>
                    <a:cubicBezTo>
                      <a:pt x="440263" y="199364"/>
                      <a:pt x="337812" y="232592"/>
                      <a:pt x="235361" y="246437"/>
                    </a:cubicBezTo>
                    <a:cubicBezTo>
                      <a:pt x="204902" y="249205"/>
                      <a:pt x="174444" y="251974"/>
                      <a:pt x="146754" y="254743"/>
                    </a:cubicBezTo>
                    <a:cubicBezTo>
                      <a:pt x="102451" y="257512"/>
                      <a:pt x="58148" y="260281"/>
                      <a:pt x="13845" y="268588"/>
                    </a:cubicBezTo>
                    <a:cubicBezTo>
                      <a:pt x="11076" y="268588"/>
                      <a:pt x="5538" y="271357"/>
                      <a:pt x="2769" y="271357"/>
                    </a:cubicBezTo>
                    <a:cubicBezTo>
                      <a:pt x="2769" y="276895"/>
                      <a:pt x="2769" y="285202"/>
                      <a:pt x="0" y="293509"/>
                    </a:cubicBezTo>
                    <a:cubicBezTo>
                      <a:pt x="5538" y="290740"/>
                      <a:pt x="11076" y="290740"/>
                      <a:pt x="16614" y="287971"/>
                    </a:cubicBezTo>
                    <a:cubicBezTo>
                      <a:pt x="58148" y="282433"/>
                      <a:pt x="102451" y="276895"/>
                      <a:pt x="146754" y="274126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xmlns="" id="{A38071FB-5E79-D59F-D24C-A8079800FC16}"/>
                  </a:ext>
                </a:extLst>
              </p:cNvPr>
              <p:cNvSpPr/>
              <p:nvPr/>
            </p:nvSpPr>
            <p:spPr>
              <a:xfrm>
                <a:off x="4822283" y="4835380"/>
                <a:ext cx="83068" cy="83068"/>
              </a:xfrm>
              <a:custGeom>
                <a:avLst/>
                <a:gdLst>
                  <a:gd name="connsiteX0" fmla="*/ 83068 w 83068"/>
                  <a:gd name="connsiteY0" fmla="*/ 41534 h 83068"/>
                  <a:gd name="connsiteX1" fmla="*/ 41534 w 83068"/>
                  <a:gd name="connsiteY1" fmla="*/ 83068 h 83068"/>
                  <a:gd name="connsiteX2" fmla="*/ 0 w 83068"/>
                  <a:gd name="connsiteY2" fmla="*/ 41534 h 83068"/>
                  <a:gd name="connsiteX3" fmla="*/ 41534 w 83068"/>
                  <a:gd name="connsiteY3" fmla="*/ 0 h 83068"/>
                  <a:gd name="connsiteX4" fmla="*/ 83068 w 83068"/>
                  <a:gd name="connsiteY4" fmla="*/ 41534 h 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68" h="83068">
                    <a:moveTo>
                      <a:pt x="83068" y="41534"/>
                    </a:moveTo>
                    <a:cubicBezTo>
                      <a:pt x="83068" y="64473"/>
                      <a:pt x="64473" y="83068"/>
                      <a:pt x="41534" y="83068"/>
                    </a:cubicBezTo>
                    <a:cubicBezTo>
                      <a:pt x="18596" y="83068"/>
                      <a:pt x="0" y="64473"/>
                      <a:pt x="0" y="41534"/>
                    </a:cubicBezTo>
                    <a:cubicBezTo>
                      <a:pt x="0" y="18595"/>
                      <a:pt x="18596" y="0"/>
                      <a:pt x="41534" y="0"/>
                    </a:cubicBezTo>
                    <a:cubicBezTo>
                      <a:pt x="64473" y="0"/>
                      <a:pt x="83068" y="18595"/>
                      <a:pt x="83068" y="41534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xmlns="" id="{EA3892E0-23AD-F900-F2EC-D252DF50151A}"/>
                  </a:ext>
                </a:extLst>
              </p:cNvPr>
              <p:cNvSpPr/>
              <p:nvPr/>
            </p:nvSpPr>
            <p:spPr>
              <a:xfrm>
                <a:off x="4969037" y="47440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2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xmlns="" id="{90E039CF-E721-DA83-DDE1-6A532233E80C}"/>
                  </a:ext>
                </a:extLst>
              </p:cNvPr>
              <p:cNvSpPr/>
              <p:nvPr/>
            </p:nvSpPr>
            <p:spPr>
              <a:xfrm>
                <a:off x="4910889" y="4500337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0 w 49841"/>
                  <a:gd name="connsiteY1" fmla="*/ 49841 h 49841"/>
                  <a:gd name="connsiteX2" fmla="*/ 0 w 49841"/>
                  <a:gd name="connsiteY2" fmla="*/ 24921 h 49841"/>
                  <a:gd name="connsiteX3" fmla="*/ 24920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41534" y="2769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xmlns="" id="{2057B349-2058-C562-D708-F26B6985E257}"/>
                  </a:ext>
                </a:extLst>
              </p:cNvPr>
              <p:cNvSpPr/>
              <p:nvPr/>
            </p:nvSpPr>
            <p:spPr>
              <a:xfrm>
                <a:off x="4581384" y="4198522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19383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xmlns="" id="{15E5D6D4-F7C8-236E-97C1-24F35EC16B6C}"/>
                  </a:ext>
                </a:extLst>
              </p:cNvPr>
              <p:cNvSpPr/>
              <p:nvPr/>
            </p:nvSpPr>
            <p:spPr>
              <a:xfrm>
                <a:off x="4999496" y="3916089"/>
                <a:ext cx="49841" cy="49840"/>
              </a:xfrm>
              <a:custGeom>
                <a:avLst/>
                <a:gdLst>
                  <a:gd name="connsiteX0" fmla="*/ 49841 w 49841"/>
                  <a:gd name="connsiteY0" fmla="*/ 24920 h 49840"/>
                  <a:gd name="connsiteX1" fmla="*/ 24920 w 49841"/>
                  <a:gd name="connsiteY1" fmla="*/ 49841 h 49840"/>
                  <a:gd name="connsiteX2" fmla="*/ 0 w 49841"/>
                  <a:gd name="connsiteY2" fmla="*/ 24920 h 49840"/>
                  <a:gd name="connsiteX3" fmla="*/ 24920 w 49841"/>
                  <a:gd name="connsiteY3" fmla="*/ 0 h 49840"/>
                  <a:gd name="connsiteX4" fmla="*/ 49841 w 49841"/>
                  <a:gd name="connsiteY4" fmla="*/ 2492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0">
                    <a:moveTo>
                      <a:pt x="49841" y="24920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0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38765" y="0"/>
                      <a:pt x="49841" y="11076"/>
                      <a:pt x="49841" y="24920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xmlns="" id="{B6783282-E577-1ACA-B70C-B826EFE6ECA4}"/>
                  </a:ext>
                </a:extLst>
              </p:cNvPr>
              <p:cNvSpPr/>
              <p:nvPr/>
            </p:nvSpPr>
            <p:spPr>
              <a:xfrm>
                <a:off x="4977344" y="397977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2895"/>
                      <a:pt x="12895" y="16614"/>
                      <a:pt x="8307" y="16614"/>
                    </a:cubicBezTo>
                    <a:cubicBezTo>
                      <a:pt x="3719" y="16614"/>
                      <a:pt x="0" y="12895"/>
                      <a:pt x="0" y="8307"/>
                    </a:cubicBezTo>
                    <a:cubicBezTo>
                      <a:pt x="0" y="3719"/>
                      <a:pt x="3719" y="0"/>
                      <a:pt x="8307" y="0"/>
                    </a:cubicBezTo>
                    <a:cubicBezTo>
                      <a:pt x="12895" y="0"/>
                      <a:pt x="16614" y="3719"/>
                      <a:pt x="16614" y="8307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xmlns="" id="{E9203DD1-9950-10B0-187F-B8B3EA9342C8}"/>
                  </a:ext>
                </a:extLst>
              </p:cNvPr>
              <p:cNvSpPr/>
              <p:nvPr/>
            </p:nvSpPr>
            <p:spPr>
              <a:xfrm>
                <a:off x="5007803" y="4029616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xmlns="" id="{51C52DC7-BA6C-F55C-DBE0-CF12FBED4040}"/>
                  </a:ext>
                </a:extLst>
              </p:cNvPr>
              <p:cNvSpPr/>
              <p:nvPr/>
            </p:nvSpPr>
            <p:spPr>
              <a:xfrm>
                <a:off x="4822283" y="4433882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087"/>
                      <a:pt x="30087" y="38765"/>
                      <a:pt x="19383" y="38765"/>
                    </a:cubicBezTo>
                    <a:cubicBezTo>
                      <a:pt x="8678" y="38765"/>
                      <a:pt x="0" y="30087"/>
                      <a:pt x="0" y="19383"/>
                    </a:cubicBezTo>
                    <a:cubicBezTo>
                      <a:pt x="0" y="8678"/>
                      <a:pt x="8678" y="0"/>
                      <a:pt x="19383" y="0"/>
                    </a:cubicBezTo>
                    <a:cubicBezTo>
                      <a:pt x="30087" y="0"/>
                      <a:pt x="38765" y="8678"/>
                      <a:pt x="38765" y="19383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8" name="Đồ họa 753">
              <a:extLst>
                <a:ext uri="{FF2B5EF4-FFF2-40B4-BE49-F238E27FC236}">
                  <a16:creationId xmlns:a16="http://schemas.microsoft.com/office/drawing/2014/main" xmlns="" id="{895C3A59-8F3B-AB57-9448-8434A79372DF}"/>
                </a:ext>
              </a:extLst>
            </p:cNvPr>
            <p:cNvGrpSpPr/>
            <p:nvPr/>
          </p:nvGrpSpPr>
          <p:grpSpPr>
            <a:xfrm>
              <a:off x="5697271" y="3918858"/>
              <a:ext cx="808533" cy="1406626"/>
              <a:chOff x="5697271" y="3918858"/>
              <a:chExt cx="808533" cy="1406626"/>
            </a:xfrm>
          </p:grpSpPr>
          <p:grpSp>
            <p:nvGrpSpPr>
              <p:cNvPr id="38" name="Đồ họa 753">
                <a:extLst>
                  <a:ext uri="{FF2B5EF4-FFF2-40B4-BE49-F238E27FC236}">
                    <a16:creationId xmlns:a16="http://schemas.microsoft.com/office/drawing/2014/main" xmlns="" id="{245A2A48-C159-36EB-73FD-39B735B98A50}"/>
                  </a:ext>
                </a:extLst>
              </p:cNvPr>
              <p:cNvGrpSpPr/>
              <p:nvPr/>
            </p:nvGrpSpPr>
            <p:grpSpPr>
              <a:xfrm>
                <a:off x="5838487" y="4400655"/>
                <a:ext cx="667316" cy="448569"/>
                <a:chOff x="5838487" y="4400655"/>
                <a:chExt cx="667316" cy="448569"/>
              </a:xfrm>
              <a:solidFill>
                <a:srgbClr val="E5B01A"/>
              </a:solidFill>
            </p:grpSpPr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xmlns="" id="{55B0A64A-9195-0A6D-C644-963C5E01CE23}"/>
                    </a:ext>
                  </a:extLst>
                </p:cNvPr>
                <p:cNvSpPr/>
                <p:nvPr/>
              </p:nvSpPr>
              <p:spPr>
                <a:xfrm>
                  <a:off x="5988010" y="4400655"/>
                  <a:ext cx="517793" cy="276894"/>
                </a:xfrm>
                <a:custGeom>
                  <a:avLst/>
                  <a:gdLst>
                    <a:gd name="connsiteX0" fmla="*/ 0 w 517793"/>
                    <a:gd name="connsiteY0" fmla="*/ 276895 h 276894"/>
                    <a:gd name="connsiteX1" fmla="*/ 299047 w 517793"/>
                    <a:gd name="connsiteY1" fmla="*/ 160599 h 276894"/>
                    <a:gd name="connsiteX2" fmla="*/ 310122 w 517793"/>
                    <a:gd name="connsiteY2" fmla="*/ 152292 h 276894"/>
                    <a:gd name="connsiteX3" fmla="*/ 509487 w 517793"/>
                    <a:gd name="connsiteY3" fmla="*/ 27689 h 276894"/>
                    <a:gd name="connsiteX4" fmla="*/ 517794 w 517793"/>
                    <a:gd name="connsiteY4" fmla="*/ 0 h 276894"/>
                    <a:gd name="connsiteX5" fmla="*/ 299047 w 517793"/>
                    <a:gd name="connsiteY5" fmla="*/ 135679 h 276894"/>
                    <a:gd name="connsiteX6" fmla="*/ 287971 w 517793"/>
                    <a:gd name="connsiteY6" fmla="*/ 143985 h 276894"/>
                    <a:gd name="connsiteX7" fmla="*/ 19383 w 517793"/>
                    <a:gd name="connsiteY7" fmla="*/ 251974 h 276894"/>
                    <a:gd name="connsiteX8" fmla="*/ 0 w 517793"/>
                    <a:gd name="connsiteY8" fmla="*/ 276895 h 27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793" h="276894">
                      <a:moveTo>
                        <a:pt x="0" y="276895"/>
                      </a:moveTo>
                      <a:cubicBezTo>
                        <a:pt x="102451" y="263050"/>
                        <a:pt x="213209" y="221516"/>
                        <a:pt x="299047" y="160599"/>
                      </a:cubicBezTo>
                      <a:lnTo>
                        <a:pt x="310122" y="152292"/>
                      </a:lnTo>
                      <a:cubicBezTo>
                        <a:pt x="371039" y="110758"/>
                        <a:pt x="448570" y="58148"/>
                        <a:pt x="509487" y="27689"/>
                      </a:cubicBezTo>
                      <a:cubicBezTo>
                        <a:pt x="512256" y="19383"/>
                        <a:pt x="515024" y="8307"/>
                        <a:pt x="517794" y="0"/>
                      </a:cubicBezTo>
                      <a:cubicBezTo>
                        <a:pt x="454108" y="27689"/>
                        <a:pt x="365501" y="88606"/>
                        <a:pt x="299047" y="135679"/>
                      </a:cubicBezTo>
                      <a:lnTo>
                        <a:pt x="287971" y="143985"/>
                      </a:lnTo>
                      <a:cubicBezTo>
                        <a:pt x="210440" y="196595"/>
                        <a:pt x="113527" y="235361"/>
                        <a:pt x="19383" y="251974"/>
                      </a:cubicBezTo>
                      <a:cubicBezTo>
                        <a:pt x="13845" y="260281"/>
                        <a:pt x="8307" y="268588"/>
                        <a:pt x="0" y="2768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xmlns="" id="{BEB38151-D959-5769-476E-A2D3E4895A48}"/>
                    </a:ext>
                  </a:extLst>
                </p:cNvPr>
                <p:cNvSpPr/>
                <p:nvPr/>
              </p:nvSpPr>
              <p:spPr>
                <a:xfrm>
                  <a:off x="5910480" y="4537956"/>
                  <a:ext cx="537175" cy="225431"/>
                </a:xfrm>
                <a:custGeom>
                  <a:avLst/>
                  <a:gdLst>
                    <a:gd name="connsiteX0" fmla="*/ 512256 w 537175"/>
                    <a:gd name="connsiteY0" fmla="*/ 3916 h 225431"/>
                    <a:gd name="connsiteX1" fmla="*/ 379346 w 537175"/>
                    <a:gd name="connsiteY1" fmla="*/ 73140 h 225431"/>
                    <a:gd name="connsiteX2" fmla="*/ 323967 w 537175"/>
                    <a:gd name="connsiteY2" fmla="*/ 106367 h 225431"/>
                    <a:gd name="connsiteX3" fmla="*/ 27689 w 537175"/>
                    <a:gd name="connsiteY3" fmla="*/ 203280 h 225431"/>
                    <a:gd name="connsiteX4" fmla="*/ 22151 w 537175"/>
                    <a:gd name="connsiteY4" fmla="*/ 203280 h 225431"/>
                    <a:gd name="connsiteX5" fmla="*/ 0 w 537175"/>
                    <a:gd name="connsiteY5" fmla="*/ 225432 h 225431"/>
                    <a:gd name="connsiteX6" fmla="*/ 30458 w 537175"/>
                    <a:gd name="connsiteY6" fmla="*/ 222663 h 225431"/>
                    <a:gd name="connsiteX7" fmla="*/ 332274 w 537175"/>
                    <a:gd name="connsiteY7" fmla="*/ 125750 h 225431"/>
                    <a:gd name="connsiteX8" fmla="*/ 390422 w 537175"/>
                    <a:gd name="connsiteY8" fmla="*/ 92522 h 225431"/>
                    <a:gd name="connsiteX9" fmla="*/ 520562 w 537175"/>
                    <a:gd name="connsiteY9" fmla="*/ 26068 h 225431"/>
                    <a:gd name="connsiteX10" fmla="*/ 523331 w 537175"/>
                    <a:gd name="connsiteY10" fmla="*/ 26068 h 225431"/>
                    <a:gd name="connsiteX11" fmla="*/ 537176 w 537175"/>
                    <a:gd name="connsiteY11" fmla="*/ 1147 h 225431"/>
                    <a:gd name="connsiteX12" fmla="*/ 512256 w 537175"/>
                    <a:gd name="connsiteY12" fmla="*/ 3916 h 2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175" h="225431">
                      <a:moveTo>
                        <a:pt x="512256" y="3916"/>
                      </a:moveTo>
                      <a:cubicBezTo>
                        <a:pt x="465183" y="20529"/>
                        <a:pt x="420880" y="48219"/>
                        <a:pt x="379346" y="73140"/>
                      </a:cubicBezTo>
                      <a:cubicBezTo>
                        <a:pt x="359963" y="84215"/>
                        <a:pt x="340581" y="95291"/>
                        <a:pt x="323967" y="106367"/>
                      </a:cubicBezTo>
                      <a:cubicBezTo>
                        <a:pt x="232592" y="156208"/>
                        <a:pt x="130141" y="189435"/>
                        <a:pt x="27689" y="203280"/>
                      </a:cubicBezTo>
                      <a:cubicBezTo>
                        <a:pt x="24920" y="203280"/>
                        <a:pt x="24920" y="203280"/>
                        <a:pt x="22151" y="203280"/>
                      </a:cubicBezTo>
                      <a:cubicBezTo>
                        <a:pt x="19383" y="206049"/>
                        <a:pt x="0" y="225432"/>
                        <a:pt x="0" y="225432"/>
                      </a:cubicBezTo>
                      <a:cubicBezTo>
                        <a:pt x="11076" y="225432"/>
                        <a:pt x="19383" y="222663"/>
                        <a:pt x="30458" y="222663"/>
                      </a:cubicBezTo>
                      <a:cubicBezTo>
                        <a:pt x="135678" y="208818"/>
                        <a:pt x="238130" y="175591"/>
                        <a:pt x="332274" y="125750"/>
                      </a:cubicBezTo>
                      <a:cubicBezTo>
                        <a:pt x="351656" y="114674"/>
                        <a:pt x="371039" y="103598"/>
                        <a:pt x="390422" y="92522"/>
                      </a:cubicBezTo>
                      <a:cubicBezTo>
                        <a:pt x="431956" y="67602"/>
                        <a:pt x="473490" y="42681"/>
                        <a:pt x="520562" y="26068"/>
                      </a:cubicBezTo>
                      <a:cubicBezTo>
                        <a:pt x="520562" y="26068"/>
                        <a:pt x="523331" y="26068"/>
                        <a:pt x="523331" y="26068"/>
                      </a:cubicBezTo>
                      <a:cubicBezTo>
                        <a:pt x="528869" y="17761"/>
                        <a:pt x="534407" y="9454"/>
                        <a:pt x="537176" y="1147"/>
                      </a:cubicBezTo>
                      <a:cubicBezTo>
                        <a:pt x="531638" y="-1622"/>
                        <a:pt x="520562" y="1147"/>
                        <a:pt x="512256" y="3916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xmlns="" id="{85C0F56C-20AC-8D07-1EC8-2A579B20E42B}"/>
                    </a:ext>
                  </a:extLst>
                </p:cNvPr>
                <p:cNvSpPr/>
                <p:nvPr/>
              </p:nvSpPr>
              <p:spPr>
                <a:xfrm>
                  <a:off x="5838487" y="4638785"/>
                  <a:ext cx="548251" cy="210440"/>
                </a:xfrm>
                <a:custGeom>
                  <a:avLst/>
                  <a:gdLst>
                    <a:gd name="connsiteX0" fmla="*/ 107989 w 548251"/>
                    <a:gd name="connsiteY0" fmla="*/ 196595 h 210440"/>
                    <a:gd name="connsiteX1" fmla="*/ 409805 w 548251"/>
                    <a:gd name="connsiteY1" fmla="*/ 99682 h 210440"/>
                    <a:gd name="connsiteX2" fmla="*/ 467952 w 548251"/>
                    <a:gd name="connsiteY2" fmla="*/ 66455 h 210440"/>
                    <a:gd name="connsiteX3" fmla="*/ 517794 w 548251"/>
                    <a:gd name="connsiteY3" fmla="*/ 38765 h 210440"/>
                    <a:gd name="connsiteX4" fmla="*/ 548252 w 548251"/>
                    <a:gd name="connsiteY4" fmla="*/ 0 h 210440"/>
                    <a:gd name="connsiteX5" fmla="*/ 459646 w 548251"/>
                    <a:gd name="connsiteY5" fmla="*/ 49841 h 210440"/>
                    <a:gd name="connsiteX6" fmla="*/ 404267 w 548251"/>
                    <a:gd name="connsiteY6" fmla="*/ 83068 h 210440"/>
                    <a:gd name="connsiteX7" fmla="*/ 107989 w 548251"/>
                    <a:gd name="connsiteY7" fmla="*/ 179982 h 210440"/>
                    <a:gd name="connsiteX8" fmla="*/ 22152 w 548251"/>
                    <a:gd name="connsiteY8" fmla="*/ 188289 h 210440"/>
                    <a:gd name="connsiteX9" fmla="*/ 0 w 548251"/>
                    <a:gd name="connsiteY9" fmla="*/ 210440 h 210440"/>
                    <a:gd name="connsiteX10" fmla="*/ 19383 w 548251"/>
                    <a:gd name="connsiteY10" fmla="*/ 207671 h 210440"/>
                    <a:gd name="connsiteX11" fmla="*/ 107989 w 548251"/>
                    <a:gd name="connsiteY11" fmla="*/ 196595 h 21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8251" h="210440">
                      <a:moveTo>
                        <a:pt x="107989" y="196595"/>
                      </a:moveTo>
                      <a:cubicBezTo>
                        <a:pt x="213209" y="182751"/>
                        <a:pt x="315660" y="149523"/>
                        <a:pt x="409805" y="99682"/>
                      </a:cubicBezTo>
                      <a:cubicBezTo>
                        <a:pt x="429187" y="88606"/>
                        <a:pt x="448570" y="77531"/>
                        <a:pt x="467952" y="66455"/>
                      </a:cubicBezTo>
                      <a:cubicBezTo>
                        <a:pt x="484566" y="58148"/>
                        <a:pt x="501180" y="47072"/>
                        <a:pt x="517794" y="38765"/>
                      </a:cubicBezTo>
                      <a:cubicBezTo>
                        <a:pt x="528869" y="24921"/>
                        <a:pt x="537176" y="13845"/>
                        <a:pt x="548252" y="0"/>
                      </a:cubicBezTo>
                      <a:cubicBezTo>
                        <a:pt x="517794" y="13845"/>
                        <a:pt x="487335" y="33227"/>
                        <a:pt x="459646" y="49841"/>
                      </a:cubicBezTo>
                      <a:cubicBezTo>
                        <a:pt x="440263" y="60917"/>
                        <a:pt x="420880" y="71993"/>
                        <a:pt x="404267" y="83068"/>
                      </a:cubicBezTo>
                      <a:cubicBezTo>
                        <a:pt x="312891" y="132910"/>
                        <a:pt x="210440" y="166137"/>
                        <a:pt x="107989" y="179982"/>
                      </a:cubicBezTo>
                      <a:cubicBezTo>
                        <a:pt x="80300" y="182751"/>
                        <a:pt x="49841" y="185520"/>
                        <a:pt x="22152" y="188289"/>
                      </a:cubicBezTo>
                      <a:lnTo>
                        <a:pt x="0" y="210440"/>
                      </a:lnTo>
                      <a:cubicBezTo>
                        <a:pt x="5538" y="210440"/>
                        <a:pt x="13845" y="210440"/>
                        <a:pt x="19383" y="207671"/>
                      </a:cubicBezTo>
                      <a:cubicBezTo>
                        <a:pt x="47072" y="202133"/>
                        <a:pt x="77531" y="199364"/>
                        <a:pt x="107989" y="1965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xmlns="" id="{DCD9BC51-CB70-8ED8-D9D1-EC2410D63B2A}"/>
                  </a:ext>
                </a:extLst>
              </p:cNvPr>
              <p:cNvSpPr/>
              <p:nvPr/>
            </p:nvSpPr>
            <p:spPr>
              <a:xfrm>
                <a:off x="6339667" y="3982544"/>
                <a:ext cx="132909" cy="132909"/>
              </a:xfrm>
              <a:custGeom>
                <a:avLst/>
                <a:gdLst>
                  <a:gd name="connsiteX0" fmla="*/ 132909 w 132909"/>
                  <a:gd name="connsiteY0" fmla="*/ 66455 h 132909"/>
                  <a:gd name="connsiteX1" fmla="*/ 66455 w 132909"/>
                  <a:gd name="connsiteY1" fmla="*/ 132909 h 132909"/>
                  <a:gd name="connsiteX2" fmla="*/ 0 w 132909"/>
                  <a:gd name="connsiteY2" fmla="*/ 66455 h 132909"/>
                  <a:gd name="connsiteX3" fmla="*/ 66455 w 132909"/>
                  <a:gd name="connsiteY3" fmla="*/ 0 h 132909"/>
                  <a:gd name="connsiteX4" fmla="*/ 132909 w 132909"/>
                  <a:gd name="connsiteY4" fmla="*/ 66455 h 1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09" h="132909">
                    <a:moveTo>
                      <a:pt x="132909" y="66455"/>
                    </a:moveTo>
                    <a:cubicBezTo>
                      <a:pt x="132909" y="102451"/>
                      <a:pt x="102451" y="132909"/>
                      <a:pt x="66455" y="132909"/>
                    </a:cubicBezTo>
                    <a:cubicBezTo>
                      <a:pt x="30458" y="132909"/>
                      <a:pt x="0" y="102451"/>
                      <a:pt x="0" y="66455"/>
                    </a:cubicBezTo>
                    <a:cubicBezTo>
                      <a:pt x="0" y="30458"/>
                      <a:pt x="30458" y="0"/>
                      <a:pt x="66455" y="0"/>
                    </a:cubicBezTo>
                    <a:cubicBezTo>
                      <a:pt x="102451" y="0"/>
                      <a:pt x="132909" y="30458"/>
                      <a:pt x="132909" y="6645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xmlns="" id="{B2892BCE-196B-10E2-C4CD-7B9B678F86C7}"/>
                  </a:ext>
                </a:extLst>
              </p:cNvPr>
              <p:cNvSpPr/>
              <p:nvPr/>
            </p:nvSpPr>
            <p:spPr>
              <a:xfrm>
                <a:off x="6389508" y="4137605"/>
                <a:ext cx="44303" cy="44303"/>
              </a:xfrm>
              <a:custGeom>
                <a:avLst/>
                <a:gdLst>
                  <a:gd name="connsiteX0" fmla="*/ 44303 w 44303"/>
                  <a:gd name="connsiteY0" fmla="*/ 22152 h 44303"/>
                  <a:gd name="connsiteX1" fmla="*/ 22151 w 44303"/>
                  <a:gd name="connsiteY1" fmla="*/ 44303 h 44303"/>
                  <a:gd name="connsiteX2" fmla="*/ 0 w 44303"/>
                  <a:gd name="connsiteY2" fmla="*/ 22152 h 44303"/>
                  <a:gd name="connsiteX3" fmla="*/ 22151 w 44303"/>
                  <a:gd name="connsiteY3" fmla="*/ 0 h 44303"/>
                  <a:gd name="connsiteX4" fmla="*/ 44303 w 44303"/>
                  <a:gd name="connsiteY4" fmla="*/ 22152 h 4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3" h="44303">
                    <a:moveTo>
                      <a:pt x="44303" y="22152"/>
                    </a:moveTo>
                    <a:cubicBezTo>
                      <a:pt x="44303" y="34385"/>
                      <a:pt x="34386" y="44303"/>
                      <a:pt x="22151" y="44303"/>
                    </a:cubicBezTo>
                    <a:cubicBezTo>
                      <a:pt x="9917" y="44303"/>
                      <a:pt x="0" y="34386"/>
                      <a:pt x="0" y="22152"/>
                    </a:cubicBezTo>
                    <a:cubicBezTo>
                      <a:pt x="0" y="9918"/>
                      <a:pt x="9917" y="0"/>
                      <a:pt x="22151" y="0"/>
                    </a:cubicBezTo>
                    <a:cubicBezTo>
                      <a:pt x="34385" y="0"/>
                      <a:pt x="44303" y="9917"/>
                      <a:pt x="44303" y="22152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xmlns="" id="{0E13A5D7-9BFA-FA08-BCD6-BD15ECEE41D8}"/>
                  </a:ext>
                </a:extLst>
              </p:cNvPr>
              <p:cNvSpPr/>
              <p:nvPr/>
            </p:nvSpPr>
            <p:spPr>
              <a:xfrm>
                <a:off x="6179068" y="4403424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1 w 49841"/>
                  <a:gd name="connsiteY1" fmla="*/ 49841 h 49841"/>
                  <a:gd name="connsiteX2" fmla="*/ 0 w 49841"/>
                  <a:gd name="connsiteY2" fmla="*/ 24921 h 49841"/>
                  <a:gd name="connsiteX3" fmla="*/ 24921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1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1" y="0"/>
                    </a:cubicBezTo>
                    <a:cubicBezTo>
                      <a:pt x="38765" y="0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xmlns="" id="{5146FE2E-E195-7B68-DD63-FAD9A6C674F9}"/>
                  </a:ext>
                </a:extLst>
              </p:cNvPr>
              <p:cNvSpPr/>
              <p:nvPr/>
            </p:nvSpPr>
            <p:spPr>
              <a:xfrm>
                <a:off x="5697271" y="4062843"/>
                <a:ext cx="66454" cy="66454"/>
              </a:xfrm>
              <a:custGeom>
                <a:avLst/>
                <a:gdLst>
                  <a:gd name="connsiteX0" fmla="*/ 66455 w 66454"/>
                  <a:gd name="connsiteY0" fmla="*/ 33228 h 66454"/>
                  <a:gd name="connsiteX1" fmla="*/ 33228 w 66454"/>
                  <a:gd name="connsiteY1" fmla="*/ 66455 h 66454"/>
                  <a:gd name="connsiteX2" fmla="*/ 0 w 66454"/>
                  <a:gd name="connsiteY2" fmla="*/ 33228 h 66454"/>
                  <a:gd name="connsiteX3" fmla="*/ 33228 w 66454"/>
                  <a:gd name="connsiteY3" fmla="*/ 0 h 66454"/>
                  <a:gd name="connsiteX4" fmla="*/ 66455 w 66454"/>
                  <a:gd name="connsiteY4" fmla="*/ 33228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8"/>
                    </a:moveTo>
                    <a:cubicBezTo>
                      <a:pt x="66455" y="52610"/>
                      <a:pt x="52610" y="66455"/>
                      <a:pt x="33228" y="66455"/>
                    </a:cubicBezTo>
                    <a:cubicBezTo>
                      <a:pt x="13845" y="66455"/>
                      <a:pt x="0" y="52610"/>
                      <a:pt x="0" y="33228"/>
                    </a:cubicBezTo>
                    <a:cubicBezTo>
                      <a:pt x="0" y="13845"/>
                      <a:pt x="13845" y="0"/>
                      <a:pt x="33228" y="0"/>
                    </a:cubicBezTo>
                    <a:cubicBezTo>
                      <a:pt x="52610" y="0"/>
                      <a:pt x="66455" y="16614"/>
                      <a:pt x="66455" y="3322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xmlns="" id="{9C72CDAC-3515-559D-DF3B-E0D941B5DBD3}"/>
                  </a:ext>
                </a:extLst>
              </p:cNvPr>
              <p:cNvSpPr/>
              <p:nvPr/>
            </p:nvSpPr>
            <p:spPr>
              <a:xfrm>
                <a:off x="5752650" y="4015228"/>
                <a:ext cx="27689" cy="28232"/>
              </a:xfrm>
              <a:custGeom>
                <a:avLst/>
                <a:gdLst>
                  <a:gd name="connsiteX0" fmla="*/ 27689 w 27689"/>
                  <a:gd name="connsiteY0" fmla="*/ 14388 h 28232"/>
                  <a:gd name="connsiteX1" fmla="*/ 13845 w 27689"/>
                  <a:gd name="connsiteY1" fmla="*/ 28233 h 28232"/>
                  <a:gd name="connsiteX2" fmla="*/ 0 w 27689"/>
                  <a:gd name="connsiteY2" fmla="*/ 14388 h 28232"/>
                  <a:gd name="connsiteX3" fmla="*/ 13845 w 27689"/>
                  <a:gd name="connsiteY3" fmla="*/ 543 h 28232"/>
                  <a:gd name="connsiteX4" fmla="*/ 27689 w 27689"/>
                  <a:gd name="connsiteY4" fmla="*/ 14388 h 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8232">
                    <a:moveTo>
                      <a:pt x="27689" y="14388"/>
                    </a:moveTo>
                    <a:cubicBezTo>
                      <a:pt x="27689" y="22695"/>
                      <a:pt x="22152" y="28233"/>
                      <a:pt x="13845" y="28233"/>
                    </a:cubicBezTo>
                    <a:cubicBezTo>
                      <a:pt x="5538" y="28233"/>
                      <a:pt x="0" y="22695"/>
                      <a:pt x="0" y="14388"/>
                    </a:cubicBezTo>
                    <a:cubicBezTo>
                      <a:pt x="0" y="6081"/>
                      <a:pt x="5538" y="543"/>
                      <a:pt x="13845" y="543"/>
                    </a:cubicBezTo>
                    <a:cubicBezTo>
                      <a:pt x="22152" y="-2226"/>
                      <a:pt x="27689" y="6081"/>
                      <a:pt x="27689" y="1438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xmlns="" id="{40569A84-025C-CEB7-F2C3-6648ADFDF716}"/>
                  </a:ext>
                </a:extLst>
              </p:cNvPr>
              <p:cNvSpPr/>
              <p:nvPr/>
            </p:nvSpPr>
            <p:spPr>
              <a:xfrm>
                <a:off x="5857870" y="3918858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xmlns="" id="{5D323625-A21C-B3BA-9F97-6A22BBAE62ED}"/>
                  </a:ext>
                </a:extLst>
              </p:cNvPr>
              <p:cNvSpPr/>
              <p:nvPr/>
            </p:nvSpPr>
            <p:spPr>
              <a:xfrm>
                <a:off x="5954783" y="4940600"/>
                <a:ext cx="66454" cy="66454"/>
              </a:xfrm>
              <a:custGeom>
                <a:avLst/>
                <a:gdLst>
                  <a:gd name="connsiteX0" fmla="*/ 66455 w 66454"/>
                  <a:gd name="connsiteY0" fmla="*/ 33227 h 66454"/>
                  <a:gd name="connsiteX1" fmla="*/ 33227 w 66454"/>
                  <a:gd name="connsiteY1" fmla="*/ 66455 h 66454"/>
                  <a:gd name="connsiteX2" fmla="*/ 0 w 66454"/>
                  <a:gd name="connsiteY2" fmla="*/ 33227 h 66454"/>
                  <a:gd name="connsiteX3" fmla="*/ 33227 w 66454"/>
                  <a:gd name="connsiteY3" fmla="*/ 0 h 66454"/>
                  <a:gd name="connsiteX4" fmla="*/ 66455 w 66454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7"/>
                    </a:moveTo>
                    <a:cubicBezTo>
                      <a:pt x="66455" y="52610"/>
                      <a:pt x="52610" y="66455"/>
                      <a:pt x="33227" y="66455"/>
                    </a:cubicBezTo>
                    <a:cubicBezTo>
                      <a:pt x="13845" y="66455"/>
                      <a:pt x="0" y="52610"/>
                      <a:pt x="0" y="33227"/>
                    </a:cubicBezTo>
                    <a:cubicBezTo>
                      <a:pt x="0" y="13845"/>
                      <a:pt x="13845" y="0"/>
                      <a:pt x="33227" y="0"/>
                    </a:cubicBezTo>
                    <a:cubicBezTo>
                      <a:pt x="49841" y="0"/>
                      <a:pt x="66455" y="13845"/>
                      <a:pt x="66455" y="33227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xmlns="" id="{62610CC4-736E-335D-51CC-F31D7A0148BE}"/>
                  </a:ext>
                </a:extLst>
              </p:cNvPr>
              <p:cNvSpPr/>
              <p:nvPr/>
            </p:nvSpPr>
            <p:spPr>
              <a:xfrm>
                <a:off x="5896635" y="515104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xmlns="" id="{B3960420-DE52-B9AF-DB78-DCE23474304C}"/>
                  </a:ext>
                </a:extLst>
              </p:cNvPr>
              <p:cNvSpPr/>
              <p:nvPr/>
            </p:nvSpPr>
            <p:spPr>
              <a:xfrm>
                <a:off x="6090462" y="5270105"/>
                <a:ext cx="55378" cy="55378"/>
              </a:xfrm>
              <a:custGeom>
                <a:avLst/>
                <a:gdLst>
                  <a:gd name="connsiteX0" fmla="*/ 55379 w 55378"/>
                  <a:gd name="connsiteY0" fmla="*/ 27689 h 55378"/>
                  <a:gd name="connsiteX1" fmla="*/ 27689 w 55378"/>
                  <a:gd name="connsiteY1" fmla="*/ 55379 h 55378"/>
                  <a:gd name="connsiteX2" fmla="*/ 0 w 55378"/>
                  <a:gd name="connsiteY2" fmla="*/ 27689 h 55378"/>
                  <a:gd name="connsiteX3" fmla="*/ 27689 w 55378"/>
                  <a:gd name="connsiteY3" fmla="*/ 0 h 55378"/>
                  <a:gd name="connsiteX4" fmla="*/ 55379 w 55378"/>
                  <a:gd name="connsiteY4" fmla="*/ 27689 h 5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378">
                    <a:moveTo>
                      <a:pt x="55379" y="27689"/>
                    </a:moveTo>
                    <a:cubicBezTo>
                      <a:pt x="55379" y="41534"/>
                      <a:pt x="44303" y="55379"/>
                      <a:pt x="27689" y="55379"/>
                    </a:cubicBezTo>
                    <a:cubicBezTo>
                      <a:pt x="13845" y="55379"/>
                      <a:pt x="0" y="44303"/>
                      <a:pt x="0" y="27689"/>
                    </a:cubicBezTo>
                    <a:cubicBezTo>
                      <a:pt x="0" y="11076"/>
                      <a:pt x="11076" y="0"/>
                      <a:pt x="27689" y="0"/>
                    </a:cubicBezTo>
                    <a:cubicBezTo>
                      <a:pt x="44303" y="0"/>
                      <a:pt x="55379" y="13845"/>
                      <a:pt x="55379" y="27689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xmlns="" id="{05416CBE-9A01-E6A1-B256-AD6D4C1C809C}"/>
                  </a:ext>
                </a:extLst>
              </p:cNvPr>
              <p:cNvSpPr/>
              <p:nvPr/>
            </p:nvSpPr>
            <p:spPr>
              <a:xfrm>
                <a:off x="6201220" y="52701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19383"/>
                      <a:pt x="22151" y="27689"/>
                      <a:pt x="13845" y="27689"/>
                    </a:cubicBezTo>
                    <a:cubicBezTo>
                      <a:pt x="8307" y="27689"/>
                      <a:pt x="0" y="22151"/>
                      <a:pt x="0" y="13845"/>
                    </a:cubicBezTo>
                    <a:cubicBezTo>
                      <a:pt x="0" y="8307"/>
                      <a:pt x="5538" y="0"/>
                      <a:pt x="13845" y="0"/>
                    </a:cubicBezTo>
                    <a:cubicBezTo>
                      <a:pt x="22151" y="2769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" name="Đồ họa 753">
              <a:extLst>
                <a:ext uri="{FF2B5EF4-FFF2-40B4-BE49-F238E27FC236}">
                  <a16:creationId xmlns:a16="http://schemas.microsoft.com/office/drawing/2014/main" xmlns="" id="{B34050EC-1EA9-D252-47D3-8905FA0ACB90}"/>
                </a:ext>
              </a:extLst>
            </p:cNvPr>
            <p:cNvGrpSpPr/>
            <p:nvPr/>
          </p:nvGrpSpPr>
          <p:grpSpPr>
            <a:xfrm>
              <a:off x="6865767" y="3921272"/>
              <a:ext cx="913753" cy="1340526"/>
              <a:chOff x="6865767" y="3921272"/>
              <a:chExt cx="913753" cy="1340526"/>
            </a:xfrm>
            <a:solidFill>
              <a:srgbClr val="298499"/>
            </a:solidFill>
          </p:grpSpPr>
          <p:grpSp>
            <p:nvGrpSpPr>
              <p:cNvPr id="20" name="Đồ họa 753">
                <a:extLst>
                  <a:ext uri="{FF2B5EF4-FFF2-40B4-BE49-F238E27FC236}">
                    <a16:creationId xmlns:a16="http://schemas.microsoft.com/office/drawing/2014/main" xmlns="" id="{ACB1B1D7-A515-E085-27ED-61101B10093B}"/>
                  </a:ext>
                </a:extLst>
              </p:cNvPr>
              <p:cNvGrpSpPr/>
              <p:nvPr/>
            </p:nvGrpSpPr>
            <p:grpSpPr>
              <a:xfrm>
                <a:off x="6923915" y="4281590"/>
                <a:ext cx="855605" cy="769768"/>
                <a:chOff x="6923915" y="4281590"/>
                <a:chExt cx="855605" cy="769768"/>
              </a:xfrm>
              <a:solidFill>
                <a:srgbClr val="298499"/>
              </a:solidFill>
            </p:grpSpPr>
            <p:sp>
              <p:nvSpPr>
                <p:cNvPr id="33" name="Hình tự do: Hình 32">
                  <a:extLst>
                    <a:ext uri="{FF2B5EF4-FFF2-40B4-BE49-F238E27FC236}">
                      <a16:creationId xmlns:a16="http://schemas.microsoft.com/office/drawing/2014/main" xmlns="" id="{3ACF022F-4CE7-03C8-6665-976537255EFA}"/>
                    </a:ext>
                  </a:extLst>
                </p:cNvPr>
                <p:cNvSpPr/>
                <p:nvPr/>
              </p:nvSpPr>
              <p:spPr>
                <a:xfrm>
                  <a:off x="6929453" y="4281590"/>
                  <a:ext cx="783612" cy="249205"/>
                </a:xfrm>
                <a:custGeom>
                  <a:avLst/>
                  <a:gdLst>
                    <a:gd name="connsiteX0" fmla="*/ 143985 w 783612"/>
                    <a:gd name="connsiteY0" fmla="*/ 215978 h 249205"/>
                    <a:gd name="connsiteX1" fmla="*/ 11076 w 783612"/>
                    <a:gd name="connsiteY1" fmla="*/ 229823 h 249205"/>
                    <a:gd name="connsiteX2" fmla="*/ 2769 w 783612"/>
                    <a:gd name="connsiteY2" fmla="*/ 232592 h 249205"/>
                    <a:gd name="connsiteX3" fmla="*/ 0 w 783612"/>
                    <a:gd name="connsiteY3" fmla="*/ 249205 h 249205"/>
                    <a:gd name="connsiteX4" fmla="*/ 13845 w 783612"/>
                    <a:gd name="connsiteY4" fmla="*/ 246437 h 249205"/>
                    <a:gd name="connsiteX5" fmla="*/ 146754 w 783612"/>
                    <a:gd name="connsiteY5" fmla="*/ 232592 h 249205"/>
                    <a:gd name="connsiteX6" fmla="*/ 238129 w 783612"/>
                    <a:gd name="connsiteY6" fmla="*/ 224285 h 249205"/>
                    <a:gd name="connsiteX7" fmla="*/ 539945 w 783612"/>
                    <a:gd name="connsiteY7" fmla="*/ 127372 h 249205"/>
                    <a:gd name="connsiteX8" fmla="*/ 598093 w 783612"/>
                    <a:gd name="connsiteY8" fmla="*/ 94144 h 249205"/>
                    <a:gd name="connsiteX9" fmla="*/ 728233 w 783612"/>
                    <a:gd name="connsiteY9" fmla="*/ 27689 h 249205"/>
                    <a:gd name="connsiteX10" fmla="*/ 780844 w 783612"/>
                    <a:gd name="connsiteY10" fmla="*/ 13845 h 249205"/>
                    <a:gd name="connsiteX11" fmla="*/ 783612 w 783612"/>
                    <a:gd name="connsiteY11" fmla="*/ 0 h 249205"/>
                    <a:gd name="connsiteX12" fmla="*/ 722695 w 783612"/>
                    <a:gd name="connsiteY12" fmla="*/ 13845 h 249205"/>
                    <a:gd name="connsiteX13" fmla="*/ 589786 w 783612"/>
                    <a:gd name="connsiteY13" fmla="*/ 83068 h 249205"/>
                    <a:gd name="connsiteX14" fmla="*/ 534407 w 783612"/>
                    <a:gd name="connsiteY14" fmla="*/ 116296 h 249205"/>
                    <a:gd name="connsiteX15" fmla="*/ 238129 w 783612"/>
                    <a:gd name="connsiteY15" fmla="*/ 213209 h 249205"/>
                    <a:gd name="connsiteX16" fmla="*/ 143985 w 783612"/>
                    <a:gd name="connsiteY16" fmla="*/ 215978 h 249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3612" h="249205">
                      <a:moveTo>
                        <a:pt x="143985" y="215978"/>
                      </a:moveTo>
                      <a:cubicBezTo>
                        <a:pt x="99682" y="218747"/>
                        <a:pt x="55379" y="221516"/>
                        <a:pt x="11076" y="229823"/>
                      </a:cubicBezTo>
                      <a:cubicBezTo>
                        <a:pt x="8307" y="229823"/>
                        <a:pt x="5538" y="232592"/>
                        <a:pt x="2769" y="232592"/>
                      </a:cubicBezTo>
                      <a:cubicBezTo>
                        <a:pt x="2769" y="238130"/>
                        <a:pt x="0" y="243668"/>
                        <a:pt x="0" y="249205"/>
                      </a:cubicBezTo>
                      <a:cubicBezTo>
                        <a:pt x="5538" y="249205"/>
                        <a:pt x="11076" y="246437"/>
                        <a:pt x="13845" y="246437"/>
                      </a:cubicBezTo>
                      <a:cubicBezTo>
                        <a:pt x="58148" y="238130"/>
                        <a:pt x="102451" y="235361"/>
                        <a:pt x="146754" y="232592"/>
                      </a:cubicBezTo>
                      <a:cubicBezTo>
                        <a:pt x="177213" y="229823"/>
                        <a:pt x="207671" y="227054"/>
                        <a:pt x="238129" y="224285"/>
                      </a:cubicBezTo>
                      <a:cubicBezTo>
                        <a:pt x="343350" y="210440"/>
                        <a:pt x="445801" y="177213"/>
                        <a:pt x="539945" y="127372"/>
                      </a:cubicBezTo>
                      <a:cubicBezTo>
                        <a:pt x="559328" y="116296"/>
                        <a:pt x="578710" y="105220"/>
                        <a:pt x="598093" y="94144"/>
                      </a:cubicBezTo>
                      <a:cubicBezTo>
                        <a:pt x="639627" y="69224"/>
                        <a:pt x="681161" y="44303"/>
                        <a:pt x="728233" y="27689"/>
                      </a:cubicBezTo>
                      <a:cubicBezTo>
                        <a:pt x="744847" y="22152"/>
                        <a:pt x="764230" y="16614"/>
                        <a:pt x="780844" y="13845"/>
                      </a:cubicBezTo>
                      <a:cubicBezTo>
                        <a:pt x="780844" y="8307"/>
                        <a:pt x="783612" y="5538"/>
                        <a:pt x="783612" y="0"/>
                      </a:cubicBezTo>
                      <a:cubicBezTo>
                        <a:pt x="764230" y="2769"/>
                        <a:pt x="742078" y="8307"/>
                        <a:pt x="722695" y="13845"/>
                      </a:cubicBezTo>
                      <a:cubicBezTo>
                        <a:pt x="675623" y="30458"/>
                        <a:pt x="631320" y="55379"/>
                        <a:pt x="589786" y="83068"/>
                      </a:cubicBezTo>
                      <a:cubicBezTo>
                        <a:pt x="570403" y="94144"/>
                        <a:pt x="551021" y="105220"/>
                        <a:pt x="534407" y="116296"/>
                      </a:cubicBezTo>
                      <a:cubicBezTo>
                        <a:pt x="443032" y="166137"/>
                        <a:pt x="343350" y="199365"/>
                        <a:pt x="238129" y="213209"/>
                      </a:cubicBezTo>
                      <a:cubicBezTo>
                        <a:pt x="202133" y="210440"/>
                        <a:pt x="171675" y="213209"/>
                        <a:pt x="143985" y="215978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4" name="Hình tự do: Hình 33">
                  <a:extLst>
                    <a:ext uri="{FF2B5EF4-FFF2-40B4-BE49-F238E27FC236}">
                      <a16:creationId xmlns:a16="http://schemas.microsoft.com/office/drawing/2014/main" xmlns="" id="{BAE3D0A8-0F7D-8F2F-34C7-0085C29DCE65}"/>
                    </a:ext>
                  </a:extLst>
                </p:cNvPr>
                <p:cNvSpPr/>
                <p:nvPr/>
              </p:nvSpPr>
              <p:spPr>
                <a:xfrm>
                  <a:off x="7430633" y="4788308"/>
                  <a:ext cx="335042" cy="179981"/>
                </a:xfrm>
                <a:custGeom>
                  <a:avLst/>
                  <a:gdLst>
                    <a:gd name="connsiteX0" fmla="*/ 229823 w 335042"/>
                    <a:gd name="connsiteY0" fmla="*/ 74762 h 179981"/>
                    <a:gd name="connsiteX1" fmla="*/ 335043 w 335042"/>
                    <a:gd name="connsiteY1" fmla="*/ 19383 h 179981"/>
                    <a:gd name="connsiteX2" fmla="*/ 329505 w 335042"/>
                    <a:gd name="connsiteY2" fmla="*/ 2769 h 179981"/>
                    <a:gd name="connsiteX3" fmla="*/ 329505 w 335042"/>
                    <a:gd name="connsiteY3" fmla="*/ 0 h 179981"/>
                    <a:gd name="connsiteX4" fmla="*/ 221516 w 335042"/>
                    <a:gd name="connsiteY4" fmla="*/ 58148 h 179981"/>
                    <a:gd name="connsiteX5" fmla="*/ 166137 w 335042"/>
                    <a:gd name="connsiteY5" fmla="*/ 91375 h 179981"/>
                    <a:gd name="connsiteX6" fmla="*/ 2769 w 335042"/>
                    <a:gd name="connsiteY6" fmla="*/ 157830 h 179981"/>
                    <a:gd name="connsiteX7" fmla="*/ 0 w 335042"/>
                    <a:gd name="connsiteY7" fmla="*/ 179982 h 179981"/>
                    <a:gd name="connsiteX8" fmla="*/ 177213 w 335042"/>
                    <a:gd name="connsiteY8" fmla="*/ 107989 h 179981"/>
                    <a:gd name="connsiteX9" fmla="*/ 229823 w 335042"/>
                    <a:gd name="connsiteY9" fmla="*/ 74762 h 17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042" h="179981">
                      <a:moveTo>
                        <a:pt x="229823" y="74762"/>
                      </a:moveTo>
                      <a:cubicBezTo>
                        <a:pt x="263050" y="55379"/>
                        <a:pt x="299047" y="33227"/>
                        <a:pt x="335043" y="19383"/>
                      </a:cubicBezTo>
                      <a:cubicBezTo>
                        <a:pt x="332274" y="13845"/>
                        <a:pt x="332274" y="8307"/>
                        <a:pt x="329505" y="2769"/>
                      </a:cubicBezTo>
                      <a:cubicBezTo>
                        <a:pt x="329505" y="2769"/>
                        <a:pt x="329505" y="0"/>
                        <a:pt x="329505" y="0"/>
                      </a:cubicBezTo>
                      <a:cubicBezTo>
                        <a:pt x="290740" y="16614"/>
                        <a:pt x="257512" y="35996"/>
                        <a:pt x="221516" y="58148"/>
                      </a:cubicBezTo>
                      <a:cubicBezTo>
                        <a:pt x="202133" y="69224"/>
                        <a:pt x="182751" y="80300"/>
                        <a:pt x="166137" y="91375"/>
                      </a:cubicBezTo>
                      <a:cubicBezTo>
                        <a:pt x="113527" y="119065"/>
                        <a:pt x="58148" y="141216"/>
                        <a:pt x="2769" y="157830"/>
                      </a:cubicBezTo>
                      <a:cubicBezTo>
                        <a:pt x="2769" y="166137"/>
                        <a:pt x="0" y="174444"/>
                        <a:pt x="0" y="179982"/>
                      </a:cubicBezTo>
                      <a:cubicBezTo>
                        <a:pt x="60917" y="163368"/>
                        <a:pt x="119065" y="138447"/>
                        <a:pt x="177213" y="107989"/>
                      </a:cubicBezTo>
                      <a:cubicBezTo>
                        <a:pt x="191058" y="96913"/>
                        <a:pt x="210440" y="85837"/>
                        <a:pt x="229823" y="74762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5" name="Hình tự do: Hình 34">
                  <a:extLst>
                    <a:ext uri="{FF2B5EF4-FFF2-40B4-BE49-F238E27FC236}">
                      <a16:creationId xmlns:a16="http://schemas.microsoft.com/office/drawing/2014/main" xmlns="" id="{89F3D7D9-DD2F-E16A-1EAB-EBCE7364183D}"/>
                    </a:ext>
                  </a:extLst>
                </p:cNvPr>
                <p:cNvSpPr/>
                <p:nvPr/>
              </p:nvSpPr>
              <p:spPr>
                <a:xfrm>
                  <a:off x="7391868" y="4851994"/>
                  <a:ext cx="387652" cy="199364"/>
                </a:xfrm>
                <a:custGeom>
                  <a:avLst/>
                  <a:gdLst>
                    <a:gd name="connsiteX0" fmla="*/ 257512 w 387652"/>
                    <a:gd name="connsiteY0" fmla="*/ 88607 h 199364"/>
                    <a:gd name="connsiteX1" fmla="*/ 387653 w 387652"/>
                    <a:gd name="connsiteY1" fmla="*/ 22152 h 199364"/>
                    <a:gd name="connsiteX2" fmla="*/ 384884 w 387652"/>
                    <a:gd name="connsiteY2" fmla="*/ 0 h 199364"/>
                    <a:gd name="connsiteX3" fmla="*/ 382115 w 387652"/>
                    <a:gd name="connsiteY3" fmla="*/ 0 h 199364"/>
                    <a:gd name="connsiteX4" fmla="*/ 249205 w 387652"/>
                    <a:gd name="connsiteY4" fmla="*/ 69224 h 199364"/>
                    <a:gd name="connsiteX5" fmla="*/ 193826 w 387652"/>
                    <a:gd name="connsiteY5" fmla="*/ 102451 h 199364"/>
                    <a:gd name="connsiteX6" fmla="*/ 16613 w 387652"/>
                    <a:gd name="connsiteY6" fmla="*/ 174444 h 199364"/>
                    <a:gd name="connsiteX7" fmla="*/ 0 w 387652"/>
                    <a:gd name="connsiteY7" fmla="*/ 199365 h 199364"/>
                    <a:gd name="connsiteX8" fmla="*/ 202133 w 387652"/>
                    <a:gd name="connsiteY8" fmla="*/ 119065 h 199364"/>
                    <a:gd name="connsiteX9" fmla="*/ 257512 w 387652"/>
                    <a:gd name="connsiteY9" fmla="*/ 88607 h 19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652" h="199364">
                      <a:moveTo>
                        <a:pt x="257512" y="88607"/>
                      </a:moveTo>
                      <a:cubicBezTo>
                        <a:pt x="299047" y="63686"/>
                        <a:pt x="340581" y="38765"/>
                        <a:pt x="387653" y="22152"/>
                      </a:cubicBezTo>
                      <a:cubicBezTo>
                        <a:pt x="387653" y="13845"/>
                        <a:pt x="384884" y="8307"/>
                        <a:pt x="384884" y="0"/>
                      </a:cubicBezTo>
                      <a:cubicBezTo>
                        <a:pt x="384884" y="0"/>
                        <a:pt x="382115" y="0"/>
                        <a:pt x="382115" y="0"/>
                      </a:cubicBezTo>
                      <a:cubicBezTo>
                        <a:pt x="335043" y="16614"/>
                        <a:pt x="290740" y="44303"/>
                        <a:pt x="249205" y="69224"/>
                      </a:cubicBezTo>
                      <a:cubicBezTo>
                        <a:pt x="229823" y="80300"/>
                        <a:pt x="210440" y="91375"/>
                        <a:pt x="193826" y="102451"/>
                      </a:cubicBezTo>
                      <a:cubicBezTo>
                        <a:pt x="138447" y="132910"/>
                        <a:pt x="80299" y="157830"/>
                        <a:pt x="16613" y="174444"/>
                      </a:cubicBezTo>
                      <a:cubicBezTo>
                        <a:pt x="11076" y="182751"/>
                        <a:pt x="5538" y="193826"/>
                        <a:pt x="0" y="199365"/>
                      </a:cubicBezTo>
                      <a:cubicBezTo>
                        <a:pt x="71992" y="182751"/>
                        <a:pt x="138447" y="155061"/>
                        <a:pt x="202133" y="119065"/>
                      </a:cubicBezTo>
                      <a:cubicBezTo>
                        <a:pt x="221516" y="113527"/>
                        <a:pt x="238129" y="99682"/>
                        <a:pt x="257512" y="8860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" name="Hình tự do: Hình 35">
                  <a:extLst>
                    <a:ext uri="{FF2B5EF4-FFF2-40B4-BE49-F238E27FC236}">
                      <a16:creationId xmlns:a16="http://schemas.microsoft.com/office/drawing/2014/main" xmlns="" id="{DBD73892-BF3A-F1AC-56CB-B55ACC5471E2}"/>
                    </a:ext>
                  </a:extLst>
                </p:cNvPr>
                <p:cNvSpPr/>
                <p:nvPr/>
              </p:nvSpPr>
              <p:spPr>
                <a:xfrm>
                  <a:off x="6923915" y="4334200"/>
                  <a:ext cx="775305" cy="257512"/>
                </a:xfrm>
                <a:custGeom>
                  <a:avLst/>
                  <a:gdLst>
                    <a:gd name="connsiteX0" fmla="*/ 722696 w 775305"/>
                    <a:gd name="connsiteY0" fmla="*/ 11076 h 257512"/>
                    <a:gd name="connsiteX1" fmla="*/ 589786 w 775305"/>
                    <a:gd name="connsiteY1" fmla="*/ 80300 h 257512"/>
                    <a:gd name="connsiteX2" fmla="*/ 534407 w 775305"/>
                    <a:gd name="connsiteY2" fmla="*/ 113527 h 257512"/>
                    <a:gd name="connsiteX3" fmla="*/ 238130 w 775305"/>
                    <a:gd name="connsiteY3" fmla="*/ 210440 h 257512"/>
                    <a:gd name="connsiteX4" fmla="*/ 149524 w 775305"/>
                    <a:gd name="connsiteY4" fmla="*/ 218747 h 257512"/>
                    <a:gd name="connsiteX5" fmla="*/ 16614 w 775305"/>
                    <a:gd name="connsiteY5" fmla="*/ 232592 h 257512"/>
                    <a:gd name="connsiteX6" fmla="*/ 0 w 775305"/>
                    <a:gd name="connsiteY6" fmla="*/ 235361 h 257512"/>
                    <a:gd name="connsiteX7" fmla="*/ 0 w 775305"/>
                    <a:gd name="connsiteY7" fmla="*/ 254743 h 257512"/>
                    <a:gd name="connsiteX8" fmla="*/ 0 w 775305"/>
                    <a:gd name="connsiteY8" fmla="*/ 257512 h 257512"/>
                    <a:gd name="connsiteX9" fmla="*/ 22152 w 775305"/>
                    <a:gd name="connsiteY9" fmla="*/ 251974 h 257512"/>
                    <a:gd name="connsiteX10" fmla="*/ 152292 w 775305"/>
                    <a:gd name="connsiteY10" fmla="*/ 238130 h 257512"/>
                    <a:gd name="connsiteX11" fmla="*/ 243668 w 775305"/>
                    <a:gd name="connsiteY11" fmla="*/ 229823 h 257512"/>
                    <a:gd name="connsiteX12" fmla="*/ 545483 w 775305"/>
                    <a:gd name="connsiteY12" fmla="*/ 132910 h 257512"/>
                    <a:gd name="connsiteX13" fmla="*/ 603631 w 775305"/>
                    <a:gd name="connsiteY13" fmla="*/ 99682 h 257512"/>
                    <a:gd name="connsiteX14" fmla="*/ 733772 w 775305"/>
                    <a:gd name="connsiteY14" fmla="*/ 33227 h 257512"/>
                    <a:gd name="connsiteX15" fmla="*/ 769768 w 775305"/>
                    <a:gd name="connsiteY15" fmla="*/ 22152 h 257512"/>
                    <a:gd name="connsiteX16" fmla="*/ 775306 w 775305"/>
                    <a:gd name="connsiteY16" fmla="*/ 2769 h 257512"/>
                    <a:gd name="connsiteX17" fmla="*/ 775306 w 775305"/>
                    <a:gd name="connsiteY17" fmla="*/ 0 h 257512"/>
                    <a:gd name="connsiteX18" fmla="*/ 722696 w 775305"/>
                    <a:gd name="connsiteY18" fmla="*/ 11076 h 25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5305" h="257512">
                      <a:moveTo>
                        <a:pt x="722696" y="11076"/>
                      </a:moveTo>
                      <a:cubicBezTo>
                        <a:pt x="675624" y="27689"/>
                        <a:pt x="631320" y="55379"/>
                        <a:pt x="589786" y="80300"/>
                      </a:cubicBezTo>
                      <a:cubicBezTo>
                        <a:pt x="570404" y="91375"/>
                        <a:pt x="551021" y="102451"/>
                        <a:pt x="534407" y="113527"/>
                      </a:cubicBezTo>
                      <a:cubicBezTo>
                        <a:pt x="443032" y="163368"/>
                        <a:pt x="340581" y="196595"/>
                        <a:pt x="238130" y="210440"/>
                      </a:cubicBezTo>
                      <a:cubicBezTo>
                        <a:pt x="207671" y="213209"/>
                        <a:pt x="177213" y="215978"/>
                        <a:pt x="149524" y="218747"/>
                      </a:cubicBezTo>
                      <a:cubicBezTo>
                        <a:pt x="105220" y="221516"/>
                        <a:pt x="60917" y="224285"/>
                        <a:pt x="16614" y="232592"/>
                      </a:cubicBezTo>
                      <a:cubicBezTo>
                        <a:pt x="11076" y="232592"/>
                        <a:pt x="5538" y="235361"/>
                        <a:pt x="0" y="235361"/>
                      </a:cubicBezTo>
                      <a:cubicBezTo>
                        <a:pt x="0" y="240899"/>
                        <a:pt x="0" y="249205"/>
                        <a:pt x="0" y="254743"/>
                      </a:cubicBezTo>
                      <a:cubicBezTo>
                        <a:pt x="0" y="254743"/>
                        <a:pt x="0" y="257512"/>
                        <a:pt x="0" y="257512"/>
                      </a:cubicBezTo>
                      <a:cubicBezTo>
                        <a:pt x="5538" y="254743"/>
                        <a:pt x="13845" y="254743"/>
                        <a:pt x="22152" y="251974"/>
                      </a:cubicBezTo>
                      <a:cubicBezTo>
                        <a:pt x="66455" y="243668"/>
                        <a:pt x="110758" y="240899"/>
                        <a:pt x="152292" y="238130"/>
                      </a:cubicBezTo>
                      <a:cubicBezTo>
                        <a:pt x="182751" y="235361"/>
                        <a:pt x="213209" y="232592"/>
                        <a:pt x="243668" y="229823"/>
                      </a:cubicBezTo>
                      <a:cubicBezTo>
                        <a:pt x="348888" y="215978"/>
                        <a:pt x="451339" y="182751"/>
                        <a:pt x="545483" y="132910"/>
                      </a:cubicBezTo>
                      <a:cubicBezTo>
                        <a:pt x="564866" y="121834"/>
                        <a:pt x="584248" y="110758"/>
                        <a:pt x="603631" y="99682"/>
                      </a:cubicBezTo>
                      <a:cubicBezTo>
                        <a:pt x="645165" y="74762"/>
                        <a:pt x="686699" y="49841"/>
                        <a:pt x="733772" y="33227"/>
                      </a:cubicBezTo>
                      <a:cubicBezTo>
                        <a:pt x="744848" y="30458"/>
                        <a:pt x="755923" y="24921"/>
                        <a:pt x="769768" y="22152"/>
                      </a:cubicBezTo>
                      <a:cubicBezTo>
                        <a:pt x="772537" y="16614"/>
                        <a:pt x="775306" y="8307"/>
                        <a:pt x="775306" y="2769"/>
                      </a:cubicBezTo>
                      <a:cubicBezTo>
                        <a:pt x="775306" y="2769"/>
                        <a:pt x="775306" y="0"/>
                        <a:pt x="775306" y="0"/>
                      </a:cubicBezTo>
                      <a:cubicBezTo>
                        <a:pt x="755923" y="0"/>
                        <a:pt x="739310" y="5538"/>
                        <a:pt x="722696" y="11076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" name="Hình tự do: Hình 36">
                  <a:extLst>
                    <a:ext uri="{FF2B5EF4-FFF2-40B4-BE49-F238E27FC236}">
                      <a16:creationId xmlns:a16="http://schemas.microsoft.com/office/drawing/2014/main" xmlns="" id="{24FAF55C-DF55-DBB2-5C53-C8F0C342D831}"/>
                    </a:ext>
                  </a:extLst>
                </p:cNvPr>
                <p:cNvSpPr/>
                <p:nvPr/>
              </p:nvSpPr>
              <p:spPr>
                <a:xfrm>
                  <a:off x="7422326" y="4730160"/>
                  <a:ext cx="315660" cy="160598"/>
                </a:xfrm>
                <a:custGeom>
                  <a:avLst/>
                  <a:gdLst>
                    <a:gd name="connsiteX0" fmla="*/ 243668 w 315660"/>
                    <a:gd name="connsiteY0" fmla="*/ 33227 h 160598"/>
                    <a:gd name="connsiteX1" fmla="*/ 188289 w 315660"/>
                    <a:gd name="connsiteY1" fmla="*/ 66455 h 160598"/>
                    <a:gd name="connsiteX2" fmla="*/ 0 w 315660"/>
                    <a:gd name="connsiteY2" fmla="*/ 141216 h 160598"/>
                    <a:gd name="connsiteX3" fmla="*/ 5538 w 315660"/>
                    <a:gd name="connsiteY3" fmla="*/ 160599 h 160598"/>
                    <a:gd name="connsiteX4" fmla="*/ 199365 w 315660"/>
                    <a:gd name="connsiteY4" fmla="*/ 83068 h 160598"/>
                    <a:gd name="connsiteX5" fmla="*/ 257512 w 315660"/>
                    <a:gd name="connsiteY5" fmla="*/ 49841 h 160598"/>
                    <a:gd name="connsiteX6" fmla="*/ 315660 w 315660"/>
                    <a:gd name="connsiteY6" fmla="*/ 16614 h 160598"/>
                    <a:gd name="connsiteX7" fmla="*/ 304584 w 315660"/>
                    <a:gd name="connsiteY7" fmla="*/ 0 h 160598"/>
                    <a:gd name="connsiteX8" fmla="*/ 243668 w 315660"/>
                    <a:gd name="connsiteY8" fmla="*/ 33227 h 1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60" h="160598">
                      <a:moveTo>
                        <a:pt x="243668" y="33227"/>
                      </a:moveTo>
                      <a:cubicBezTo>
                        <a:pt x="224285" y="44303"/>
                        <a:pt x="204902" y="55379"/>
                        <a:pt x="188289" y="66455"/>
                      </a:cubicBezTo>
                      <a:cubicBezTo>
                        <a:pt x="130141" y="99682"/>
                        <a:pt x="66455" y="124603"/>
                        <a:pt x="0" y="141216"/>
                      </a:cubicBezTo>
                      <a:cubicBezTo>
                        <a:pt x="2769" y="146754"/>
                        <a:pt x="2769" y="155061"/>
                        <a:pt x="5538" y="160599"/>
                      </a:cubicBezTo>
                      <a:cubicBezTo>
                        <a:pt x="71993" y="143985"/>
                        <a:pt x="138447" y="116296"/>
                        <a:pt x="199365" y="83068"/>
                      </a:cubicBezTo>
                      <a:cubicBezTo>
                        <a:pt x="218747" y="71993"/>
                        <a:pt x="238130" y="60917"/>
                        <a:pt x="257512" y="49841"/>
                      </a:cubicBezTo>
                      <a:cubicBezTo>
                        <a:pt x="276895" y="38765"/>
                        <a:pt x="296278" y="27689"/>
                        <a:pt x="315660" y="16614"/>
                      </a:cubicBezTo>
                      <a:cubicBezTo>
                        <a:pt x="312891" y="11076"/>
                        <a:pt x="307354" y="5538"/>
                        <a:pt x="304584" y="0"/>
                      </a:cubicBezTo>
                      <a:cubicBezTo>
                        <a:pt x="282433" y="8307"/>
                        <a:pt x="263050" y="22151"/>
                        <a:pt x="243668" y="3322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xmlns="" id="{E612EB05-90EB-88FA-DF90-A0521E452273}"/>
                  </a:ext>
                </a:extLst>
              </p:cNvPr>
              <p:cNvSpPr/>
              <p:nvPr/>
            </p:nvSpPr>
            <p:spPr>
              <a:xfrm>
                <a:off x="7480474" y="5139965"/>
                <a:ext cx="121833" cy="121833"/>
              </a:xfrm>
              <a:custGeom>
                <a:avLst/>
                <a:gdLst>
                  <a:gd name="connsiteX0" fmla="*/ 121834 w 121833"/>
                  <a:gd name="connsiteY0" fmla="*/ 60917 h 121833"/>
                  <a:gd name="connsiteX1" fmla="*/ 60917 w 121833"/>
                  <a:gd name="connsiteY1" fmla="*/ 121834 h 121833"/>
                  <a:gd name="connsiteX2" fmla="*/ 0 w 121833"/>
                  <a:gd name="connsiteY2" fmla="*/ 60917 h 121833"/>
                  <a:gd name="connsiteX3" fmla="*/ 60917 w 121833"/>
                  <a:gd name="connsiteY3" fmla="*/ 0 h 121833"/>
                  <a:gd name="connsiteX4" fmla="*/ 121834 w 121833"/>
                  <a:gd name="connsiteY4" fmla="*/ 60917 h 12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33" h="121833">
                    <a:moveTo>
                      <a:pt x="121834" y="60917"/>
                    </a:moveTo>
                    <a:cubicBezTo>
                      <a:pt x="121834" y="94560"/>
                      <a:pt x="94560" y="121834"/>
                      <a:pt x="60917" y="121834"/>
                    </a:cubicBezTo>
                    <a:cubicBezTo>
                      <a:pt x="27273" y="121834"/>
                      <a:pt x="0" y="94560"/>
                      <a:pt x="0" y="60917"/>
                    </a:cubicBezTo>
                    <a:cubicBezTo>
                      <a:pt x="0" y="27273"/>
                      <a:pt x="27273" y="0"/>
                      <a:pt x="60917" y="0"/>
                    </a:cubicBezTo>
                    <a:cubicBezTo>
                      <a:pt x="94560" y="0"/>
                      <a:pt x="121834" y="27273"/>
                      <a:pt x="121834" y="6091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xmlns="" id="{DD7F62DF-2090-AE5B-C045-239437C108BF}"/>
                  </a:ext>
                </a:extLst>
              </p:cNvPr>
              <p:cNvSpPr/>
              <p:nvPr/>
            </p:nvSpPr>
            <p:spPr>
              <a:xfrm>
                <a:off x="7414019" y="4788308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1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1" y="0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xmlns="" id="{FF4668EF-ACA5-4966-34CC-5F37CCC8D859}"/>
                  </a:ext>
                </a:extLst>
              </p:cNvPr>
              <p:cNvSpPr/>
              <p:nvPr/>
            </p:nvSpPr>
            <p:spPr>
              <a:xfrm>
                <a:off x="7040211" y="4588223"/>
                <a:ext cx="22151" cy="22871"/>
              </a:xfrm>
              <a:custGeom>
                <a:avLst/>
                <a:gdLst>
                  <a:gd name="connsiteX0" fmla="*/ 22151 w 22151"/>
                  <a:gd name="connsiteY0" fmla="*/ 11796 h 22871"/>
                  <a:gd name="connsiteX1" fmla="*/ 11076 w 22151"/>
                  <a:gd name="connsiteY1" fmla="*/ 22872 h 22871"/>
                  <a:gd name="connsiteX2" fmla="*/ 0 w 22151"/>
                  <a:gd name="connsiteY2" fmla="*/ 11796 h 22871"/>
                  <a:gd name="connsiteX3" fmla="*/ 11076 w 22151"/>
                  <a:gd name="connsiteY3" fmla="*/ 720 h 22871"/>
                  <a:gd name="connsiteX4" fmla="*/ 22151 w 22151"/>
                  <a:gd name="connsiteY4" fmla="*/ 11796 h 2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871">
                    <a:moveTo>
                      <a:pt x="22151" y="11796"/>
                    </a:moveTo>
                    <a:cubicBezTo>
                      <a:pt x="22151" y="17334"/>
                      <a:pt x="16613" y="22872"/>
                      <a:pt x="11076" y="22872"/>
                    </a:cubicBezTo>
                    <a:cubicBezTo>
                      <a:pt x="5538" y="22872"/>
                      <a:pt x="0" y="17334"/>
                      <a:pt x="0" y="11796"/>
                    </a:cubicBezTo>
                    <a:cubicBezTo>
                      <a:pt x="0" y="6258"/>
                      <a:pt x="5538" y="720"/>
                      <a:pt x="11076" y="720"/>
                    </a:cubicBezTo>
                    <a:cubicBezTo>
                      <a:pt x="16613" y="-2049"/>
                      <a:pt x="22151" y="3489"/>
                      <a:pt x="22151" y="1179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xmlns="" id="{AF304B8C-866B-A2D4-32AB-34174304E532}"/>
                  </a:ext>
                </a:extLst>
              </p:cNvPr>
              <p:cNvSpPr/>
              <p:nvPr/>
            </p:nvSpPr>
            <p:spPr>
              <a:xfrm>
                <a:off x="7114973" y="4622171"/>
                <a:ext cx="22151" cy="22151"/>
              </a:xfrm>
              <a:custGeom>
                <a:avLst/>
                <a:gdLst>
                  <a:gd name="connsiteX0" fmla="*/ 22152 w 22151"/>
                  <a:gd name="connsiteY0" fmla="*/ 11076 h 22151"/>
                  <a:gd name="connsiteX1" fmla="*/ 11076 w 22151"/>
                  <a:gd name="connsiteY1" fmla="*/ 22151 h 22151"/>
                  <a:gd name="connsiteX2" fmla="*/ 0 w 22151"/>
                  <a:gd name="connsiteY2" fmla="*/ 11076 h 22151"/>
                  <a:gd name="connsiteX3" fmla="*/ 11076 w 22151"/>
                  <a:gd name="connsiteY3" fmla="*/ 0 h 22151"/>
                  <a:gd name="connsiteX4" fmla="*/ 22152 w 22151"/>
                  <a:gd name="connsiteY4" fmla="*/ 11076 h 2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151">
                    <a:moveTo>
                      <a:pt x="22152" y="11076"/>
                    </a:moveTo>
                    <a:cubicBezTo>
                      <a:pt x="22152" y="16614"/>
                      <a:pt x="16613" y="22151"/>
                      <a:pt x="11076" y="22151"/>
                    </a:cubicBezTo>
                    <a:cubicBezTo>
                      <a:pt x="5538" y="22151"/>
                      <a:pt x="0" y="16614"/>
                      <a:pt x="0" y="11076"/>
                    </a:cubicBezTo>
                    <a:cubicBezTo>
                      <a:pt x="0" y="5538"/>
                      <a:pt x="5538" y="0"/>
                      <a:pt x="11076" y="0"/>
                    </a:cubicBezTo>
                    <a:cubicBezTo>
                      <a:pt x="16613" y="0"/>
                      <a:pt x="22152" y="5538"/>
                      <a:pt x="22152" y="1107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xmlns="" id="{49461804-C745-48C1-F719-A8EBF2CC4D1D}"/>
                  </a:ext>
                </a:extLst>
              </p:cNvPr>
              <p:cNvSpPr/>
              <p:nvPr/>
            </p:nvSpPr>
            <p:spPr>
              <a:xfrm>
                <a:off x="7441709" y="3921272"/>
                <a:ext cx="55378" cy="55733"/>
              </a:xfrm>
              <a:custGeom>
                <a:avLst/>
                <a:gdLst>
                  <a:gd name="connsiteX0" fmla="*/ 55379 w 55378"/>
                  <a:gd name="connsiteY0" fmla="*/ 28044 h 55733"/>
                  <a:gd name="connsiteX1" fmla="*/ 27689 w 55378"/>
                  <a:gd name="connsiteY1" fmla="*/ 55734 h 55733"/>
                  <a:gd name="connsiteX2" fmla="*/ 0 w 55378"/>
                  <a:gd name="connsiteY2" fmla="*/ 28044 h 55733"/>
                  <a:gd name="connsiteX3" fmla="*/ 27689 w 55378"/>
                  <a:gd name="connsiteY3" fmla="*/ 355 h 55733"/>
                  <a:gd name="connsiteX4" fmla="*/ 55379 w 55378"/>
                  <a:gd name="connsiteY4" fmla="*/ 28044 h 5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733">
                    <a:moveTo>
                      <a:pt x="55379" y="28044"/>
                    </a:moveTo>
                    <a:cubicBezTo>
                      <a:pt x="55379" y="44658"/>
                      <a:pt x="41534" y="55734"/>
                      <a:pt x="27689" y="55734"/>
                    </a:cubicBezTo>
                    <a:cubicBezTo>
                      <a:pt x="11076" y="55734"/>
                      <a:pt x="0" y="41889"/>
                      <a:pt x="0" y="28044"/>
                    </a:cubicBezTo>
                    <a:cubicBezTo>
                      <a:pt x="0" y="11430"/>
                      <a:pt x="13845" y="355"/>
                      <a:pt x="27689" y="355"/>
                    </a:cubicBezTo>
                    <a:cubicBezTo>
                      <a:pt x="44303" y="-2414"/>
                      <a:pt x="55379" y="11430"/>
                      <a:pt x="55379" y="2804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xmlns="" id="{3876653C-9561-1591-5CCB-CD3A7277C5BD}"/>
                  </a:ext>
                </a:extLst>
              </p:cNvPr>
              <p:cNvSpPr/>
              <p:nvPr/>
            </p:nvSpPr>
            <p:spPr>
              <a:xfrm>
                <a:off x="7419557" y="4021309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xmlns="" id="{4247AB37-6440-42F8-D9E9-19D69F798FAA}"/>
                  </a:ext>
                </a:extLst>
              </p:cNvPr>
              <p:cNvSpPr/>
              <p:nvPr/>
            </p:nvSpPr>
            <p:spPr>
              <a:xfrm>
                <a:off x="7458322" y="405730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3845"/>
                      <a:pt x="13845" y="16614"/>
                      <a:pt x="8307" y="16614"/>
                    </a:cubicBezTo>
                    <a:cubicBezTo>
                      <a:pt x="2769" y="16614"/>
                      <a:pt x="0" y="13845"/>
                      <a:pt x="0" y="8307"/>
                    </a:cubicBezTo>
                    <a:cubicBezTo>
                      <a:pt x="0" y="2769"/>
                      <a:pt x="2769" y="0"/>
                      <a:pt x="8307" y="0"/>
                    </a:cubicBezTo>
                    <a:cubicBezTo>
                      <a:pt x="13845" y="0"/>
                      <a:pt x="16614" y="2769"/>
                      <a:pt x="16614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xmlns="" id="{B5D0A276-E431-217C-F544-EB31953B31B5}"/>
                  </a:ext>
                </a:extLst>
              </p:cNvPr>
              <p:cNvSpPr/>
              <p:nvPr/>
            </p:nvSpPr>
            <p:spPr>
              <a:xfrm>
                <a:off x="6865767" y="3965930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xmlns="" id="{79D3AE9C-DBFF-9505-8113-91ACA0A64B8A}"/>
                  </a:ext>
                </a:extLst>
              </p:cNvPr>
              <p:cNvSpPr/>
              <p:nvPr/>
            </p:nvSpPr>
            <p:spPr>
              <a:xfrm>
                <a:off x="7001446" y="5170423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89" y="6198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xmlns="" id="{57B66B32-56D1-E095-783E-D757D9A4C96A}"/>
                  </a:ext>
                </a:extLst>
              </p:cNvPr>
              <p:cNvSpPr/>
              <p:nvPr/>
            </p:nvSpPr>
            <p:spPr>
              <a:xfrm>
                <a:off x="6934991" y="509843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xmlns="" id="{8BA3517C-5CD1-78A9-42BF-BB8E8E60D94C}"/>
                  </a:ext>
                </a:extLst>
              </p:cNvPr>
              <p:cNvSpPr/>
              <p:nvPr/>
            </p:nvSpPr>
            <p:spPr>
              <a:xfrm>
                <a:off x="7441709" y="5198112"/>
                <a:ext cx="16613" cy="16613"/>
              </a:xfrm>
              <a:custGeom>
                <a:avLst/>
                <a:gdLst>
                  <a:gd name="connsiteX0" fmla="*/ 16613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3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3" y="8307"/>
                    </a:moveTo>
                    <a:cubicBezTo>
                      <a:pt x="16613" y="13845"/>
                      <a:pt x="11076" y="16614"/>
                      <a:pt x="8307" y="16614"/>
                    </a:cubicBezTo>
                    <a:cubicBezTo>
                      <a:pt x="2769" y="16614"/>
                      <a:pt x="0" y="11076"/>
                      <a:pt x="0" y="8307"/>
                    </a:cubicBezTo>
                    <a:cubicBezTo>
                      <a:pt x="0" y="2769"/>
                      <a:pt x="5538" y="0"/>
                      <a:pt x="8307" y="0"/>
                    </a:cubicBezTo>
                    <a:cubicBezTo>
                      <a:pt x="13845" y="0"/>
                      <a:pt x="16613" y="2769"/>
                      <a:pt x="16613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xmlns="" id="{01DB5ADB-2618-092F-E64F-A5E20829CB26}"/>
                  </a:ext>
                </a:extLst>
              </p:cNvPr>
              <p:cNvSpPr/>
              <p:nvPr/>
            </p:nvSpPr>
            <p:spPr>
              <a:xfrm>
                <a:off x="7347564" y="5228571"/>
                <a:ext cx="33227" cy="33227"/>
              </a:xfrm>
              <a:custGeom>
                <a:avLst/>
                <a:gdLst>
                  <a:gd name="connsiteX0" fmla="*/ 33227 w 33227"/>
                  <a:gd name="connsiteY0" fmla="*/ 16614 h 33227"/>
                  <a:gd name="connsiteX1" fmla="*/ 16613 w 33227"/>
                  <a:gd name="connsiteY1" fmla="*/ 33227 h 33227"/>
                  <a:gd name="connsiteX2" fmla="*/ -1 w 33227"/>
                  <a:gd name="connsiteY2" fmla="*/ 16614 h 33227"/>
                  <a:gd name="connsiteX3" fmla="*/ 16613 w 33227"/>
                  <a:gd name="connsiteY3" fmla="*/ 0 h 33227"/>
                  <a:gd name="connsiteX4" fmla="*/ 33227 w 33227"/>
                  <a:gd name="connsiteY4" fmla="*/ 16614 h 3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7" h="33227">
                    <a:moveTo>
                      <a:pt x="33227" y="16614"/>
                    </a:moveTo>
                    <a:cubicBezTo>
                      <a:pt x="33227" y="25789"/>
                      <a:pt x="25789" y="33227"/>
                      <a:pt x="16613" y="33227"/>
                    </a:cubicBezTo>
                    <a:cubicBezTo>
                      <a:pt x="7438" y="33227"/>
                      <a:pt x="-1" y="25789"/>
                      <a:pt x="-1" y="16614"/>
                    </a:cubicBezTo>
                    <a:cubicBezTo>
                      <a:pt x="-1" y="7438"/>
                      <a:pt x="7438" y="0"/>
                      <a:pt x="16613" y="0"/>
                    </a:cubicBezTo>
                    <a:cubicBezTo>
                      <a:pt x="25789" y="0"/>
                      <a:pt x="33227" y="7438"/>
                      <a:pt x="33227" y="1661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7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D518091-E9B1-949F-6F3D-4EB9FA0C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0C68444-D7D7-AA4B-894E-582AFEC3A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6510B05-CA27-E911-C3ED-B4E74EFA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0DB3656-909E-5CC8-A102-3810B5C1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E9FC850-C97D-8467-EDC1-4DB101F3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67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6532EB2-2C60-A4E1-6891-C3F79A1E0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94A2AFF-8F43-A7B8-5867-711FA60C8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F9AC556-35C8-98E9-3C58-D6254251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F21C762-23FD-5B49-C0AA-4B38775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2D076CA-B0F1-5381-A744-55C8972E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23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25EDD57-538C-3382-EC80-5FB77B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9B2B975-EE77-AC62-C7D0-784E71849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B323286-1D6B-E43A-5CC2-19BBCFB1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98B53A6-59C3-AC9A-C2D2-FA4525B8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8D98BC3-FAD3-7C22-3CF7-22A4304B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8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Đồ họa 753">
            <a:extLst>
              <a:ext uri="{FF2B5EF4-FFF2-40B4-BE49-F238E27FC236}">
                <a16:creationId xmlns:a16="http://schemas.microsoft.com/office/drawing/2014/main" xmlns="" id="{6492CE1E-AE32-EA89-82B0-D0521370030B}"/>
              </a:ext>
            </a:extLst>
          </p:cNvPr>
          <p:cNvGrpSpPr/>
          <p:nvPr userDrawn="1"/>
        </p:nvGrpSpPr>
        <p:grpSpPr>
          <a:xfrm>
            <a:off x="736651" y="1700981"/>
            <a:ext cx="5085697" cy="3456038"/>
            <a:chOff x="3551240" y="2379322"/>
            <a:chExt cx="5089664" cy="3458734"/>
          </a:xfrm>
        </p:grpSpPr>
        <p:grpSp>
          <p:nvGrpSpPr>
            <p:cNvPr id="11" name="Đồ họa 753">
              <a:extLst>
                <a:ext uri="{FF2B5EF4-FFF2-40B4-BE49-F238E27FC236}">
                  <a16:creationId xmlns:a16="http://schemas.microsoft.com/office/drawing/2014/main" xmlns="" id="{D67A548E-4B7D-4927-515E-DB9F9AF2D850}"/>
                </a:ext>
              </a:extLst>
            </p:cNvPr>
            <p:cNvGrpSpPr/>
            <p:nvPr/>
          </p:nvGrpSpPr>
          <p:grpSpPr>
            <a:xfrm>
              <a:off x="3567949" y="2379322"/>
              <a:ext cx="5072955" cy="3458734"/>
              <a:chOff x="3567949" y="2379322"/>
              <a:chExt cx="5072955" cy="3458734"/>
            </a:xfrm>
          </p:grpSpPr>
          <p:sp>
            <p:nvSpPr>
              <p:cNvPr id="368" name="Hình tự do: Hình 367">
                <a:extLst>
                  <a:ext uri="{FF2B5EF4-FFF2-40B4-BE49-F238E27FC236}">
                    <a16:creationId xmlns:a16="http://schemas.microsoft.com/office/drawing/2014/main" xmlns="" id="{F912E5EC-9AE8-BCCE-DF9B-B5EAA63B3BFA}"/>
                  </a:ext>
                </a:extLst>
              </p:cNvPr>
              <p:cNvSpPr/>
              <p:nvPr/>
            </p:nvSpPr>
            <p:spPr>
              <a:xfrm>
                <a:off x="6260944" y="2379322"/>
                <a:ext cx="607682" cy="411035"/>
              </a:xfrm>
              <a:custGeom>
                <a:avLst/>
                <a:gdLst>
                  <a:gd name="connsiteX0" fmla="*/ 607592 w 607682"/>
                  <a:gd name="connsiteY0" fmla="*/ 301816 h 411035"/>
                  <a:gd name="connsiteX1" fmla="*/ 502372 w 607682"/>
                  <a:gd name="connsiteY1" fmla="*/ 257512 h 411035"/>
                  <a:gd name="connsiteX2" fmla="*/ 527292 w 607682"/>
                  <a:gd name="connsiteY2" fmla="*/ 166137 h 411035"/>
                  <a:gd name="connsiteX3" fmla="*/ 380538 w 607682"/>
                  <a:gd name="connsiteY3" fmla="*/ 0 h 411035"/>
                  <a:gd name="connsiteX4" fmla="*/ 236553 w 607682"/>
                  <a:gd name="connsiteY4" fmla="*/ 130141 h 411035"/>
                  <a:gd name="connsiteX5" fmla="*/ 195018 w 607682"/>
                  <a:gd name="connsiteY5" fmla="*/ 96913 h 411035"/>
                  <a:gd name="connsiteX6" fmla="*/ 117488 w 607682"/>
                  <a:gd name="connsiteY6" fmla="*/ 143985 h 411035"/>
                  <a:gd name="connsiteX7" fmla="*/ 131333 w 607682"/>
                  <a:gd name="connsiteY7" fmla="*/ 202133 h 411035"/>
                  <a:gd name="connsiteX8" fmla="*/ 114719 w 607682"/>
                  <a:gd name="connsiteY8" fmla="*/ 196595 h 411035"/>
                  <a:gd name="connsiteX9" fmla="*/ 1192 w 607682"/>
                  <a:gd name="connsiteY9" fmla="*/ 238130 h 411035"/>
                  <a:gd name="connsiteX10" fmla="*/ 81492 w 607682"/>
                  <a:gd name="connsiteY10" fmla="*/ 326736 h 411035"/>
                  <a:gd name="connsiteX11" fmla="*/ 150715 w 607682"/>
                  <a:gd name="connsiteY11" fmla="*/ 326736 h 411035"/>
                  <a:gd name="connsiteX12" fmla="*/ 131333 w 607682"/>
                  <a:gd name="connsiteY12" fmla="*/ 376577 h 411035"/>
                  <a:gd name="connsiteX13" fmla="*/ 267011 w 607682"/>
                  <a:gd name="connsiteY13" fmla="*/ 401498 h 411035"/>
                  <a:gd name="connsiteX14" fmla="*/ 344542 w 607682"/>
                  <a:gd name="connsiteY14" fmla="*/ 359963 h 411035"/>
                  <a:gd name="connsiteX15" fmla="*/ 466376 w 607682"/>
                  <a:gd name="connsiteY15" fmla="*/ 373808 h 411035"/>
                  <a:gd name="connsiteX16" fmla="*/ 607592 w 607682"/>
                  <a:gd name="connsiteY16" fmla="*/ 301816 h 4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82" h="411035">
                    <a:moveTo>
                      <a:pt x="607592" y="301816"/>
                    </a:moveTo>
                    <a:cubicBezTo>
                      <a:pt x="604823" y="276895"/>
                      <a:pt x="560520" y="260281"/>
                      <a:pt x="502372" y="257512"/>
                    </a:cubicBezTo>
                    <a:cubicBezTo>
                      <a:pt x="518985" y="232592"/>
                      <a:pt x="527292" y="199364"/>
                      <a:pt x="527292" y="166137"/>
                    </a:cubicBezTo>
                    <a:cubicBezTo>
                      <a:pt x="527292" y="74762"/>
                      <a:pt x="460838" y="0"/>
                      <a:pt x="380538" y="0"/>
                    </a:cubicBezTo>
                    <a:cubicBezTo>
                      <a:pt x="311314" y="0"/>
                      <a:pt x="253166" y="55379"/>
                      <a:pt x="236553" y="130141"/>
                    </a:cubicBezTo>
                    <a:cubicBezTo>
                      <a:pt x="228246" y="113527"/>
                      <a:pt x="214401" y="102451"/>
                      <a:pt x="195018" y="96913"/>
                    </a:cubicBezTo>
                    <a:cubicBezTo>
                      <a:pt x="161791" y="88606"/>
                      <a:pt x="125795" y="107989"/>
                      <a:pt x="117488" y="143985"/>
                    </a:cubicBezTo>
                    <a:cubicBezTo>
                      <a:pt x="111950" y="166137"/>
                      <a:pt x="117488" y="185520"/>
                      <a:pt x="131333" y="202133"/>
                    </a:cubicBezTo>
                    <a:cubicBezTo>
                      <a:pt x="125795" y="199364"/>
                      <a:pt x="120257" y="199364"/>
                      <a:pt x="114719" y="196595"/>
                    </a:cubicBezTo>
                    <a:cubicBezTo>
                      <a:pt x="62109" y="182751"/>
                      <a:pt x="12268" y="202133"/>
                      <a:pt x="1192" y="238130"/>
                    </a:cubicBezTo>
                    <a:cubicBezTo>
                      <a:pt x="-7115" y="274126"/>
                      <a:pt x="28882" y="312891"/>
                      <a:pt x="81492" y="326736"/>
                    </a:cubicBezTo>
                    <a:cubicBezTo>
                      <a:pt x="106412" y="332274"/>
                      <a:pt x="131333" y="332274"/>
                      <a:pt x="150715" y="326736"/>
                    </a:cubicBezTo>
                    <a:cubicBezTo>
                      <a:pt x="134102" y="343350"/>
                      <a:pt x="128564" y="359963"/>
                      <a:pt x="131333" y="376577"/>
                    </a:cubicBezTo>
                    <a:cubicBezTo>
                      <a:pt x="142408" y="409805"/>
                      <a:pt x="203325" y="420880"/>
                      <a:pt x="267011" y="401498"/>
                    </a:cubicBezTo>
                    <a:cubicBezTo>
                      <a:pt x="297470" y="393191"/>
                      <a:pt x="325159" y="376577"/>
                      <a:pt x="344542" y="359963"/>
                    </a:cubicBezTo>
                    <a:cubicBezTo>
                      <a:pt x="372231" y="373808"/>
                      <a:pt x="416534" y="379346"/>
                      <a:pt x="466376" y="373808"/>
                    </a:cubicBezTo>
                    <a:cubicBezTo>
                      <a:pt x="549444" y="362732"/>
                      <a:pt x="610361" y="332274"/>
                      <a:pt x="607592" y="301816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69" name="Đồ họa 753">
                <a:extLst>
                  <a:ext uri="{FF2B5EF4-FFF2-40B4-BE49-F238E27FC236}">
                    <a16:creationId xmlns:a16="http://schemas.microsoft.com/office/drawing/2014/main" xmlns="" id="{DDC1BE36-5276-C58E-580A-4C799F1C7228}"/>
                  </a:ext>
                </a:extLst>
              </p:cNvPr>
              <p:cNvGrpSpPr/>
              <p:nvPr/>
            </p:nvGrpSpPr>
            <p:grpSpPr>
              <a:xfrm>
                <a:off x="7336489" y="2584224"/>
                <a:ext cx="1005701" cy="670085"/>
                <a:chOff x="7336489" y="2584224"/>
                <a:chExt cx="1005701" cy="670085"/>
              </a:xfrm>
            </p:grpSpPr>
            <p:sp>
              <p:nvSpPr>
                <p:cNvPr id="412" name="Hình tự do: Hình 411">
                  <a:extLst>
                    <a:ext uri="{FF2B5EF4-FFF2-40B4-BE49-F238E27FC236}">
                      <a16:creationId xmlns:a16="http://schemas.microsoft.com/office/drawing/2014/main" xmlns="" id="{9D6F6716-1D0B-C3E0-F13C-4192E662F51E}"/>
                    </a:ext>
                  </a:extLst>
                </p:cNvPr>
                <p:cNvSpPr/>
                <p:nvPr/>
              </p:nvSpPr>
              <p:spPr>
                <a:xfrm>
                  <a:off x="7469398" y="2711596"/>
                  <a:ext cx="393190" cy="393190"/>
                </a:xfrm>
                <a:custGeom>
                  <a:avLst/>
                  <a:gdLst>
                    <a:gd name="connsiteX0" fmla="*/ 393191 w 393190"/>
                    <a:gd name="connsiteY0" fmla="*/ 196595 h 393190"/>
                    <a:gd name="connsiteX1" fmla="*/ 196595 w 393190"/>
                    <a:gd name="connsiteY1" fmla="*/ 393191 h 393190"/>
                    <a:gd name="connsiteX2" fmla="*/ 0 w 393190"/>
                    <a:gd name="connsiteY2" fmla="*/ 196595 h 393190"/>
                    <a:gd name="connsiteX3" fmla="*/ 196595 w 393190"/>
                    <a:gd name="connsiteY3" fmla="*/ 0 h 393190"/>
                    <a:gd name="connsiteX4" fmla="*/ 393191 w 393190"/>
                    <a:gd name="connsiteY4" fmla="*/ 196595 h 39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3190" h="393190">
                      <a:moveTo>
                        <a:pt x="393191" y="196595"/>
                      </a:moveTo>
                      <a:cubicBezTo>
                        <a:pt x="393191" y="305172"/>
                        <a:pt x="305172" y="393191"/>
                        <a:pt x="196595" y="393191"/>
                      </a:cubicBezTo>
                      <a:cubicBezTo>
                        <a:pt x="88019" y="393191"/>
                        <a:pt x="0" y="305172"/>
                        <a:pt x="0" y="196595"/>
                      </a:cubicBezTo>
                      <a:cubicBezTo>
                        <a:pt x="0" y="88019"/>
                        <a:pt x="88018" y="0"/>
                        <a:pt x="196595" y="0"/>
                      </a:cubicBezTo>
                      <a:cubicBezTo>
                        <a:pt x="305172" y="0"/>
                        <a:pt x="393191" y="88019"/>
                        <a:pt x="393191" y="196595"/>
                      </a:cubicBezTo>
                      <a:close/>
                    </a:path>
                  </a:pathLst>
                </a:custGeom>
                <a:solidFill>
                  <a:srgbClr val="F4D93B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13" name="Hình tự do: Hình 412">
                  <a:extLst>
                    <a:ext uri="{FF2B5EF4-FFF2-40B4-BE49-F238E27FC236}">
                      <a16:creationId xmlns:a16="http://schemas.microsoft.com/office/drawing/2014/main" xmlns="" id="{9E7A1901-D850-D418-7058-61153DAA328A}"/>
                    </a:ext>
                  </a:extLst>
                </p:cNvPr>
                <p:cNvSpPr/>
                <p:nvPr/>
              </p:nvSpPr>
              <p:spPr>
                <a:xfrm>
                  <a:off x="7463860" y="2825123"/>
                  <a:ext cx="878330" cy="429187"/>
                </a:xfrm>
                <a:custGeom>
                  <a:avLst/>
                  <a:gdLst>
                    <a:gd name="connsiteX0" fmla="*/ 700544 w 878330"/>
                    <a:gd name="connsiteY0" fmla="*/ 227054 h 429187"/>
                    <a:gd name="connsiteX1" fmla="*/ 647934 w 878330"/>
                    <a:gd name="connsiteY1" fmla="*/ 229823 h 429187"/>
                    <a:gd name="connsiteX2" fmla="*/ 656241 w 878330"/>
                    <a:gd name="connsiteY2" fmla="*/ 174444 h 429187"/>
                    <a:gd name="connsiteX3" fmla="*/ 479028 w 878330"/>
                    <a:gd name="connsiteY3" fmla="*/ 0 h 429187"/>
                    <a:gd name="connsiteX4" fmla="*/ 301816 w 878330"/>
                    <a:gd name="connsiteY4" fmla="*/ 174444 h 429187"/>
                    <a:gd name="connsiteX5" fmla="*/ 301816 w 878330"/>
                    <a:gd name="connsiteY5" fmla="*/ 196595 h 429187"/>
                    <a:gd name="connsiteX6" fmla="*/ 296278 w 878330"/>
                    <a:gd name="connsiteY6" fmla="*/ 196595 h 429187"/>
                    <a:gd name="connsiteX7" fmla="*/ 254744 w 878330"/>
                    <a:gd name="connsiteY7" fmla="*/ 221516 h 429187"/>
                    <a:gd name="connsiteX8" fmla="*/ 191058 w 878330"/>
                    <a:gd name="connsiteY8" fmla="*/ 193826 h 429187"/>
                    <a:gd name="connsiteX9" fmla="*/ 143986 w 878330"/>
                    <a:gd name="connsiteY9" fmla="*/ 260281 h 429187"/>
                    <a:gd name="connsiteX10" fmla="*/ 146754 w 878330"/>
                    <a:gd name="connsiteY10" fmla="*/ 271357 h 429187"/>
                    <a:gd name="connsiteX11" fmla="*/ 0 w 878330"/>
                    <a:gd name="connsiteY11" fmla="*/ 310122 h 429187"/>
                    <a:gd name="connsiteX12" fmla="*/ 213209 w 878330"/>
                    <a:gd name="connsiteY12" fmla="*/ 348888 h 429187"/>
                    <a:gd name="connsiteX13" fmla="*/ 229823 w 878330"/>
                    <a:gd name="connsiteY13" fmla="*/ 348888 h 429187"/>
                    <a:gd name="connsiteX14" fmla="*/ 395960 w 878330"/>
                    <a:gd name="connsiteY14" fmla="*/ 401498 h 429187"/>
                    <a:gd name="connsiteX15" fmla="*/ 462415 w 878330"/>
                    <a:gd name="connsiteY15" fmla="*/ 395960 h 429187"/>
                    <a:gd name="connsiteX16" fmla="*/ 553790 w 878330"/>
                    <a:gd name="connsiteY16" fmla="*/ 429187 h 429187"/>
                    <a:gd name="connsiteX17" fmla="*/ 667317 w 878330"/>
                    <a:gd name="connsiteY17" fmla="*/ 348888 h 429187"/>
                    <a:gd name="connsiteX18" fmla="*/ 667317 w 878330"/>
                    <a:gd name="connsiteY18" fmla="*/ 343350 h 429187"/>
                    <a:gd name="connsiteX19" fmla="*/ 695006 w 878330"/>
                    <a:gd name="connsiteY19" fmla="*/ 343350 h 429187"/>
                    <a:gd name="connsiteX20" fmla="*/ 877757 w 878330"/>
                    <a:gd name="connsiteY20" fmla="*/ 282433 h 429187"/>
                    <a:gd name="connsiteX21" fmla="*/ 700544 w 878330"/>
                    <a:gd name="connsiteY21" fmla="*/ 227054 h 42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78330" h="429187">
                      <a:moveTo>
                        <a:pt x="700544" y="227054"/>
                      </a:moveTo>
                      <a:cubicBezTo>
                        <a:pt x="681162" y="227054"/>
                        <a:pt x="664548" y="227054"/>
                        <a:pt x="647934" y="229823"/>
                      </a:cubicBezTo>
                      <a:cubicBezTo>
                        <a:pt x="653472" y="213209"/>
                        <a:pt x="656241" y="193826"/>
                        <a:pt x="656241" y="174444"/>
                      </a:cubicBezTo>
                      <a:cubicBezTo>
                        <a:pt x="656241" y="77531"/>
                        <a:pt x="578711" y="0"/>
                        <a:pt x="479028" y="0"/>
                      </a:cubicBezTo>
                      <a:cubicBezTo>
                        <a:pt x="382115" y="0"/>
                        <a:pt x="301816" y="77531"/>
                        <a:pt x="301816" y="174444"/>
                      </a:cubicBezTo>
                      <a:cubicBezTo>
                        <a:pt x="301816" y="182751"/>
                        <a:pt x="301816" y="188289"/>
                        <a:pt x="301816" y="196595"/>
                      </a:cubicBezTo>
                      <a:cubicBezTo>
                        <a:pt x="299047" y="196595"/>
                        <a:pt x="299047" y="196595"/>
                        <a:pt x="296278" y="196595"/>
                      </a:cubicBezTo>
                      <a:cubicBezTo>
                        <a:pt x="279664" y="196595"/>
                        <a:pt x="263050" y="207671"/>
                        <a:pt x="254744" y="221516"/>
                      </a:cubicBezTo>
                      <a:cubicBezTo>
                        <a:pt x="243668" y="199364"/>
                        <a:pt x="215978" y="188289"/>
                        <a:pt x="191058" y="193826"/>
                      </a:cubicBezTo>
                      <a:cubicBezTo>
                        <a:pt x="157830" y="202133"/>
                        <a:pt x="138447" y="229823"/>
                        <a:pt x="143986" y="260281"/>
                      </a:cubicBezTo>
                      <a:cubicBezTo>
                        <a:pt x="143986" y="263050"/>
                        <a:pt x="146754" y="268588"/>
                        <a:pt x="146754" y="271357"/>
                      </a:cubicBezTo>
                      <a:cubicBezTo>
                        <a:pt x="60917" y="276895"/>
                        <a:pt x="0" y="293509"/>
                        <a:pt x="0" y="310122"/>
                      </a:cubicBezTo>
                      <a:cubicBezTo>
                        <a:pt x="0" y="332274"/>
                        <a:pt x="96913" y="351657"/>
                        <a:pt x="213209" y="348888"/>
                      </a:cubicBezTo>
                      <a:cubicBezTo>
                        <a:pt x="218747" y="348888"/>
                        <a:pt x="224285" y="348888"/>
                        <a:pt x="229823" y="348888"/>
                      </a:cubicBezTo>
                      <a:cubicBezTo>
                        <a:pt x="254744" y="379346"/>
                        <a:pt x="321198" y="404267"/>
                        <a:pt x="395960" y="401498"/>
                      </a:cubicBezTo>
                      <a:cubicBezTo>
                        <a:pt x="418111" y="401498"/>
                        <a:pt x="443032" y="398729"/>
                        <a:pt x="462415" y="395960"/>
                      </a:cubicBezTo>
                      <a:cubicBezTo>
                        <a:pt x="481797" y="415342"/>
                        <a:pt x="515025" y="429187"/>
                        <a:pt x="553790" y="429187"/>
                      </a:cubicBezTo>
                      <a:cubicBezTo>
                        <a:pt x="614707" y="429187"/>
                        <a:pt x="667317" y="393191"/>
                        <a:pt x="667317" y="348888"/>
                      </a:cubicBezTo>
                      <a:cubicBezTo>
                        <a:pt x="667317" y="346119"/>
                        <a:pt x="667317" y="346119"/>
                        <a:pt x="667317" y="343350"/>
                      </a:cubicBezTo>
                      <a:cubicBezTo>
                        <a:pt x="675624" y="343350"/>
                        <a:pt x="686699" y="343350"/>
                        <a:pt x="695006" y="343350"/>
                      </a:cubicBezTo>
                      <a:cubicBezTo>
                        <a:pt x="797457" y="343350"/>
                        <a:pt x="880526" y="315660"/>
                        <a:pt x="877757" y="282433"/>
                      </a:cubicBezTo>
                      <a:cubicBezTo>
                        <a:pt x="886064" y="251974"/>
                        <a:pt x="802995" y="227054"/>
                        <a:pt x="700544" y="22705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14" name="Đồ họa 753">
                  <a:extLst>
                    <a:ext uri="{FF2B5EF4-FFF2-40B4-BE49-F238E27FC236}">
                      <a16:creationId xmlns:a16="http://schemas.microsoft.com/office/drawing/2014/main" xmlns="" id="{05E0BE34-C933-5471-7366-73B3403FC30F}"/>
                    </a:ext>
                  </a:extLst>
                </p:cNvPr>
                <p:cNvGrpSpPr/>
                <p:nvPr/>
              </p:nvGrpSpPr>
              <p:grpSpPr>
                <a:xfrm>
                  <a:off x="7336489" y="2584224"/>
                  <a:ext cx="612975" cy="501179"/>
                  <a:chOff x="7336489" y="2584224"/>
                  <a:chExt cx="612975" cy="501179"/>
                </a:xfrm>
                <a:solidFill>
                  <a:srgbClr val="F4D93B"/>
                </a:solidFill>
              </p:grpSpPr>
              <p:sp>
                <p:nvSpPr>
                  <p:cNvPr id="415" name="Hình tự do: Hình 414">
                    <a:extLst>
                      <a:ext uri="{FF2B5EF4-FFF2-40B4-BE49-F238E27FC236}">
                        <a16:creationId xmlns:a16="http://schemas.microsoft.com/office/drawing/2014/main" xmlns="" id="{F26CA029-7FD0-747E-5B1F-D30E38F6989D}"/>
                      </a:ext>
                    </a:extLst>
                  </p:cNvPr>
                  <p:cNvSpPr/>
                  <p:nvPr/>
                </p:nvSpPr>
                <p:spPr>
                  <a:xfrm>
                    <a:off x="7336489" y="2830661"/>
                    <a:ext cx="97649" cy="38765"/>
                  </a:xfrm>
                  <a:custGeom>
                    <a:avLst/>
                    <a:gdLst>
                      <a:gd name="connsiteX0" fmla="*/ 83068 w 97649"/>
                      <a:gd name="connsiteY0" fmla="*/ 38765 h 38765"/>
                      <a:gd name="connsiteX1" fmla="*/ 96913 w 97649"/>
                      <a:gd name="connsiteY1" fmla="*/ 27689 h 38765"/>
                      <a:gd name="connsiteX2" fmla="*/ 88606 w 97649"/>
                      <a:gd name="connsiteY2" fmla="*/ 11076 h 38765"/>
                      <a:gd name="connsiteX3" fmla="*/ 27689 w 97649"/>
                      <a:gd name="connsiteY3" fmla="*/ 0 h 38765"/>
                      <a:gd name="connsiteX4" fmla="*/ 13845 w 97649"/>
                      <a:gd name="connsiteY4" fmla="*/ 0 h 38765"/>
                      <a:gd name="connsiteX5" fmla="*/ 0 w 97649"/>
                      <a:gd name="connsiteY5" fmla="*/ 11076 h 38765"/>
                      <a:gd name="connsiteX6" fmla="*/ 11076 w 97649"/>
                      <a:gd name="connsiteY6" fmla="*/ 24921 h 38765"/>
                      <a:gd name="connsiteX7" fmla="*/ 24920 w 97649"/>
                      <a:gd name="connsiteY7" fmla="*/ 24921 h 38765"/>
                      <a:gd name="connsiteX8" fmla="*/ 80299 w 97649"/>
                      <a:gd name="connsiteY8" fmla="*/ 33227 h 38765"/>
                      <a:gd name="connsiteX9" fmla="*/ 83068 w 97649"/>
                      <a:gd name="connsiteY9" fmla="*/ 38765 h 3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7649" h="38765">
                        <a:moveTo>
                          <a:pt x="83068" y="38765"/>
                        </a:moveTo>
                        <a:cubicBezTo>
                          <a:pt x="88606" y="38765"/>
                          <a:pt x="94144" y="35996"/>
                          <a:pt x="96913" y="27689"/>
                        </a:cubicBezTo>
                        <a:cubicBezTo>
                          <a:pt x="99682" y="19383"/>
                          <a:pt x="94144" y="13845"/>
                          <a:pt x="88606" y="11076"/>
                        </a:cubicBezTo>
                        <a:cubicBezTo>
                          <a:pt x="63686" y="5538"/>
                          <a:pt x="49841" y="2769"/>
                          <a:pt x="27689" y="0"/>
                        </a:cubicBezTo>
                        <a:lnTo>
                          <a:pt x="13845" y="0"/>
                        </a:lnTo>
                        <a:cubicBezTo>
                          <a:pt x="5538" y="0"/>
                          <a:pt x="0" y="5538"/>
                          <a:pt x="0" y="11076"/>
                        </a:cubicBezTo>
                        <a:cubicBezTo>
                          <a:pt x="0" y="19383"/>
                          <a:pt x="5538" y="24921"/>
                          <a:pt x="11076" y="24921"/>
                        </a:cubicBezTo>
                        <a:lnTo>
                          <a:pt x="24920" y="24921"/>
                        </a:lnTo>
                        <a:cubicBezTo>
                          <a:pt x="44303" y="27689"/>
                          <a:pt x="58148" y="27689"/>
                          <a:pt x="80299" y="33227"/>
                        </a:cubicBezTo>
                        <a:cubicBezTo>
                          <a:pt x="80299" y="38765"/>
                          <a:pt x="80299" y="38765"/>
                          <a:pt x="83068" y="38765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6" name="Hình tự do: Hình 415">
                    <a:extLst>
                      <a:ext uri="{FF2B5EF4-FFF2-40B4-BE49-F238E27FC236}">
                        <a16:creationId xmlns:a16="http://schemas.microsoft.com/office/drawing/2014/main" xmlns="" id="{F6EFA468-7A90-559A-54B9-EBFEAEF725F7}"/>
                      </a:ext>
                    </a:extLst>
                  </p:cNvPr>
                  <p:cNvSpPr/>
                  <p:nvPr/>
                </p:nvSpPr>
                <p:spPr>
                  <a:xfrm>
                    <a:off x="7410530" y="2710875"/>
                    <a:ext cx="84038" cy="58868"/>
                  </a:xfrm>
                  <a:custGeom>
                    <a:avLst/>
                    <a:gdLst>
                      <a:gd name="connsiteX0" fmla="*/ 69944 w 84038"/>
                      <a:gd name="connsiteY0" fmla="*/ 58868 h 58868"/>
                      <a:gd name="connsiteX1" fmla="*/ 81020 w 84038"/>
                      <a:gd name="connsiteY1" fmla="*/ 53330 h 58868"/>
                      <a:gd name="connsiteX2" fmla="*/ 78251 w 84038"/>
                      <a:gd name="connsiteY2" fmla="*/ 33948 h 58868"/>
                      <a:gd name="connsiteX3" fmla="*/ 17334 w 84038"/>
                      <a:gd name="connsiteY3" fmla="*/ 720 h 58868"/>
                      <a:gd name="connsiteX4" fmla="*/ 720 w 84038"/>
                      <a:gd name="connsiteY4" fmla="*/ 11796 h 58868"/>
                      <a:gd name="connsiteX5" fmla="*/ 11796 w 84038"/>
                      <a:gd name="connsiteY5" fmla="*/ 28410 h 58868"/>
                      <a:gd name="connsiteX6" fmla="*/ 64406 w 84038"/>
                      <a:gd name="connsiteY6" fmla="*/ 58868 h 58868"/>
                      <a:gd name="connsiteX7" fmla="*/ 69944 w 84038"/>
                      <a:gd name="connsiteY7" fmla="*/ 58868 h 58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038" h="58868">
                        <a:moveTo>
                          <a:pt x="69944" y="58868"/>
                        </a:moveTo>
                        <a:cubicBezTo>
                          <a:pt x="75482" y="58868"/>
                          <a:pt x="78251" y="56099"/>
                          <a:pt x="81020" y="53330"/>
                        </a:cubicBezTo>
                        <a:cubicBezTo>
                          <a:pt x="86558" y="47792"/>
                          <a:pt x="83789" y="39486"/>
                          <a:pt x="78251" y="33948"/>
                        </a:cubicBezTo>
                        <a:cubicBezTo>
                          <a:pt x="53330" y="14565"/>
                          <a:pt x="31179" y="3489"/>
                          <a:pt x="17334" y="720"/>
                        </a:cubicBezTo>
                        <a:cubicBezTo>
                          <a:pt x="9027" y="-2049"/>
                          <a:pt x="3489" y="3489"/>
                          <a:pt x="720" y="11796"/>
                        </a:cubicBezTo>
                        <a:cubicBezTo>
                          <a:pt x="-2049" y="20103"/>
                          <a:pt x="3489" y="25641"/>
                          <a:pt x="11796" y="28410"/>
                        </a:cubicBezTo>
                        <a:cubicBezTo>
                          <a:pt x="20103" y="31179"/>
                          <a:pt x="36717" y="36717"/>
                          <a:pt x="64406" y="58868"/>
                        </a:cubicBezTo>
                        <a:cubicBezTo>
                          <a:pt x="64406" y="58868"/>
                          <a:pt x="67175" y="58868"/>
                          <a:pt x="69944" y="5886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7" name="Hình tự do: Hình 416">
                    <a:extLst>
                      <a:ext uri="{FF2B5EF4-FFF2-40B4-BE49-F238E27FC236}">
                        <a16:creationId xmlns:a16="http://schemas.microsoft.com/office/drawing/2014/main" xmlns="" id="{24CCB045-E72E-8E90-6497-928904379342}"/>
                      </a:ext>
                    </a:extLst>
                  </p:cNvPr>
                  <p:cNvSpPr/>
                  <p:nvPr/>
                </p:nvSpPr>
                <p:spPr>
                  <a:xfrm>
                    <a:off x="7864272" y="2721633"/>
                    <a:ext cx="85193" cy="53648"/>
                  </a:xfrm>
                  <a:custGeom>
                    <a:avLst/>
                    <a:gdLst>
                      <a:gd name="connsiteX0" fmla="*/ 12162 w 85193"/>
                      <a:gd name="connsiteY0" fmla="*/ 53648 h 53648"/>
                      <a:gd name="connsiteX1" fmla="*/ 17700 w 85193"/>
                      <a:gd name="connsiteY1" fmla="*/ 50879 h 53648"/>
                      <a:gd name="connsiteX2" fmla="*/ 26007 w 85193"/>
                      <a:gd name="connsiteY2" fmla="*/ 45342 h 53648"/>
                      <a:gd name="connsiteX3" fmla="*/ 75848 w 85193"/>
                      <a:gd name="connsiteY3" fmla="*/ 25959 h 53648"/>
                      <a:gd name="connsiteX4" fmla="*/ 84155 w 85193"/>
                      <a:gd name="connsiteY4" fmla="*/ 9345 h 53648"/>
                      <a:gd name="connsiteX5" fmla="*/ 67541 w 85193"/>
                      <a:gd name="connsiteY5" fmla="*/ 1038 h 53648"/>
                      <a:gd name="connsiteX6" fmla="*/ 14931 w 85193"/>
                      <a:gd name="connsiteY6" fmla="*/ 23190 h 53648"/>
                      <a:gd name="connsiteX7" fmla="*/ 6624 w 85193"/>
                      <a:gd name="connsiteY7" fmla="*/ 28728 h 53648"/>
                      <a:gd name="connsiteX8" fmla="*/ 1086 w 85193"/>
                      <a:gd name="connsiteY8" fmla="*/ 48111 h 53648"/>
                      <a:gd name="connsiteX9" fmla="*/ 12162 w 85193"/>
                      <a:gd name="connsiteY9" fmla="*/ 53648 h 5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5193" h="53648">
                        <a:moveTo>
                          <a:pt x="12162" y="53648"/>
                        </a:moveTo>
                        <a:cubicBezTo>
                          <a:pt x="14931" y="53648"/>
                          <a:pt x="17700" y="53648"/>
                          <a:pt x="17700" y="50879"/>
                        </a:cubicBezTo>
                        <a:lnTo>
                          <a:pt x="26007" y="45342"/>
                        </a:lnTo>
                        <a:cubicBezTo>
                          <a:pt x="45390" y="37035"/>
                          <a:pt x="53696" y="31497"/>
                          <a:pt x="75848" y="25959"/>
                        </a:cubicBezTo>
                        <a:cubicBezTo>
                          <a:pt x="84155" y="23190"/>
                          <a:pt x="86924" y="14883"/>
                          <a:pt x="84155" y="9345"/>
                        </a:cubicBezTo>
                        <a:cubicBezTo>
                          <a:pt x="81386" y="1038"/>
                          <a:pt x="73079" y="-1731"/>
                          <a:pt x="67541" y="1038"/>
                        </a:cubicBezTo>
                        <a:cubicBezTo>
                          <a:pt x="42620" y="9345"/>
                          <a:pt x="31545" y="14883"/>
                          <a:pt x="14931" y="23190"/>
                        </a:cubicBezTo>
                        <a:lnTo>
                          <a:pt x="6624" y="28728"/>
                        </a:lnTo>
                        <a:cubicBezTo>
                          <a:pt x="1086" y="31497"/>
                          <a:pt x="-1683" y="39804"/>
                          <a:pt x="1086" y="48111"/>
                        </a:cubicBezTo>
                        <a:cubicBezTo>
                          <a:pt x="3855" y="50879"/>
                          <a:pt x="6624" y="53648"/>
                          <a:pt x="12162" y="5364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8" name="Hình tự do: Hình 417">
                    <a:extLst>
                      <a:ext uri="{FF2B5EF4-FFF2-40B4-BE49-F238E27FC236}">
                        <a16:creationId xmlns:a16="http://schemas.microsoft.com/office/drawing/2014/main" xmlns="" id="{7B540FCD-98F5-7B76-1220-C5F178F2374A}"/>
                      </a:ext>
                    </a:extLst>
                  </p:cNvPr>
                  <p:cNvSpPr/>
                  <p:nvPr/>
                </p:nvSpPr>
                <p:spPr>
                  <a:xfrm>
                    <a:off x="7764637" y="2633815"/>
                    <a:ext cx="59435" cy="83318"/>
                  </a:xfrm>
                  <a:custGeom>
                    <a:avLst/>
                    <a:gdLst>
                      <a:gd name="connsiteX0" fmla="*/ 12114 w 59435"/>
                      <a:gd name="connsiteY0" fmla="*/ 83318 h 83318"/>
                      <a:gd name="connsiteX1" fmla="*/ 25959 w 59435"/>
                      <a:gd name="connsiteY1" fmla="*/ 75011 h 83318"/>
                      <a:gd name="connsiteX2" fmla="*/ 56417 w 59435"/>
                      <a:gd name="connsiteY2" fmla="*/ 22401 h 83318"/>
                      <a:gd name="connsiteX3" fmla="*/ 53648 w 59435"/>
                      <a:gd name="connsiteY3" fmla="*/ 3019 h 83318"/>
                      <a:gd name="connsiteX4" fmla="*/ 34266 w 59435"/>
                      <a:gd name="connsiteY4" fmla="*/ 5788 h 83318"/>
                      <a:gd name="connsiteX5" fmla="*/ 1038 w 59435"/>
                      <a:gd name="connsiteY5" fmla="*/ 66704 h 83318"/>
                      <a:gd name="connsiteX6" fmla="*/ 9345 w 59435"/>
                      <a:gd name="connsiteY6" fmla="*/ 83318 h 83318"/>
                      <a:gd name="connsiteX7" fmla="*/ 12114 w 59435"/>
                      <a:gd name="connsiteY7" fmla="*/ 83318 h 8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435" h="83318">
                        <a:moveTo>
                          <a:pt x="12114" y="83318"/>
                        </a:moveTo>
                        <a:cubicBezTo>
                          <a:pt x="17652" y="83318"/>
                          <a:pt x="23190" y="80549"/>
                          <a:pt x="25959" y="75011"/>
                        </a:cubicBezTo>
                        <a:cubicBezTo>
                          <a:pt x="34266" y="52860"/>
                          <a:pt x="50880" y="30708"/>
                          <a:pt x="56417" y="22401"/>
                        </a:cubicBezTo>
                        <a:cubicBezTo>
                          <a:pt x="61955" y="16863"/>
                          <a:pt x="59186" y="8557"/>
                          <a:pt x="53648" y="3019"/>
                        </a:cubicBezTo>
                        <a:cubicBezTo>
                          <a:pt x="48110" y="-2519"/>
                          <a:pt x="39804" y="250"/>
                          <a:pt x="34266" y="5788"/>
                        </a:cubicBezTo>
                        <a:cubicBezTo>
                          <a:pt x="25959" y="14094"/>
                          <a:pt x="9345" y="41784"/>
                          <a:pt x="1038" y="66704"/>
                        </a:cubicBezTo>
                        <a:cubicBezTo>
                          <a:pt x="-1731" y="75011"/>
                          <a:pt x="1038" y="80549"/>
                          <a:pt x="9345" y="83318"/>
                        </a:cubicBezTo>
                        <a:cubicBezTo>
                          <a:pt x="9345" y="83318"/>
                          <a:pt x="9345" y="83318"/>
                          <a:pt x="12114" y="833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9" name="Hình tự do: Hình 418">
                    <a:extLst>
                      <a:ext uri="{FF2B5EF4-FFF2-40B4-BE49-F238E27FC236}">
                        <a16:creationId xmlns:a16="http://schemas.microsoft.com/office/drawing/2014/main" xmlns="" id="{297C0645-F591-3AC9-1759-5F11B6EA30B9}"/>
                      </a:ext>
                    </a:extLst>
                  </p:cNvPr>
                  <p:cNvSpPr/>
                  <p:nvPr/>
                </p:nvSpPr>
                <p:spPr>
                  <a:xfrm>
                    <a:off x="7649380" y="2584224"/>
                    <a:ext cx="33227" cy="94144"/>
                  </a:xfrm>
                  <a:custGeom>
                    <a:avLst/>
                    <a:gdLst>
                      <a:gd name="connsiteX0" fmla="*/ 19383 w 33227"/>
                      <a:gd name="connsiteY0" fmla="*/ 94144 h 94144"/>
                      <a:gd name="connsiteX1" fmla="*/ 33227 w 33227"/>
                      <a:gd name="connsiteY1" fmla="*/ 80300 h 94144"/>
                      <a:gd name="connsiteX2" fmla="*/ 33227 w 33227"/>
                      <a:gd name="connsiteY2" fmla="*/ 74762 h 94144"/>
                      <a:gd name="connsiteX3" fmla="*/ 27689 w 33227"/>
                      <a:gd name="connsiteY3" fmla="*/ 11076 h 94144"/>
                      <a:gd name="connsiteX4" fmla="*/ 11076 w 33227"/>
                      <a:gd name="connsiteY4" fmla="*/ 0 h 94144"/>
                      <a:gd name="connsiteX5" fmla="*/ 0 w 33227"/>
                      <a:gd name="connsiteY5" fmla="*/ 16614 h 94144"/>
                      <a:gd name="connsiteX6" fmla="*/ 2769 w 33227"/>
                      <a:gd name="connsiteY6" fmla="*/ 74762 h 94144"/>
                      <a:gd name="connsiteX7" fmla="*/ 2769 w 33227"/>
                      <a:gd name="connsiteY7" fmla="*/ 80300 h 94144"/>
                      <a:gd name="connsiteX8" fmla="*/ 19383 w 33227"/>
                      <a:gd name="connsiteY8" fmla="*/ 94144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27" h="94144">
                        <a:moveTo>
                          <a:pt x="19383" y="94144"/>
                        </a:moveTo>
                        <a:cubicBezTo>
                          <a:pt x="27689" y="94144"/>
                          <a:pt x="33227" y="88606"/>
                          <a:pt x="33227" y="80300"/>
                        </a:cubicBezTo>
                        <a:lnTo>
                          <a:pt x="33227" y="74762"/>
                        </a:lnTo>
                        <a:cubicBezTo>
                          <a:pt x="33227" y="49841"/>
                          <a:pt x="33227" y="38765"/>
                          <a:pt x="27689" y="11076"/>
                        </a:cubicBezTo>
                        <a:cubicBezTo>
                          <a:pt x="27689" y="2769"/>
                          <a:pt x="19383" y="0"/>
                          <a:pt x="11076" y="0"/>
                        </a:cubicBezTo>
                        <a:cubicBezTo>
                          <a:pt x="2769" y="0"/>
                          <a:pt x="0" y="8307"/>
                          <a:pt x="0" y="16614"/>
                        </a:cubicBezTo>
                        <a:cubicBezTo>
                          <a:pt x="5538" y="41534"/>
                          <a:pt x="5538" y="52610"/>
                          <a:pt x="2769" y="74762"/>
                        </a:cubicBezTo>
                        <a:lnTo>
                          <a:pt x="2769" y="80300"/>
                        </a:lnTo>
                        <a:cubicBezTo>
                          <a:pt x="5538" y="88606"/>
                          <a:pt x="11076" y="94144"/>
                          <a:pt x="19383" y="94144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0" name="Hình tự do: Hình 419">
                    <a:extLst>
                      <a:ext uri="{FF2B5EF4-FFF2-40B4-BE49-F238E27FC236}">
                        <a16:creationId xmlns:a16="http://schemas.microsoft.com/office/drawing/2014/main" xmlns="" id="{3D2512E1-47F9-35A3-8351-16222EDA6995}"/>
                      </a:ext>
                    </a:extLst>
                  </p:cNvPr>
                  <p:cNvSpPr/>
                  <p:nvPr/>
                </p:nvSpPr>
                <p:spPr>
                  <a:xfrm>
                    <a:off x="7514651" y="2615633"/>
                    <a:ext cx="61052" cy="82118"/>
                  </a:xfrm>
                  <a:custGeom>
                    <a:avLst/>
                    <a:gdLst>
                      <a:gd name="connsiteX0" fmla="*/ 48891 w 61052"/>
                      <a:gd name="connsiteY0" fmla="*/ 82118 h 82118"/>
                      <a:gd name="connsiteX1" fmla="*/ 54429 w 61052"/>
                      <a:gd name="connsiteY1" fmla="*/ 79349 h 82118"/>
                      <a:gd name="connsiteX2" fmla="*/ 59967 w 61052"/>
                      <a:gd name="connsiteY2" fmla="*/ 59967 h 82118"/>
                      <a:gd name="connsiteX3" fmla="*/ 23971 w 61052"/>
                      <a:gd name="connsiteY3" fmla="*/ 4588 h 82118"/>
                      <a:gd name="connsiteX4" fmla="*/ 4588 w 61052"/>
                      <a:gd name="connsiteY4" fmla="*/ 1819 h 82118"/>
                      <a:gd name="connsiteX5" fmla="*/ 1819 w 61052"/>
                      <a:gd name="connsiteY5" fmla="*/ 21201 h 82118"/>
                      <a:gd name="connsiteX6" fmla="*/ 35046 w 61052"/>
                      <a:gd name="connsiteY6" fmla="*/ 71043 h 82118"/>
                      <a:gd name="connsiteX7" fmla="*/ 48891 w 61052"/>
                      <a:gd name="connsiteY7" fmla="*/ 82118 h 8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052" h="82118">
                        <a:moveTo>
                          <a:pt x="48891" y="82118"/>
                        </a:moveTo>
                        <a:cubicBezTo>
                          <a:pt x="51660" y="82118"/>
                          <a:pt x="54429" y="82118"/>
                          <a:pt x="54429" y="79349"/>
                        </a:cubicBezTo>
                        <a:cubicBezTo>
                          <a:pt x="59967" y="76580"/>
                          <a:pt x="62736" y="68274"/>
                          <a:pt x="59967" y="59967"/>
                        </a:cubicBezTo>
                        <a:cubicBezTo>
                          <a:pt x="48891" y="40584"/>
                          <a:pt x="37815" y="23970"/>
                          <a:pt x="23971" y="4588"/>
                        </a:cubicBezTo>
                        <a:cubicBezTo>
                          <a:pt x="18432" y="-950"/>
                          <a:pt x="10126" y="-950"/>
                          <a:pt x="4588" y="1819"/>
                        </a:cubicBezTo>
                        <a:cubicBezTo>
                          <a:pt x="-950" y="7357"/>
                          <a:pt x="-950" y="15664"/>
                          <a:pt x="1819" y="21201"/>
                        </a:cubicBezTo>
                        <a:cubicBezTo>
                          <a:pt x="15664" y="37815"/>
                          <a:pt x="26739" y="54429"/>
                          <a:pt x="35046" y="71043"/>
                        </a:cubicBezTo>
                        <a:cubicBezTo>
                          <a:pt x="37815" y="82118"/>
                          <a:pt x="43353" y="82118"/>
                          <a:pt x="48891" y="82118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1" name="Hình tự do: Hình 420">
                    <a:extLst>
                      <a:ext uri="{FF2B5EF4-FFF2-40B4-BE49-F238E27FC236}">
                        <a16:creationId xmlns:a16="http://schemas.microsoft.com/office/drawing/2014/main" xmlns="" id="{A815CEBB-3DF5-31E1-21BA-B29DE9B450D0}"/>
                      </a:ext>
                    </a:extLst>
                  </p:cNvPr>
                  <p:cNvSpPr/>
                  <p:nvPr/>
                </p:nvSpPr>
                <p:spPr>
                  <a:xfrm>
                    <a:off x="7435921" y="3032057"/>
                    <a:ext cx="72978" cy="53346"/>
                  </a:xfrm>
                  <a:custGeom>
                    <a:avLst/>
                    <a:gdLst>
                      <a:gd name="connsiteX0" fmla="*/ 8556 w 72978"/>
                      <a:gd name="connsiteY0" fmla="*/ 53347 h 53346"/>
                      <a:gd name="connsiteX1" fmla="*/ 16863 w 72978"/>
                      <a:gd name="connsiteY1" fmla="*/ 50578 h 53346"/>
                      <a:gd name="connsiteX2" fmla="*/ 25170 w 72978"/>
                      <a:gd name="connsiteY2" fmla="*/ 45040 h 53346"/>
                      <a:gd name="connsiteX3" fmla="*/ 63935 w 72978"/>
                      <a:gd name="connsiteY3" fmla="*/ 25657 h 53346"/>
                      <a:gd name="connsiteX4" fmla="*/ 72242 w 72978"/>
                      <a:gd name="connsiteY4" fmla="*/ 9043 h 53346"/>
                      <a:gd name="connsiteX5" fmla="*/ 55628 w 72978"/>
                      <a:gd name="connsiteY5" fmla="*/ 737 h 53346"/>
                      <a:gd name="connsiteX6" fmla="*/ 14094 w 72978"/>
                      <a:gd name="connsiteY6" fmla="*/ 22888 h 53346"/>
                      <a:gd name="connsiteX7" fmla="*/ 5788 w 72978"/>
                      <a:gd name="connsiteY7" fmla="*/ 28426 h 53346"/>
                      <a:gd name="connsiteX8" fmla="*/ 3019 w 72978"/>
                      <a:gd name="connsiteY8" fmla="*/ 47809 h 53346"/>
                      <a:gd name="connsiteX9" fmla="*/ 8556 w 72978"/>
                      <a:gd name="connsiteY9" fmla="*/ 53347 h 53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978" h="53346">
                        <a:moveTo>
                          <a:pt x="8556" y="53347"/>
                        </a:moveTo>
                        <a:cubicBezTo>
                          <a:pt x="11326" y="53347"/>
                          <a:pt x="14094" y="53347"/>
                          <a:pt x="16863" y="50578"/>
                        </a:cubicBezTo>
                        <a:lnTo>
                          <a:pt x="25170" y="45040"/>
                        </a:lnTo>
                        <a:cubicBezTo>
                          <a:pt x="39015" y="36733"/>
                          <a:pt x="41784" y="33964"/>
                          <a:pt x="63935" y="25657"/>
                        </a:cubicBezTo>
                        <a:cubicBezTo>
                          <a:pt x="69473" y="22888"/>
                          <a:pt x="75011" y="14581"/>
                          <a:pt x="72242" y="9043"/>
                        </a:cubicBezTo>
                        <a:cubicBezTo>
                          <a:pt x="69473" y="3505"/>
                          <a:pt x="61167" y="-2032"/>
                          <a:pt x="55628" y="737"/>
                        </a:cubicBezTo>
                        <a:cubicBezTo>
                          <a:pt x="33477" y="9043"/>
                          <a:pt x="27939" y="11812"/>
                          <a:pt x="14094" y="22888"/>
                        </a:cubicBezTo>
                        <a:lnTo>
                          <a:pt x="5788" y="28426"/>
                        </a:lnTo>
                        <a:cubicBezTo>
                          <a:pt x="250" y="31195"/>
                          <a:pt x="-2519" y="42271"/>
                          <a:pt x="3019" y="47809"/>
                        </a:cubicBezTo>
                        <a:cubicBezTo>
                          <a:pt x="-2519" y="50578"/>
                          <a:pt x="3019" y="53347"/>
                          <a:pt x="8556" y="53347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2" name="Hình tự do: Hình 421">
                    <a:extLst>
                      <a:ext uri="{FF2B5EF4-FFF2-40B4-BE49-F238E27FC236}">
                        <a16:creationId xmlns:a16="http://schemas.microsoft.com/office/drawing/2014/main" xmlns="" id="{E75375C8-11A8-185B-F98C-7A4157C63C71}"/>
                      </a:ext>
                    </a:extLst>
                  </p:cNvPr>
                  <p:cNvSpPr/>
                  <p:nvPr/>
                </p:nvSpPr>
                <p:spPr>
                  <a:xfrm>
                    <a:off x="7363140" y="2943467"/>
                    <a:ext cx="84827" cy="39485"/>
                  </a:xfrm>
                  <a:custGeom>
                    <a:avLst/>
                    <a:gdLst>
                      <a:gd name="connsiteX0" fmla="*/ 14883 w 84827"/>
                      <a:gd name="connsiteY0" fmla="*/ 39486 h 39485"/>
                      <a:gd name="connsiteX1" fmla="*/ 20421 w 84827"/>
                      <a:gd name="connsiteY1" fmla="*/ 39486 h 39485"/>
                      <a:gd name="connsiteX2" fmla="*/ 23190 w 84827"/>
                      <a:gd name="connsiteY2" fmla="*/ 39486 h 39485"/>
                      <a:gd name="connsiteX3" fmla="*/ 73031 w 84827"/>
                      <a:gd name="connsiteY3" fmla="*/ 28410 h 39485"/>
                      <a:gd name="connsiteX4" fmla="*/ 84107 w 84827"/>
                      <a:gd name="connsiteY4" fmla="*/ 11796 h 39485"/>
                      <a:gd name="connsiteX5" fmla="*/ 67493 w 84827"/>
                      <a:gd name="connsiteY5" fmla="*/ 720 h 39485"/>
                      <a:gd name="connsiteX6" fmla="*/ 12114 w 84827"/>
                      <a:gd name="connsiteY6" fmla="*/ 14565 h 39485"/>
                      <a:gd name="connsiteX7" fmla="*/ 9345 w 84827"/>
                      <a:gd name="connsiteY7" fmla="*/ 14565 h 39485"/>
                      <a:gd name="connsiteX8" fmla="*/ 1038 w 84827"/>
                      <a:gd name="connsiteY8" fmla="*/ 31179 h 39485"/>
                      <a:gd name="connsiteX9" fmla="*/ 14883 w 84827"/>
                      <a:gd name="connsiteY9" fmla="*/ 39486 h 39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4827" h="39485">
                        <a:moveTo>
                          <a:pt x="14883" y="39486"/>
                        </a:moveTo>
                        <a:cubicBezTo>
                          <a:pt x="17652" y="39486"/>
                          <a:pt x="17652" y="39486"/>
                          <a:pt x="20421" y="39486"/>
                        </a:cubicBezTo>
                        <a:lnTo>
                          <a:pt x="23190" y="39486"/>
                        </a:lnTo>
                        <a:cubicBezTo>
                          <a:pt x="48110" y="31179"/>
                          <a:pt x="48110" y="31179"/>
                          <a:pt x="73031" y="28410"/>
                        </a:cubicBezTo>
                        <a:cubicBezTo>
                          <a:pt x="81338" y="28410"/>
                          <a:pt x="86876" y="20103"/>
                          <a:pt x="84107" y="11796"/>
                        </a:cubicBezTo>
                        <a:cubicBezTo>
                          <a:pt x="81338" y="3489"/>
                          <a:pt x="75800" y="-2049"/>
                          <a:pt x="67493" y="720"/>
                        </a:cubicBezTo>
                        <a:cubicBezTo>
                          <a:pt x="39804" y="3489"/>
                          <a:pt x="37035" y="6258"/>
                          <a:pt x="12114" y="14565"/>
                        </a:cubicBezTo>
                        <a:lnTo>
                          <a:pt x="9345" y="14565"/>
                        </a:lnTo>
                        <a:cubicBezTo>
                          <a:pt x="1038" y="17334"/>
                          <a:pt x="-1731" y="25641"/>
                          <a:pt x="1038" y="31179"/>
                        </a:cubicBezTo>
                        <a:cubicBezTo>
                          <a:pt x="3807" y="36717"/>
                          <a:pt x="9345" y="39486"/>
                          <a:pt x="14883" y="39486"/>
                        </a:cubicBezTo>
                        <a:close/>
                      </a:path>
                    </a:pathLst>
                  </a:custGeom>
                  <a:solidFill>
                    <a:srgbClr val="F4D93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70" name="Đồ họa 753">
                <a:extLst>
                  <a:ext uri="{FF2B5EF4-FFF2-40B4-BE49-F238E27FC236}">
                    <a16:creationId xmlns:a16="http://schemas.microsoft.com/office/drawing/2014/main" xmlns="" id="{5E38F292-BAC1-714E-0AE4-27AAF7CD1297}"/>
                  </a:ext>
                </a:extLst>
              </p:cNvPr>
              <p:cNvGrpSpPr/>
              <p:nvPr/>
            </p:nvGrpSpPr>
            <p:grpSpPr>
              <a:xfrm>
                <a:off x="3567949" y="4951676"/>
                <a:ext cx="5072955" cy="886380"/>
                <a:chOff x="3567949" y="4951676"/>
                <a:chExt cx="5072955" cy="886380"/>
              </a:xfrm>
            </p:grpSpPr>
            <p:sp>
              <p:nvSpPr>
                <p:cNvPr id="372" name="Hình tự do: Hình 371">
                  <a:extLst>
                    <a:ext uri="{FF2B5EF4-FFF2-40B4-BE49-F238E27FC236}">
                      <a16:creationId xmlns:a16="http://schemas.microsoft.com/office/drawing/2014/main" xmlns="" id="{5DFE0962-B71D-3E5B-612D-6049D3EFFA20}"/>
                    </a:ext>
                  </a:extLst>
                </p:cNvPr>
                <p:cNvSpPr/>
                <p:nvPr/>
              </p:nvSpPr>
              <p:spPr>
                <a:xfrm>
                  <a:off x="3567949" y="4982134"/>
                  <a:ext cx="5072955" cy="855922"/>
                </a:xfrm>
                <a:custGeom>
                  <a:avLst/>
                  <a:gdLst>
                    <a:gd name="connsiteX0" fmla="*/ 5072715 w 5072955"/>
                    <a:gd name="connsiteY0" fmla="*/ 343350 h 855922"/>
                    <a:gd name="connsiteX1" fmla="*/ 2536357 w 5072955"/>
                    <a:gd name="connsiteY1" fmla="*/ 850068 h 855922"/>
                    <a:gd name="connsiteX2" fmla="*/ 0 w 5072955"/>
                    <a:gd name="connsiteY2" fmla="*/ 343350 h 855922"/>
                    <a:gd name="connsiteX3" fmla="*/ 2536357 w 5072955"/>
                    <a:gd name="connsiteY3" fmla="*/ 0 h 855922"/>
                    <a:gd name="connsiteX4" fmla="*/ 5072715 w 5072955"/>
                    <a:gd name="connsiteY4" fmla="*/ 343350 h 85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2955" h="855922">
                      <a:moveTo>
                        <a:pt x="5072715" y="343350"/>
                      </a:moveTo>
                      <a:cubicBezTo>
                        <a:pt x="5092098" y="623014"/>
                        <a:pt x="3940215" y="899908"/>
                        <a:pt x="2536357" y="850068"/>
                      </a:cubicBezTo>
                      <a:cubicBezTo>
                        <a:pt x="1140807" y="800227"/>
                        <a:pt x="0" y="623014"/>
                        <a:pt x="0" y="343350"/>
                      </a:cubicBezTo>
                      <a:cubicBezTo>
                        <a:pt x="0" y="202133"/>
                        <a:pt x="1135269" y="0"/>
                        <a:pt x="2536357" y="0"/>
                      </a:cubicBezTo>
                      <a:cubicBezTo>
                        <a:pt x="3934677" y="0"/>
                        <a:pt x="5053332" y="77530"/>
                        <a:pt x="5072715" y="34335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3" name="Hình tự do: Hình 372">
                  <a:extLst>
                    <a:ext uri="{FF2B5EF4-FFF2-40B4-BE49-F238E27FC236}">
                      <a16:creationId xmlns:a16="http://schemas.microsoft.com/office/drawing/2014/main" xmlns="" id="{0DD14165-A46D-76E5-72FD-2286B9E4D7C5}"/>
                    </a:ext>
                  </a:extLst>
                </p:cNvPr>
                <p:cNvSpPr/>
                <p:nvPr/>
              </p:nvSpPr>
              <p:spPr>
                <a:xfrm>
                  <a:off x="4248468" y="4982134"/>
                  <a:ext cx="460592" cy="141857"/>
                </a:xfrm>
                <a:custGeom>
                  <a:avLst/>
                  <a:gdLst>
                    <a:gd name="connsiteX0" fmla="*/ 78173 w 460592"/>
                    <a:gd name="connsiteY0" fmla="*/ 52610 h 141857"/>
                    <a:gd name="connsiteX1" fmla="*/ 78173 w 460592"/>
                    <a:gd name="connsiteY1" fmla="*/ 99682 h 141857"/>
                    <a:gd name="connsiteX2" fmla="*/ 119707 w 460592"/>
                    <a:gd name="connsiteY2" fmla="*/ 35996 h 141857"/>
                    <a:gd name="connsiteX3" fmla="*/ 136321 w 460592"/>
                    <a:gd name="connsiteY3" fmla="*/ 85837 h 141857"/>
                    <a:gd name="connsiteX4" fmla="*/ 172318 w 460592"/>
                    <a:gd name="connsiteY4" fmla="*/ 0 h 141857"/>
                    <a:gd name="connsiteX5" fmla="*/ 186162 w 460592"/>
                    <a:gd name="connsiteY5" fmla="*/ 71993 h 141857"/>
                    <a:gd name="connsiteX6" fmla="*/ 224928 w 460592"/>
                    <a:gd name="connsiteY6" fmla="*/ 24921 h 141857"/>
                    <a:gd name="connsiteX7" fmla="*/ 219390 w 460592"/>
                    <a:gd name="connsiteY7" fmla="*/ 63686 h 141857"/>
                    <a:gd name="connsiteX8" fmla="*/ 291382 w 460592"/>
                    <a:gd name="connsiteY8" fmla="*/ 30458 h 141857"/>
                    <a:gd name="connsiteX9" fmla="*/ 285844 w 460592"/>
                    <a:gd name="connsiteY9" fmla="*/ 80300 h 141857"/>
                    <a:gd name="connsiteX10" fmla="*/ 341223 w 460592"/>
                    <a:gd name="connsiteY10" fmla="*/ 16614 h 141857"/>
                    <a:gd name="connsiteX11" fmla="*/ 355068 w 460592"/>
                    <a:gd name="connsiteY11" fmla="*/ 63686 h 141857"/>
                    <a:gd name="connsiteX12" fmla="*/ 391065 w 460592"/>
                    <a:gd name="connsiteY12" fmla="*/ 38765 h 141857"/>
                    <a:gd name="connsiteX13" fmla="*/ 460288 w 460592"/>
                    <a:gd name="connsiteY13" fmla="*/ 71993 h 141857"/>
                    <a:gd name="connsiteX14" fmla="*/ 136321 w 460592"/>
                    <a:gd name="connsiteY14" fmla="*/ 130141 h 141857"/>
                    <a:gd name="connsiteX15" fmla="*/ 643 w 460592"/>
                    <a:gd name="connsiteY15" fmla="*/ 130141 h 141857"/>
                    <a:gd name="connsiteX16" fmla="*/ 78173 w 460592"/>
                    <a:gd name="connsiteY16" fmla="*/ 52610 h 141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0592" h="141857">
                      <a:moveTo>
                        <a:pt x="78173" y="52610"/>
                      </a:moveTo>
                      <a:cubicBezTo>
                        <a:pt x="78173" y="69224"/>
                        <a:pt x="78173" y="85837"/>
                        <a:pt x="78173" y="99682"/>
                      </a:cubicBezTo>
                      <a:cubicBezTo>
                        <a:pt x="97556" y="80300"/>
                        <a:pt x="111401" y="60917"/>
                        <a:pt x="119707" y="35996"/>
                      </a:cubicBezTo>
                      <a:cubicBezTo>
                        <a:pt x="125245" y="52610"/>
                        <a:pt x="130783" y="69224"/>
                        <a:pt x="136321" y="85837"/>
                      </a:cubicBezTo>
                      <a:cubicBezTo>
                        <a:pt x="158473" y="63686"/>
                        <a:pt x="172318" y="33227"/>
                        <a:pt x="172318" y="0"/>
                      </a:cubicBezTo>
                      <a:cubicBezTo>
                        <a:pt x="180624" y="24921"/>
                        <a:pt x="186162" y="49841"/>
                        <a:pt x="186162" y="71993"/>
                      </a:cubicBezTo>
                      <a:cubicBezTo>
                        <a:pt x="194469" y="66455"/>
                        <a:pt x="216621" y="30458"/>
                        <a:pt x="224928" y="24921"/>
                      </a:cubicBezTo>
                      <a:cubicBezTo>
                        <a:pt x="227697" y="27689"/>
                        <a:pt x="219390" y="60917"/>
                        <a:pt x="219390" y="63686"/>
                      </a:cubicBezTo>
                      <a:cubicBezTo>
                        <a:pt x="244310" y="55379"/>
                        <a:pt x="269231" y="38765"/>
                        <a:pt x="291382" y="30458"/>
                      </a:cubicBezTo>
                      <a:cubicBezTo>
                        <a:pt x="288613" y="38765"/>
                        <a:pt x="280307" y="71993"/>
                        <a:pt x="285844" y="80300"/>
                      </a:cubicBezTo>
                      <a:cubicBezTo>
                        <a:pt x="310765" y="74762"/>
                        <a:pt x="338455" y="41534"/>
                        <a:pt x="341223" y="16614"/>
                      </a:cubicBezTo>
                      <a:cubicBezTo>
                        <a:pt x="346761" y="27689"/>
                        <a:pt x="349530" y="52610"/>
                        <a:pt x="355068" y="63686"/>
                      </a:cubicBezTo>
                      <a:cubicBezTo>
                        <a:pt x="368913" y="69224"/>
                        <a:pt x="391065" y="49841"/>
                        <a:pt x="391065" y="38765"/>
                      </a:cubicBezTo>
                      <a:cubicBezTo>
                        <a:pt x="393833" y="27689"/>
                        <a:pt x="465826" y="71993"/>
                        <a:pt x="460288" y="71993"/>
                      </a:cubicBezTo>
                      <a:cubicBezTo>
                        <a:pt x="429830" y="74762"/>
                        <a:pt x="244310" y="113527"/>
                        <a:pt x="136321" y="130141"/>
                      </a:cubicBezTo>
                      <a:cubicBezTo>
                        <a:pt x="114170" y="132909"/>
                        <a:pt x="17256" y="155061"/>
                        <a:pt x="643" y="130141"/>
                      </a:cubicBezTo>
                      <a:cubicBezTo>
                        <a:pt x="-7664" y="124603"/>
                        <a:pt x="67098" y="66455"/>
                        <a:pt x="78173" y="52610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4" name="Đồ họa 753">
                  <a:extLst>
                    <a:ext uri="{FF2B5EF4-FFF2-40B4-BE49-F238E27FC236}">
                      <a16:creationId xmlns:a16="http://schemas.microsoft.com/office/drawing/2014/main" xmlns="" id="{880457F5-2936-5649-FD4D-8952379986AB}"/>
                    </a:ext>
                  </a:extLst>
                </p:cNvPr>
                <p:cNvGrpSpPr/>
                <p:nvPr/>
              </p:nvGrpSpPr>
              <p:grpSpPr>
                <a:xfrm>
                  <a:off x="5329523" y="5071036"/>
                  <a:ext cx="127374" cy="148277"/>
                  <a:chOff x="5329523" y="5071036"/>
                  <a:chExt cx="127374" cy="148277"/>
                </a:xfrm>
              </p:grpSpPr>
              <p:sp>
                <p:nvSpPr>
                  <p:cNvPr id="408" name="Hình tự do: Hình 407">
                    <a:extLst>
                      <a:ext uri="{FF2B5EF4-FFF2-40B4-BE49-F238E27FC236}">
                        <a16:creationId xmlns:a16="http://schemas.microsoft.com/office/drawing/2014/main" xmlns="" id="{58E5117F-CD79-5A47-DDCB-5A536E9CC962}"/>
                      </a:ext>
                    </a:extLst>
                  </p:cNvPr>
                  <p:cNvSpPr/>
                  <p:nvPr/>
                </p:nvSpPr>
                <p:spPr>
                  <a:xfrm>
                    <a:off x="5342280" y="5121274"/>
                    <a:ext cx="53175" cy="98039"/>
                  </a:xfrm>
                  <a:custGeom>
                    <a:avLst/>
                    <a:gdLst>
                      <a:gd name="connsiteX0" fmla="*/ 565 w 53175"/>
                      <a:gd name="connsiteY0" fmla="*/ 93452 h 98039"/>
                      <a:gd name="connsiteX1" fmla="*/ 6103 w 53175"/>
                      <a:gd name="connsiteY1" fmla="*/ 96221 h 98039"/>
                      <a:gd name="connsiteX2" fmla="*/ 53175 w 53175"/>
                      <a:gd name="connsiteY2" fmla="*/ 2077 h 98039"/>
                      <a:gd name="connsiteX3" fmla="*/ 50406 w 53175"/>
                      <a:gd name="connsiteY3" fmla="*/ 2077 h 98039"/>
                      <a:gd name="connsiteX4" fmla="*/ 565 w 53175"/>
                      <a:gd name="connsiteY4" fmla="*/ 93452 h 98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75" h="98039">
                        <a:moveTo>
                          <a:pt x="565" y="93452"/>
                        </a:moveTo>
                        <a:cubicBezTo>
                          <a:pt x="-2204" y="98990"/>
                          <a:pt x="6103" y="98990"/>
                          <a:pt x="6103" y="96221"/>
                        </a:cubicBezTo>
                        <a:cubicBezTo>
                          <a:pt x="39330" y="49149"/>
                          <a:pt x="44868" y="21459"/>
                          <a:pt x="53175" y="2077"/>
                        </a:cubicBezTo>
                        <a:cubicBezTo>
                          <a:pt x="53175" y="-692"/>
                          <a:pt x="50406" y="-692"/>
                          <a:pt x="50406" y="2077"/>
                        </a:cubicBezTo>
                        <a:cubicBezTo>
                          <a:pt x="36561" y="35304"/>
                          <a:pt x="33792" y="43611"/>
                          <a:pt x="565" y="93452"/>
                        </a:cubicBezTo>
                        <a:close/>
                      </a:path>
                    </a:pathLst>
                  </a:custGeom>
                  <a:solidFill>
                    <a:srgbClr val="53722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9" name="Hình tự do: Hình 408">
                    <a:extLst>
                      <a:ext uri="{FF2B5EF4-FFF2-40B4-BE49-F238E27FC236}">
                        <a16:creationId xmlns:a16="http://schemas.microsoft.com/office/drawing/2014/main" xmlns="" id="{BBB6F90F-31F2-3D9E-4830-D58E4391EDE9}"/>
                      </a:ext>
                    </a:extLst>
                  </p:cNvPr>
                  <p:cNvSpPr/>
                  <p:nvPr/>
                </p:nvSpPr>
                <p:spPr>
                  <a:xfrm>
                    <a:off x="5329523" y="5071036"/>
                    <a:ext cx="66044" cy="51201"/>
                  </a:xfrm>
                  <a:custGeom>
                    <a:avLst/>
                    <a:gdLst>
                      <a:gd name="connsiteX0" fmla="*/ 63164 w 66044"/>
                      <a:gd name="connsiteY0" fmla="*/ 5243 h 51201"/>
                      <a:gd name="connsiteX1" fmla="*/ 29936 w 66044"/>
                      <a:gd name="connsiteY1" fmla="*/ 5243 h 51201"/>
                      <a:gd name="connsiteX2" fmla="*/ 32705 w 66044"/>
                      <a:gd name="connsiteY2" fmla="*/ 24625 h 51201"/>
                      <a:gd name="connsiteX3" fmla="*/ 7785 w 66044"/>
                      <a:gd name="connsiteY3" fmla="*/ 19088 h 51201"/>
                      <a:gd name="connsiteX4" fmla="*/ 5016 w 66044"/>
                      <a:gd name="connsiteY4" fmla="*/ 44008 h 51201"/>
                      <a:gd name="connsiteX5" fmla="*/ 57626 w 66044"/>
                      <a:gd name="connsiteY5" fmla="*/ 49546 h 51201"/>
                      <a:gd name="connsiteX6" fmla="*/ 63164 w 66044"/>
                      <a:gd name="connsiteY6" fmla="*/ 5243 h 51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044" h="51201">
                        <a:moveTo>
                          <a:pt x="63164" y="5243"/>
                        </a:moveTo>
                        <a:cubicBezTo>
                          <a:pt x="54857" y="-3064"/>
                          <a:pt x="38243" y="-295"/>
                          <a:pt x="29936" y="5243"/>
                        </a:cubicBezTo>
                        <a:cubicBezTo>
                          <a:pt x="24398" y="8012"/>
                          <a:pt x="38243" y="21856"/>
                          <a:pt x="32705" y="24625"/>
                        </a:cubicBezTo>
                        <a:cubicBezTo>
                          <a:pt x="27167" y="24625"/>
                          <a:pt x="18860" y="13550"/>
                          <a:pt x="7785" y="19088"/>
                        </a:cubicBezTo>
                        <a:cubicBezTo>
                          <a:pt x="-522" y="24625"/>
                          <a:pt x="-3291" y="38470"/>
                          <a:pt x="5016" y="44008"/>
                        </a:cubicBezTo>
                        <a:cubicBezTo>
                          <a:pt x="16091" y="52315"/>
                          <a:pt x="52088" y="52315"/>
                          <a:pt x="57626" y="49546"/>
                        </a:cubicBezTo>
                        <a:cubicBezTo>
                          <a:pt x="65932" y="46777"/>
                          <a:pt x="68702" y="10781"/>
                          <a:pt x="63164" y="5243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0" name="Hình tự do: Hình 409">
                    <a:extLst>
                      <a:ext uri="{FF2B5EF4-FFF2-40B4-BE49-F238E27FC236}">
                        <a16:creationId xmlns:a16="http://schemas.microsoft.com/office/drawing/2014/main" xmlns="" id="{BE7CCCA3-79AE-B9EC-0088-51ADE11D219D}"/>
                      </a:ext>
                    </a:extLst>
                  </p:cNvPr>
                  <p:cNvSpPr/>
                  <p:nvPr/>
                </p:nvSpPr>
                <p:spPr>
                  <a:xfrm>
                    <a:off x="5349389" y="5126120"/>
                    <a:ext cx="68647" cy="52610"/>
                  </a:xfrm>
                  <a:custGeom>
                    <a:avLst/>
                    <a:gdLst>
                      <a:gd name="connsiteX0" fmla="*/ 1763 w 68647"/>
                      <a:gd name="connsiteY0" fmla="*/ 22152 h 52610"/>
                      <a:gd name="connsiteX1" fmla="*/ 15607 w 68647"/>
                      <a:gd name="connsiteY1" fmla="*/ 49841 h 52610"/>
                      <a:gd name="connsiteX2" fmla="*/ 34990 w 68647"/>
                      <a:gd name="connsiteY2" fmla="*/ 35996 h 52610"/>
                      <a:gd name="connsiteX3" fmla="*/ 48835 w 68647"/>
                      <a:gd name="connsiteY3" fmla="*/ 52610 h 52610"/>
                      <a:gd name="connsiteX4" fmla="*/ 68218 w 68647"/>
                      <a:gd name="connsiteY4" fmla="*/ 27689 h 52610"/>
                      <a:gd name="connsiteX5" fmla="*/ 40528 w 68647"/>
                      <a:gd name="connsiteY5" fmla="*/ 0 h 52610"/>
                      <a:gd name="connsiteX6" fmla="*/ 1763 w 68647"/>
                      <a:gd name="connsiteY6" fmla="*/ 22152 h 52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647" h="52610">
                        <a:moveTo>
                          <a:pt x="1763" y="22152"/>
                        </a:moveTo>
                        <a:cubicBezTo>
                          <a:pt x="-3775" y="38765"/>
                          <a:pt x="4532" y="49841"/>
                          <a:pt x="15607" y="49841"/>
                        </a:cubicBezTo>
                        <a:cubicBezTo>
                          <a:pt x="29452" y="52610"/>
                          <a:pt x="29452" y="41534"/>
                          <a:pt x="34990" y="35996"/>
                        </a:cubicBezTo>
                        <a:cubicBezTo>
                          <a:pt x="37759" y="41534"/>
                          <a:pt x="34990" y="52610"/>
                          <a:pt x="48835" y="52610"/>
                        </a:cubicBezTo>
                        <a:cubicBezTo>
                          <a:pt x="59911" y="52610"/>
                          <a:pt x="70986" y="41534"/>
                          <a:pt x="68218" y="27689"/>
                        </a:cubicBezTo>
                        <a:cubicBezTo>
                          <a:pt x="65449" y="22152"/>
                          <a:pt x="48835" y="0"/>
                          <a:pt x="40528" y="0"/>
                        </a:cubicBezTo>
                        <a:cubicBezTo>
                          <a:pt x="29452" y="0"/>
                          <a:pt x="4532" y="13845"/>
                          <a:pt x="1763" y="2215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11" name="Hình tự do: Hình 410">
                    <a:extLst>
                      <a:ext uri="{FF2B5EF4-FFF2-40B4-BE49-F238E27FC236}">
                        <a16:creationId xmlns:a16="http://schemas.microsoft.com/office/drawing/2014/main" xmlns="" id="{47327A66-748B-37DE-0D0D-9E5CD1408C0F}"/>
                      </a:ext>
                    </a:extLst>
                  </p:cNvPr>
                  <p:cNvSpPr/>
                  <p:nvPr/>
                </p:nvSpPr>
                <p:spPr>
                  <a:xfrm>
                    <a:off x="5392473" y="5089418"/>
                    <a:ext cx="64424" cy="61622"/>
                  </a:xfrm>
                  <a:custGeom>
                    <a:avLst/>
                    <a:gdLst>
                      <a:gd name="connsiteX0" fmla="*/ 41748 w 64424"/>
                      <a:gd name="connsiteY0" fmla="*/ 61622 h 61622"/>
                      <a:gd name="connsiteX1" fmla="*/ 63899 w 64424"/>
                      <a:gd name="connsiteY1" fmla="*/ 42240 h 61622"/>
                      <a:gd name="connsiteX2" fmla="*/ 41748 w 64424"/>
                      <a:gd name="connsiteY2" fmla="*/ 31164 h 61622"/>
                      <a:gd name="connsiteX3" fmla="*/ 55593 w 64424"/>
                      <a:gd name="connsiteY3" fmla="*/ 14550 h 61622"/>
                      <a:gd name="connsiteX4" fmla="*/ 30672 w 64424"/>
                      <a:gd name="connsiteY4" fmla="*/ 706 h 61622"/>
                      <a:gd name="connsiteX5" fmla="*/ 214 w 64424"/>
                      <a:gd name="connsiteY5" fmla="*/ 36702 h 61622"/>
                      <a:gd name="connsiteX6" fmla="*/ 41748 w 64424"/>
                      <a:gd name="connsiteY6" fmla="*/ 61622 h 61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424" h="61622">
                        <a:moveTo>
                          <a:pt x="41748" y="61622"/>
                        </a:moveTo>
                        <a:cubicBezTo>
                          <a:pt x="58361" y="61622"/>
                          <a:pt x="66668" y="50547"/>
                          <a:pt x="63899" y="42240"/>
                        </a:cubicBezTo>
                        <a:cubicBezTo>
                          <a:pt x="61131" y="31164"/>
                          <a:pt x="47286" y="31164"/>
                          <a:pt x="41748" y="31164"/>
                        </a:cubicBezTo>
                        <a:cubicBezTo>
                          <a:pt x="47286" y="25626"/>
                          <a:pt x="58361" y="20088"/>
                          <a:pt x="55593" y="14550"/>
                        </a:cubicBezTo>
                        <a:cubicBezTo>
                          <a:pt x="52824" y="3475"/>
                          <a:pt x="41748" y="-2063"/>
                          <a:pt x="30672" y="706"/>
                        </a:cubicBezTo>
                        <a:cubicBezTo>
                          <a:pt x="22365" y="3475"/>
                          <a:pt x="-2555" y="28395"/>
                          <a:pt x="214" y="36702"/>
                        </a:cubicBezTo>
                        <a:cubicBezTo>
                          <a:pt x="2982" y="39471"/>
                          <a:pt x="36210" y="61622"/>
                          <a:pt x="41748" y="61622"/>
                        </a:cubicBezTo>
                        <a:close/>
                      </a:path>
                    </a:pathLst>
                  </a:custGeom>
                  <a:solidFill>
                    <a:srgbClr val="61911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5" name="Hình tự do: Hình 374">
                  <a:extLst>
                    <a:ext uri="{FF2B5EF4-FFF2-40B4-BE49-F238E27FC236}">
                      <a16:creationId xmlns:a16="http://schemas.microsoft.com/office/drawing/2014/main" xmlns="" id="{1948AAAA-DFE7-698F-5FC6-257F7DA31A14}"/>
                    </a:ext>
                  </a:extLst>
                </p:cNvPr>
                <p:cNvSpPr/>
                <p:nvPr/>
              </p:nvSpPr>
              <p:spPr>
                <a:xfrm>
                  <a:off x="4304118" y="5399914"/>
                  <a:ext cx="257883" cy="140163"/>
                </a:xfrm>
                <a:custGeom>
                  <a:avLst/>
                  <a:gdLst>
                    <a:gd name="connsiteX0" fmla="*/ 257884 w 257883"/>
                    <a:gd name="connsiteY0" fmla="*/ 52942 h 140163"/>
                    <a:gd name="connsiteX1" fmla="*/ 147126 w 257883"/>
                    <a:gd name="connsiteY1" fmla="*/ 77862 h 140163"/>
                    <a:gd name="connsiteX2" fmla="*/ 155433 w 257883"/>
                    <a:gd name="connsiteY2" fmla="*/ 332 h 140163"/>
                    <a:gd name="connsiteX3" fmla="*/ 113898 w 257883"/>
                    <a:gd name="connsiteY3" fmla="*/ 69555 h 140163"/>
                    <a:gd name="connsiteX4" fmla="*/ 97285 w 257883"/>
                    <a:gd name="connsiteY4" fmla="*/ 332 h 140163"/>
                    <a:gd name="connsiteX5" fmla="*/ 86209 w 257883"/>
                    <a:gd name="connsiteY5" fmla="*/ 72324 h 140163"/>
                    <a:gd name="connsiteX6" fmla="*/ 36368 w 257883"/>
                    <a:gd name="connsiteY6" fmla="*/ 19714 h 140163"/>
                    <a:gd name="connsiteX7" fmla="*/ 58519 w 257883"/>
                    <a:gd name="connsiteY7" fmla="*/ 94476 h 140163"/>
                    <a:gd name="connsiteX8" fmla="*/ 371 w 257883"/>
                    <a:gd name="connsiteY8" fmla="*/ 86169 h 140163"/>
                    <a:gd name="connsiteX9" fmla="*/ 69595 w 257883"/>
                    <a:gd name="connsiteY9" fmla="*/ 136010 h 140163"/>
                    <a:gd name="connsiteX10" fmla="*/ 141588 w 257883"/>
                    <a:gd name="connsiteY10" fmla="*/ 136010 h 140163"/>
                    <a:gd name="connsiteX11" fmla="*/ 257884 w 257883"/>
                    <a:gd name="connsiteY11" fmla="*/ 52942 h 140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57883" h="140163">
                      <a:moveTo>
                        <a:pt x="257884" y="52942"/>
                      </a:moveTo>
                      <a:cubicBezTo>
                        <a:pt x="257884" y="52942"/>
                        <a:pt x="196967" y="36328"/>
                        <a:pt x="147126" y="77862"/>
                      </a:cubicBezTo>
                      <a:cubicBezTo>
                        <a:pt x="144357" y="80631"/>
                        <a:pt x="149895" y="28021"/>
                        <a:pt x="155433" y="332"/>
                      </a:cubicBezTo>
                      <a:cubicBezTo>
                        <a:pt x="155433" y="-2437"/>
                        <a:pt x="133281" y="11407"/>
                        <a:pt x="113898" y="69555"/>
                      </a:cubicBezTo>
                      <a:cubicBezTo>
                        <a:pt x="108360" y="61248"/>
                        <a:pt x="108360" y="16945"/>
                        <a:pt x="97285" y="332"/>
                      </a:cubicBezTo>
                      <a:cubicBezTo>
                        <a:pt x="94516" y="14176"/>
                        <a:pt x="94516" y="61248"/>
                        <a:pt x="86209" y="72324"/>
                      </a:cubicBezTo>
                      <a:cubicBezTo>
                        <a:pt x="80671" y="47404"/>
                        <a:pt x="64057" y="39097"/>
                        <a:pt x="36368" y="19714"/>
                      </a:cubicBezTo>
                      <a:cubicBezTo>
                        <a:pt x="50212" y="50173"/>
                        <a:pt x="55750" y="58479"/>
                        <a:pt x="58519" y="94476"/>
                      </a:cubicBezTo>
                      <a:cubicBezTo>
                        <a:pt x="52981" y="88938"/>
                        <a:pt x="-5167" y="83400"/>
                        <a:pt x="371" y="86169"/>
                      </a:cubicBezTo>
                      <a:cubicBezTo>
                        <a:pt x="30830" y="105552"/>
                        <a:pt x="69595" y="136010"/>
                        <a:pt x="69595" y="136010"/>
                      </a:cubicBezTo>
                      <a:cubicBezTo>
                        <a:pt x="75133" y="141548"/>
                        <a:pt x="124974" y="141548"/>
                        <a:pt x="141588" y="136010"/>
                      </a:cubicBezTo>
                      <a:cubicBezTo>
                        <a:pt x="138819" y="127703"/>
                        <a:pt x="232963" y="61248"/>
                        <a:pt x="257884" y="52942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6" name="Hình tự do: Hình 375">
                  <a:extLst>
                    <a:ext uri="{FF2B5EF4-FFF2-40B4-BE49-F238E27FC236}">
                      <a16:creationId xmlns:a16="http://schemas.microsoft.com/office/drawing/2014/main" xmlns="" id="{2DF1DCA0-129D-AAC9-119A-C6F02289F3DB}"/>
                    </a:ext>
                  </a:extLst>
                </p:cNvPr>
                <p:cNvSpPr/>
                <p:nvPr/>
              </p:nvSpPr>
              <p:spPr>
                <a:xfrm>
                  <a:off x="7497000" y="4965521"/>
                  <a:ext cx="379433" cy="116295"/>
                </a:xfrm>
                <a:custGeom>
                  <a:avLst/>
                  <a:gdLst>
                    <a:gd name="connsiteX0" fmla="*/ 379434 w 379433"/>
                    <a:gd name="connsiteY0" fmla="*/ 38765 h 116295"/>
                    <a:gd name="connsiteX1" fmla="*/ 310210 w 379433"/>
                    <a:gd name="connsiteY1" fmla="*/ 83068 h 116295"/>
                    <a:gd name="connsiteX2" fmla="*/ 318517 w 379433"/>
                    <a:gd name="connsiteY2" fmla="*/ 30458 h 116295"/>
                    <a:gd name="connsiteX3" fmla="*/ 243755 w 379433"/>
                    <a:gd name="connsiteY3" fmla="*/ 71993 h 116295"/>
                    <a:gd name="connsiteX4" fmla="*/ 257600 w 379433"/>
                    <a:gd name="connsiteY4" fmla="*/ 47072 h 116295"/>
                    <a:gd name="connsiteX5" fmla="*/ 163456 w 379433"/>
                    <a:gd name="connsiteY5" fmla="*/ 55379 h 116295"/>
                    <a:gd name="connsiteX6" fmla="*/ 196683 w 379433"/>
                    <a:gd name="connsiteY6" fmla="*/ 0 h 116295"/>
                    <a:gd name="connsiteX7" fmla="*/ 66542 w 379433"/>
                    <a:gd name="connsiteY7" fmla="*/ 55379 h 116295"/>
                    <a:gd name="connsiteX8" fmla="*/ 88 w 379433"/>
                    <a:gd name="connsiteY8" fmla="*/ 33227 h 116295"/>
                    <a:gd name="connsiteX9" fmla="*/ 27777 w 379433"/>
                    <a:gd name="connsiteY9" fmla="*/ 80299 h 116295"/>
                    <a:gd name="connsiteX10" fmla="*/ 61004 w 379433"/>
                    <a:gd name="connsiteY10" fmla="*/ 88606 h 116295"/>
                    <a:gd name="connsiteX11" fmla="*/ 193914 w 379433"/>
                    <a:gd name="connsiteY11" fmla="*/ 94144 h 116295"/>
                    <a:gd name="connsiteX12" fmla="*/ 373896 w 379433"/>
                    <a:gd name="connsiteY12" fmla="*/ 116296 h 116295"/>
                    <a:gd name="connsiteX13" fmla="*/ 379434 w 379433"/>
                    <a:gd name="connsiteY13" fmla="*/ 38765 h 116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433" h="116295">
                      <a:moveTo>
                        <a:pt x="379434" y="38765"/>
                      </a:moveTo>
                      <a:cubicBezTo>
                        <a:pt x="379434" y="38765"/>
                        <a:pt x="348975" y="47072"/>
                        <a:pt x="310210" y="83068"/>
                      </a:cubicBezTo>
                      <a:cubicBezTo>
                        <a:pt x="304672" y="88606"/>
                        <a:pt x="304672" y="58148"/>
                        <a:pt x="318517" y="30458"/>
                      </a:cubicBezTo>
                      <a:cubicBezTo>
                        <a:pt x="299134" y="33227"/>
                        <a:pt x="263138" y="69224"/>
                        <a:pt x="243755" y="71993"/>
                      </a:cubicBezTo>
                      <a:cubicBezTo>
                        <a:pt x="240986" y="63686"/>
                        <a:pt x="246524" y="55379"/>
                        <a:pt x="257600" y="47072"/>
                      </a:cubicBezTo>
                      <a:cubicBezTo>
                        <a:pt x="227141" y="49841"/>
                        <a:pt x="193914" y="52610"/>
                        <a:pt x="163456" y="55379"/>
                      </a:cubicBezTo>
                      <a:cubicBezTo>
                        <a:pt x="174531" y="35996"/>
                        <a:pt x="185607" y="19383"/>
                        <a:pt x="196683" y="0"/>
                      </a:cubicBezTo>
                      <a:cubicBezTo>
                        <a:pt x="138535" y="16614"/>
                        <a:pt x="94232" y="30458"/>
                        <a:pt x="66542" y="55379"/>
                      </a:cubicBezTo>
                      <a:cubicBezTo>
                        <a:pt x="61004" y="49841"/>
                        <a:pt x="-2681" y="24920"/>
                        <a:pt x="88" y="33227"/>
                      </a:cubicBezTo>
                      <a:cubicBezTo>
                        <a:pt x="16701" y="58148"/>
                        <a:pt x="25008" y="77530"/>
                        <a:pt x="27777" y="80299"/>
                      </a:cubicBezTo>
                      <a:cubicBezTo>
                        <a:pt x="36084" y="88606"/>
                        <a:pt x="41622" y="88606"/>
                        <a:pt x="61004" y="88606"/>
                      </a:cubicBezTo>
                      <a:cubicBezTo>
                        <a:pt x="105307" y="91375"/>
                        <a:pt x="149611" y="88606"/>
                        <a:pt x="193914" y="94144"/>
                      </a:cubicBezTo>
                      <a:cubicBezTo>
                        <a:pt x="246524" y="99682"/>
                        <a:pt x="321286" y="107989"/>
                        <a:pt x="373896" y="116296"/>
                      </a:cubicBezTo>
                      <a:cubicBezTo>
                        <a:pt x="376665" y="113527"/>
                        <a:pt x="354513" y="94144"/>
                        <a:pt x="379434" y="38765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7" name="Hình tự do: Hình 376">
                  <a:extLst>
                    <a:ext uri="{FF2B5EF4-FFF2-40B4-BE49-F238E27FC236}">
                      <a16:creationId xmlns:a16="http://schemas.microsoft.com/office/drawing/2014/main" xmlns="" id="{75CEFBB0-891D-C91B-3AF7-D120E0AA2B80}"/>
                    </a:ext>
                  </a:extLst>
                </p:cNvPr>
                <p:cNvSpPr/>
                <p:nvPr/>
              </p:nvSpPr>
              <p:spPr>
                <a:xfrm>
                  <a:off x="6998677" y="4951676"/>
                  <a:ext cx="365501" cy="69223"/>
                </a:xfrm>
                <a:custGeom>
                  <a:avLst/>
                  <a:gdLst>
                    <a:gd name="connsiteX0" fmla="*/ 282433 w 365501"/>
                    <a:gd name="connsiteY0" fmla="*/ 27689 h 69223"/>
                    <a:gd name="connsiteX1" fmla="*/ 243667 w 365501"/>
                    <a:gd name="connsiteY1" fmla="*/ 52610 h 69223"/>
                    <a:gd name="connsiteX2" fmla="*/ 229822 w 365501"/>
                    <a:gd name="connsiteY2" fmla="*/ 19383 h 69223"/>
                    <a:gd name="connsiteX3" fmla="*/ 204902 w 365501"/>
                    <a:gd name="connsiteY3" fmla="*/ 52610 h 69223"/>
                    <a:gd name="connsiteX4" fmla="*/ 213209 w 365501"/>
                    <a:gd name="connsiteY4" fmla="*/ 16614 h 69223"/>
                    <a:gd name="connsiteX5" fmla="*/ 127371 w 365501"/>
                    <a:gd name="connsiteY5" fmla="*/ 44303 h 69223"/>
                    <a:gd name="connsiteX6" fmla="*/ 135678 w 365501"/>
                    <a:gd name="connsiteY6" fmla="*/ 0 h 69223"/>
                    <a:gd name="connsiteX7" fmla="*/ 91375 w 365501"/>
                    <a:gd name="connsiteY7" fmla="*/ 44303 h 69223"/>
                    <a:gd name="connsiteX8" fmla="*/ 0 w 365501"/>
                    <a:gd name="connsiteY8" fmla="*/ 2769 h 69223"/>
                    <a:gd name="connsiteX9" fmla="*/ 47072 w 365501"/>
                    <a:gd name="connsiteY9" fmla="*/ 63686 h 69223"/>
                    <a:gd name="connsiteX10" fmla="*/ 94144 w 365501"/>
                    <a:gd name="connsiteY10" fmla="*/ 63686 h 69223"/>
                    <a:gd name="connsiteX11" fmla="*/ 185520 w 365501"/>
                    <a:gd name="connsiteY11" fmla="*/ 66455 h 69223"/>
                    <a:gd name="connsiteX12" fmla="*/ 365501 w 365501"/>
                    <a:gd name="connsiteY12" fmla="*/ 69224 h 69223"/>
                    <a:gd name="connsiteX13" fmla="*/ 282433 w 365501"/>
                    <a:gd name="connsiteY13" fmla="*/ 27689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501" h="69223">
                      <a:moveTo>
                        <a:pt x="282433" y="27689"/>
                      </a:moveTo>
                      <a:cubicBezTo>
                        <a:pt x="282433" y="27689"/>
                        <a:pt x="251974" y="38765"/>
                        <a:pt x="243667" y="52610"/>
                      </a:cubicBezTo>
                      <a:cubicBezTo>
                        <a:pt x="243667" y="55379"/>
                        <a:pt x="243667" y="24920"/>
                        <a:pt x="229822" y="19383"/>
                      </a:cubicBezTo>
                      <a:cubicBezTo>
                        <a:pt x="227054" y="35996"/>
                        <a:pt x="218747" y="49841"/>
                        <a:pt x="204902" y="52610"/>
                      </a:cubicBezTo>
                      <a:cubicBezTo>
                        <a:pt x="202133" y="47072"/>
                        <a:pt x="207671" y="19383"/>
                        <a:pt x="213209" y="16614"/>
                      </a:cubicBezTo>
                      <a:cubicBezTo>
                        <a:pt x="177213" y="19383"/>
                        <a:pt x="157830" y="30458"/>
                        <a:pt x="127371" y="44303"/>
                      </a:cubicBezTo>
                      <a:cubicBezTo>
                        <a:pt x="124603" y="30458"/>
                        <a:pt x="132909" y="11076"/>
                        <a:pt x="135678" y="0"/>
                      </a:cubicBezTo>
                      <a:cubicBezTo>
                        <a:pt x="105220" y="11076"/>
                        <a:pt x="94144" y="35996"/>
                        <a:pt x="91375" y="44303"/>
                      </a:cubicBezTo>
                      <a:cubicBezTo>
                        <a:pt x="85837" y="41534"/>
                        <a:pt x="52610" y="-2769"/>
                        <a:pt x="0" y="2769"/>
                      </a:cubicBezTo>
                      <a:cubicBezTo>
                        <a:pt x="41534" y="22151"/>
                        <a:pt x="44303" y="60917"/>
                        <a:pt x="47072" y="63686"/>
                      </a:cubicBezTo>
                      <a:cubicBezTo>
                        <a:pt x="55379" y="69224"/>
                        <a:pt x="80299" y="63686"/>
                        <a:pt x="94144" y="63686"/>
                      </a:cubicBezTo>
                      <a:cubicBezTo>
                        <a:pt x="124603" y="66455"/>
                        <a:pt x="155061" y="63686"/>
                        <a:pt x="185520" y="66455"/>
                      </a:cubicBezTo>
                      <a:cubicBezTo>
                        <a:pt x="221516" y="69224"/>
                        <a:pt x="329505" y="66455"/>
                        <a:pt x="365501" y="69224"/>
                      </a:cubicBezTo>
                      <a:cubicBezTo>
                        <a:pt x="365501" y="63686"/>
                        <a:pt x="282433" y="49841"/>
                        <a:pt x="282433" y="27689"/>
                      </a:cubicBezTo>
                      <a:close/>
                    </a:path>
                  </a:pathLst>
                </a:custGeom>
                <a:solidFill>
                  <a:srgbClr val="9DC95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78" name="Đồ họa 753">
                  <a:extLst>
                    <a:ext uri="{FF2B5EF4-FFF2-40B4-BE49-F238E27FC236}">
                      <a16:creationId xmlns:a16="http://schemas.microsoft.com/office/drawing/2014/main" xmlns="" id="{44E7156A-A7A5-1590-3F01-D1DF601333FF}"/>
                    </a:ext>
                  </a:extLst>
                </p:cNvPr>
                <p:cNvGrpSpPr/>
                <p:nvPr/>
              </p:nvGrpSpPr>
              <p:grpSpPr>
                <a:xfrm>
                  <a:off x="4420785" y="5454478"/>
                  <a:ext cx="155061" cy="109135"/>
                  <a:chOff x="4420785" y="5454478"/>
                  <a:chExt cx="155061" cy="109135"/>
                </a:xfrm>
              </p:grpSpPr>
              <p:sp>
                <p:nvSpPr>
                  <p:cNvPr id="405" name="Hình tự do: Hình 404">
                    <a:extLst>
                      <a:ext uri="{FF2B5EF4-FFF2-40B4-BE49-F238E27FC236}">
                        <a16:creationId xmlns:a16="http://schemas.microsoft.com/office/drawing/2014/main" xmlns="" id="{B88F71F5-4082-1779-75F2-AE0306E1A81C}"/>
                      </a:ext>
                    </a:extLst>
                  </p:cNvPr>
                  <p:cNvSpPr/>
                  <p:nvPr/>
                </p:nvSpPr>
                <p:spPr>
                  <a:xfrm>
                    <a:off x="4420785" y="5513773"/>
                    <a:ext cx="155061" cy="49841"/>
                  </a:xfrm>
                  <a:custGeom>
                    <a:avLst/>
                    <a:gdLst>
                      <a:gd name="connsiteX0" fmla="*/ 155061 w 155061"/>
                      <a:gd name="connsiteY0" fmla="*/ 24921 h 49841"/>
                      <a:gd name="connsiteX1" fmla="*/ 77531 w 155061"/>
                      <a:gd name="connsiteY1" fmla="*/ 49841 h 49841"/>
                      <a:gd name="connsiteX2" fmla="*/ 0 w 155061"/>
                      <a:gd name="connsiteY2" fmla="*/ 24921 h 49841"/>
                      <a:gd name="connsiteX3" fmla="*/ 77531 w 155061"/>
                      <a:gd name="connsiteY3" fmla="*/ 0 h 49841"/>
                      <a:gd name="connsiteX4" fmla="*/ 155061 w 155061"/>
                      <a:gd name="connsiteY4" fmla="*/ 24921 h 49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49841">
                        <a:moveTo>
                          <a:pt x="155061" y="24921"/>
                        </a:moveTo>
                        <a:cubicBezTo>
                          <a:pt x="155061" y="38684"/>
                          <a:pt x="120350" y="49841"/>
                          <a:pt x="77531" y="49841"/>
                        </a:cubicBezTo>
                        <a:cubicBezTo>
                          <a:pt x="34712" y="49841"/>
                          <a:pt x="0" y="38684"/>
                          <a:pt x="0" y="24921"/>
                        </a:cubicBezTo>
                        <a:cubicBezTo>
                          <a:pt x="0" y="11157"/>
                          <a:pt x="34712" y="0"/>
                          <a:pt x="77531" y="0"/>
                        </a:cubicBezTo>
                        <a:cubicBezTo>
                          <a:pt x="120350" y="0"/>
                          <a:pt x="155061" y="11157"/>
                          <a:pt x="155061" y="24921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6" name="Hình tự do: Hình 405">
                    <a:extLst>
                      <a:ext uri="{FF2B5EF4-FFF2-40B4-BE49-F238E27FC236}">
                        <a16:creationId xmlns:a16="http://schemas.microsoft.com/office/drawing/2014/main" xmlns="" id="{727667FC-273B-E1B1-7C05-541B33B52D16}"/>
                      </a:ext>
                    </a:extLst>
                  </p:cNvPr>
                  <p:cNvSpPr/>
                  <p:nvPr/>
                </p:nvSpPr>
                <p:spPr>
                  <a:xfrm>
                    <a:off x="4426582" y="5454478"/>
                    <a:ext cx="116743" cy="95291"/>
                  </a:xfrm>
                  <a:custGeom>
                    <a:avLst/>
                    <a:gdLst>
                      <a:gd name="connsiteX0" fmla="*/ 24662 w 116743"/>
                      <a:gd name="connsiteY0" fmla="*/ 34374 h 95291"/>
                      <a:gd name="connsiteX1" fmla="*/ 32969 w 116743"/>
                      <a:gd name="connsiteY1" fmla="*/ 14992 h 95291"/>
                      <a:gd name="connsiteX2" fmla="*/ 49583 w 116743"/>
                      <a:gd name="connsiteY2" fmla="*/ 3916 h 95291"/>
                      <a:gd name="connsiteX3" fmla="*/ 68965 w 116743"/>
                      <a:gd name="connsiteY3" fmla="*/ 1147 h 95291"/>
                      <a:gd name="connsiteX4" fmla="*/ 88348 w 116743"/>
                      <a:gd name="connsiteY4" fmla="*/ 26068 h 95291"/>
                      <a:gd name="connsiteX5" fmla="*/ 116038 w 116743"/>
                      <a:gd name="connsiteY5" fmla="*/ 62064 h 95291"/>
                      <a:gd name="connsiteX6" fmla="*/ 102193 w 116743"/>
                      <a:gd name="connsiteY6" fmla="*/ 89753 h 95291"/>
                      <a:gd name="connsiteX7" fmla="*/ 74503 w 116743"/>
                      <a:gd name="connsiteY7" fmla="*/ 95291 h 95291"/>
                      <a:gd name="connsiteX8" fmla="*/ 24662 w 116743"/>
                      <a:gd name="connsiteY8" fmla="*/ 95291 h 95291"/>
                      <a:gd name="connsiteX9" fmla="*/ 24662 w 116743"/>
                      <a:gd name="connsiteY9" fmla="*/ 34374 h 95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743" h="95291">
                        <a:moveTo>
                          <a:pt x="24662" y="34374"/>
                        </a:moveTo>
                        <a:cubicBezTo>
                          <a:pt x="27431" y="28836"/>
                          <a:pt x="27431" y="20529"/>
                          <a:pt x="32969" y="14992"/>
                        </a:cubicBezTo>
                        <a:cubicBezTo>
                          <a:pt x="35738" y="9454"/>
                          <a:pt x="41276" y="6685"/>
                          <a:pt x="49583" y="3916"/>
                        </a:cubicBezTo>
                        <a:cubicBezTo>
                          <a:pt x="55121" y="1147"/>
                          <a:pt x="63428" y="-1622"/>
                          <a:pt x="68965" y="1147"/>
                        </a:cubicBezTo>
                        <a:cubicBezTo>
                          <a:pt x="80041" y="3916"/>
                          <a:pt x="82810" y="17761"/>
                          <a:pt x="88348" y="26068"/>
                        </a:cubicBezTo>
                        <a:cubicBezTo>
                          <a:pt x="96655" y="39912"/>
                          <a:pt x="113269" y="48219"/>
                          <a:pt x="116038" y="62064"/>
                        </a:cubicBezTo>
                        <a:cubicBezTo>
                          <a:pt x="118807" y="73140"/>
                          <a:pt x="113269" y="84215"/>
                          <a:pt x="102193" y="89753"/>
                        </a:cubicBezTo>
                        <a:cubicBezTo>
                          <a:pt x="93886" y="95291"/>
                          <a:pt x="82810" y="95291"/>
                          <a:pt x="74503" y="95291"/>
                        </a:cubicBezTo>
                        <a:cubicBezTo>
                          <a:pt x="57890" y="95291"/>
                          <a:pt x="41276" y="95291"/>
                          <a:pt x="24662" y="95291"/>
                        </a:cubicBezTo>
                        <a:cubicBezTo>
                          <a:pt x="-27948" y="92522"/>
                          <a:pt x="19124" y="48219"/>
                          <a:pt x="24662" y="34374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7" name="Hình tự do: Hình 406">
                    <a:extLst>
                      <a:ext uri="{FF2B5EF4-FFF2-40B4-BE49-F238E27FC236}">
                        <a16:creationId xmlns:a16="http://schemas.microsoft.com/office/drawing/2014/main" xmlns="" id="{F3DAECBE-EEAB-A133-6199-191FE9F121FC}"/>
                      </a:ext>
                    </a:extLst>
                  </p:cNvPr>
                  <p:cNvSpPr/>
                  <p:nvPr/>
                </p:nvSpPr>
                <p:spPr>
                  <a:xfrm>
                    <a:off x="4452866" y="5454478"/>
                    <a:ext cx="84921" cy="86984"/>
                  </a:xfrm>
                  <a:custGeom>
                    <a:avLst/>
                    <a:gdLst>
                      <a:gd name="connsiteX0" fmla="*/ 59295 w 84921"/>
                      <a:gd name="connsiteY0" fmla="*/ 26068 h 86984"/>
                      <a:gd name="connsiteX1" fmla="*/ 39912 w 84921"/>
                      <a:gd name="connsiteY1" fmla="*/ 1147 h 86984"/>
                      <a:gd name="connsiteX2" fmla="*/ 20530 w 84921"/>
                      <a:gd name="connsiteY2" fmla="*/ 3916 h 86984"/>
                      <a:gd name="connsiteX3" fmla="*/ 9454 w 84921"/>
                      <a:gd name="connsiteY3" fmla="*/ 9454 h 86984"/>
                      <a:gd name="connsiteX4" fmla="*/ 9454 w 84921"/>
                      <a:gd name="connsiteY4" fmla="*/ 12223 h 86984"/>
                      <a:gd name="connsiteX5" fmla="*/ 3916 w 84921"/>
                      <a:gd name="connsiteY5" fmla="*/ 34374 h 86984"/>
                      <a:gd name="connsiteX6" fmla="*/ 1147 w 84921"/>
                      <a:gd name="connsiteY6" fmla="*/ 45450 h 86984"/>
                      <a:gd name="connsiteX7" fmla="*/ 12223 w 84921"/>
                      <a:gd name="connsiteY7" fmla="*/ 50988 h 86984"/>
                      <a:gd name="connsiteX8" fmla="*/ 23299 w 84921"/>
                      <a:gd name="connsiteY8" fmla="*/ 53757 h 86984"/>
                      <a:gd name="connsiteX9" fmla="*/ 28836 w 84921"/>
                      <a:gd name="connsiteY9" fmla="*/ 67602 h 86984"/>
                      <a:gd name="connsiteX10" fmla="*/ 42681 w 84921"/>
                      <a:gd name="connsiteY10" fmla="*/ 81447 h 86984"/>
                      <a:gd name="connsiteX11" fmla="*/ 64833 w 84921"/>
                      <a:gd name="connsiteY11" fmla="*/ 86984 h 86984"/>
                      <a:gd name="connsiteX12" fmla="*/ 70371 w 84921"/>
                      <a:gd name="connsiteY12" fmla="*/ 86984 h 86984"/>
                      <a:gd name="connsiteX13" fmla="*/ 84215 w 84921"/>
                      <a:gd name="connsiteY13" fmla="*/ 59295 h 86984"/>
                      <a:gd name="connsiteX14" fmla="*/ 59295 w 84921"/>
                      <a:gd name="connsiteY14" fmla="*/ 26068 h 8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4921" h="86984">
                        <a:moveTo>
                          <a:pt x="59295" y="26068"/>
                        </a:moveTo>
                        <a:cubicBezTo>
                          <a:pt x="53757" y="17761"/>
                          <a:pt x="50988" y="3916"/>
                          <a:pt x="39912" y="1147"/>
                        </a:cubicBezTo>
                        <a:cubicBezTo>
                          <a:pt x="34374" y="-1622"/>
                          <a:pt x="26067" y="1147"/>
                          <a:pt x="20530" y="3916"/>
                        </a:cubicBezTo>
                        <a:cubicBezTo>
                          <a:pt x="17761" y="6685"/>
                          <a:pt x="12223" y="6685"/>
                          <a:pt x="9454" y="9454"/>
                        </a:cubicBezTo>
                        <a:cubicBezTo>
                          <a:pt x="9454" y="9454"/>
                          <a:pt x="9454" y="12223"/>
                          <a:pt x="9454" y="12223"/>
                        </a:cubicBezTo>
                        <a:cubicBezTo>
                          <a:pt x="9454" y="20529"/>
                          <a:pt x="9454" y="28836"/>
                          <a:pt x="3916" y="34374"/>
                        </a:cubicBezTo>
                        <a:cubicBezTo>
                          <a:pt x="1147" y="37143"/>
                          <a:pt x="-1622" y="42681"/>
                          <a:pt x="1147" y="45450"/>
                        </a:cubicBezTo>
                        <a:cubicBezTo>
                          <a:pt x="3916" y="48219"/>
                          <a:pt x="6685" y="50988"/>
                          <a:pt x="12223" y="50988"/>
                        </a:cubicBezTo>
                        <a:cubicBezTo>
                          <a:pt x="17761" y="50988"/>
                          <a:pt x="20530" y="50988"/>
                          <a:pt x="23299" y="53757"/>
                        </a:cubicBezTo>
                        <a:cubicBezTo>
                          <a:pt x="28836" y="56526"/>
                          <a:pt x="28836" y="62064"/>
                          <a:pt x="28836" y="67602"/>
                        </a:cubicBezTo>
                        <a:cubicBezTo>
                          <a:pt x="31605" y="73140"/>
                          <a:pt x="37143" y="78678"/>
                          <a:pt x="42681" y="81447"/>
                        </a:cubicBezTo>
                        <a:cubicBezTo>
                          <a:pt x="48219" y="84215"/>
                          <a:pt x="56526" y="86984"/>
                          <a:pt x="64833" y="86984"/>
                        </a:cubicBezTo>
                        <a:cubicBezTo>
                          <a:pt x="67602" y="86984"/>
                          <a:pt x="67602" y="86984"/>
                          <a:pt x="70371" y="86984"/>
                        </a:cubicBezTo>
                        <a:cubicBezTo>
                          <a:pt x="81446" y="81447"/>
                          <a:pt x="86984" y="70371"/>
                          <a:pt x="84215" y="59295"/>
                        </a:cubicBezTo>
                        <a:cubicBezTo>
                          <a:pt x="84215" y="48219"/>
                          <a:pt x="64833" y="39912"/>
                          <a:pt x="59295" y="26068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79" name="Hình tự do: Hình 378">
                  <a:extLst>
                    <a:ext uri="{FF2B5EF4-FFF2-40B4-BE49-F238E27FC236}">
                      <a16:creationId xmlns:a16="http://schemas.microsoft.com/office/drawing/2014/main" xmlns="" id="{96DD8D51-D7D9-8FB2-3820-B3B3FFAB3BAB}"/>
                    </a:ext>
                  </a:extLst>
                </p:cNvPr>
                <p:cNvSpPr/>
                <p:nvPr/>
              </p:nvSpPr>
              <p:spPr>
                <a:xfrm>
                  <a:off x="7358499" y="5516542"/>
                  <a:ext cx="180123" cy="122570"/>
                </a:xfrm>
                <a:custGeom>
                  <a:avLst/>
                  <a:gdLst>
                    <a:gd name="connsiteX0" fmla="*/ 180123 w 180123"/>
                    <a:gd name="connsiteY0" fmla="*/ 60917 h 122570"/>
                    <a:gd name="connsiteX1" fmla="*/ 99823 w 180123"/>
                    <a:gd name="connsiteY1" fmla="*/ 80300 h 122570"/>
                    <a:gd name="connsiteX2" fmla="*/ 141358 w 180123"/>
                    <a:gd name="connsiteY2" fmla="*/ 24921 h 122570"/>
                    <a:gd name="connsiteX3" fmla="*/ 85979 w 180123"/>
                    <a:gd name="connsiteY3" fmla="*/ 60917 h 122570"/>
                    <a:gd name="connsiteX4" fmla="*/ 74903 w 180123"/>
                    <a:gd name="connsiteY4" fmla="*/ 0 h 122570"/>
                    <a:gd name="connsiteX5" fmla="*/ 58289 w 180123"/>
                    <a:gd name="connsiteY5" fmla="*/ 60917 h 122570"/>
                    <a:gd name="connsiteX6" fmla="*/ 30600 w 180123"/>
                    <a:gd name="connsiteY6" fmla="*/ 11076 h 122570"/>
                    <a:gd name="connsiteX7" fmla="*/ 38907 w 180123"/>
                    <a:gd name="connsiteY7" fmla="*/ 74762 h 122570"/>
                    <a:gd name="connsiteX8" fmla="*/ 141 w 180123"/>
                    <a:gd name="connsiteY8" fmla="*/ 63686 h 122570"/>
                    <a:gd name="connsiteX9" fmla="*/ 41676 w 180123"/>
                    <a:gd name="connsiteY9" fmla="*/ 113527 h 122570"/>
                    <a:gd name="connsiteX10" fmla="*/ 91516 w 180123"/>
                    <a:gd name="connsiteY10" fmla="*/ 121834 h 122570"/>
                    <a:gd name="connsiteX11" fmla="*/ 180123 w 180123"/>
                    <a:gd name="connsiteY11" fmla="*/ 60917 h 122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0123" h="122570">
                      <a:moveTo>
                        <a:pt x="180123" y="60917"/>
                      </a:moveTo>
                      <a:cubicBezTo>
                        <a:pt x="180123" y="60917"/>
                        <a:pt x="141358" y="49841"/>
                        <a:pt x="99823" y="80300"/>
                      </a:cubicBezTo>
                      <a:cubicBezTo>
                        <a:pt x="97055" y="83068"/>
                        <a:pt x="121975" y="35996"/>
                        <a:pt x="141358" y="24921"/>
                      </a:cubicBezTo>
                      <a:cubicBezTo>
                        <a:pt x="141358" y="24921"/>
                        <a:pt x="113668" y="22152"/>
                        <a:pt x="85979" y="60917"/>
                      </a:cubicBezTo>
                      <a:cubicBezTo>
                        <a:pt x="83210" y="52610"/>
                        <a:pt x="80441" y="13845"/>
                        <a:pt x="74903" y="0"/>
                      </a:cubicBezTo>
                      <a:cubicBezTo>
                        <a:pt x="72134" y="11076"/>
                        <a:pt x="63827" y="52610"/>
                        <a:pt x="58289" y="60917"/>
                      </a:cubicBezTo>
                      <a:cubicBezTo>
                        <a:pt x="58289" y="41534"/>
                        <a:pt x="47214" y="30459"/>
                        <a:pt x="30600" y="11076"/>
                      </a:cubicBezTo>
                      <a:cubicBezTo>
                        <a:pt x="36137" y="38765"/>
                        <a:pt x="38907" y="44303"/>
                        <a:pt x="38907" y="74762"/>
                      </a:cubicBezTo>
                      <a:cubicBezTo>
                        <a:pt x="36137" y="69224"/>
                        <a:pt x="-2628" y="58148"/>
                        <a:pt x="141" y="63686"/>
                      </a:cubicBezTo>
                      <a:cubicBezTo>
                        <a:pt x="19524" y="83068"/>
                        <a:pt x="41676" y="110758"/>
                        <a:pt x="41676" y="113527"/>
                      </a:cubicBezTo>
                      <a:cubicBezTo>
                        <a:pt x="44444" y="119065"/>
                        <a:pt x="80441" y="124603"/>
                        <a:pt x="91516" y="121834"/>
                      </a:cubicBezTo>
                      <a:cubicBezTo>
                        <a:pt x="88748" y="113527"/>
                        <a:pt x="160740" y="66455"/>
                        <a:pt x="180123" y="60917"/>
                      </a:cubicBezTo>
                      <a:close/>
                    </a:path>
                  </a:pathLst>
                </a:custGeom>
                <a:solidFill>
                  <a:srgbClr val="7FAF2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0" name="Đồ họa 753">
                  <a:extLst>
                    <a:ext uri="{FF2B5EF4-FFF2-40B4-BE49-F238E27FC236}">
                      <a16:creationId xmlns:a16="http://schemas.microsoft.com/office/drawing/2014/main" xmlns="" id="{5A8FE40E-6F1D-3079-4636-7BD722F26935}"/>
                    </a:ext>
                  </a:extLst>
                </p:cNvPr>
                <p:cNvGrpSpPr/>
                <p:nvPr/>
              </p:nvGrpSpPr>
              <p:grpSpPr>
                <a:xfrm>
                  <a:off x="7364178" y="5602379"/>
                  <a:ext cx="132909" cy="60916"/>
                  <a:chOff x="7364178" y="5602379"/>
                  <a:chExt cx="132909" cy="60916"/>
                </a:xfrm>
              </p:grpSpPr>
              <p:sp>
                <p:nvSpPr>
                  <p:cNvPr id="402" name="Hình tự do: Hình 401">
                    <a:extLst>
                      <a:ext uri="{FF2B5EF4-FFF2-40B4-BE49-F238E27FC236}">
                        <a16:creationId xmlns:a16="http://schemas.microsoft.com/office/drawing/2014/main" xmlns="" id="{F8662F33-19D2-6EB0-E72A-75CC49D278CC}"/>
                      </a:ext>
                    </a:extLst>
                  </p:cNvPr>
                  <p:cNvSpPr/>
                  <p:nvPr/>
                </p:nvSpPr>
                <p:spPr>
                  <a:xfrm>
                    <a:off x="7364178" y="5635607"/>
                    <a:ext cx="132909" cy="27689"/>
                  </a:xfrm>
                  <a:custGeom>
                    <a:avLst/>
                    <a:gdLst>
                      <a:gd name="connsiteX0" fmla="*/ 132910 w 132909"/>
                      <a:gd name="connsiteY0" fmla="*/ 13845 h 27689"/>
                      <a:gd name="connsiteX1" fmla="*/ 66455 w 132909"/>
                      <a:gd name="connsiteY1" fmla="*/ 27689 h 27689"/>
                      <a:gd name="connsiteX2" fmla="*/ 1 w 132909"/>
                      <a:gd name="connsiteY2" fmla="*/ 13845 h 27689"/>
                      <a:gd name="connsiteX3" fmla="*/ 66455 w 132909"/>
                      <a:gd name="connsiteY3" fmla="*/ 0 h 27689"/>
                      <a:gd name="connsiteX4" fmla="*/ 132910 w 132909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27689">
                        <a:moveTo>
                          <a:pt x="132910" y="13845"/>
                        </a:moveTo>
                        <a:cubicBezTo>
                          <a:pt x="132910" y="21491"/>
                          <a:pt x="103157" y="27689"/>
                          <a:pt x="66455" y="27689"/>
                        </a:cubicBezTo>
                        <a:cubicBezTo>
                          <a:pt x="29753" y="27689"/>
                          <a:pt x="1" y="21491"/>
                          <a:pt x="1" y="13845"/>
                        </a:cubicBezTo>
                        <a:cubicBezTo>
                          <a:pt x="1" y="6198"/>
                          <a:pt x="29754" y="0"/>
                          <a:pt x="66455" y="0"/>
                        </a:cubicBezTo>
                        <a:cubicBezTo>
                          <a:pt x="103157" y="0"/>
                          <a:pt x="132910" y="6198"/>
                          <a:pt x="132910" y="13845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3" name="Hình tự do: Hình 402">
                    <a:extLst>
                      <a:ext uri="{FF2B5EF4-FFF2-40B4-BE49-F238E27FC236}">
                        <a16:creationId xmlns:a16="http://schemas.microsoft.com/office/drawing/2014/main" xmlns="" id="{AF0317D1-5383-BC08-0429-F8575861C5CA}"/>
                      </a:ext>
                    </a:extLst>
                  </p:cNvPr>
                  <p:cNvSpPr/>
                  <p:nvPr/>
                </p:nvSpPr>
                <p:spPr>
                  <a:xfrm>
                    <a:off x="7366892" y="5602379"/>
                    <a:ext cx="100457" cy="50054"/>
                  </a:xfrm>
                  <a:custGeom>
                    <a:avLst/>
                    <a:gdLst>
                      <a:gd name="connsiteX0" fmla="*/ 22207 w 100457"/>
                      <a:gd name="connsiteY0" fmla="*/ 19383 h 50054"/>
                      <a:gd name="connsiteX1" fmla="*/ 27745 w 100457"/>
                      <a:gd name="connsiteY1" fmla="*/ 8307 h 50054"/>
                      <a:gd name="connsiteX2" fmla="*/ 41589 w 100457"/>
                      <a:gd name="connsiteY2" fmla="*/ 2769 h 50054"/>
                      <a:gd name="connsiteX3" fmla="*/ 58203 w 100457"/>
                      <a:gd name="connsiteY3" fmla="*/ 0 h 50054"/>
                      <a:gd name="connsiteX4" fmla="*/ 74817 w 100457"/>
                      <a:gd name="connsiteY4" fmla="*/ 13845 h 50054"/>
                      <a:gd name="connsiteX5" fmla="*/ 99737 w 100457"/>
                      <a:gd name="connsiteY5" fmla="*/ 33227 h 50054"/>
                      <a:gd name="connsiteX6" fmla="*/ 88662 w 100457"/>
                      <a:gd name="connsiteY6" fmla="*/ 47072 h 50054"/>
                      <a:gd name="connsiteX7" fmla="*/ 63741 w 100457"/>
                      <a:gd name="connsiteY7" fmla="*/ 49841 h 50054"/>
                      <a:gd name="connsiteX8" fmla="*/ 22207 w 100457"/>
                      <a:gd name="connsiteY8" fmla="*/ 49841 h 50054"/>
                      <a:gd name="connsiteX9" fmla="*/ 22207 w 100457"/>
                      <a:gd name="connsiteY9" fmla="*/ 19383 h 50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457" h="50054">
                        <a:moveTo>
                          <a:pt x="22207" y="19383"/>
                        </a:moveTo>
                        <a:cubicBezTo>
                          <a:pt x="24976" y="16614"/>
                          <a:pt x="24976" y="11076"/>
                          <a:pt x="27745" y="8307"/>
                        </a:cubicBezTo>
                        <a:cubicBezTo>
                          <a:pt x="30514" y="5538"/>
                          <a:pt x="36052" y="2769"/>
                          <a:pt x="41589" y="2769"/>
                        </a:cubicBezTo>
                        <a:cubicBezTo>
                          <a:pt x="47128" y="0"/>
                          <a:pt x="52665" y="0"/>
                          <a:pt x="58203" y="0"/>
                        </a:cubicBezTo>
                        <a:cubicBezTo>
                          <a:pt x="69279" y="2769"/>
                          <a:pt x="69279" y="8307"/>
                          <a:pt x="74817" y="13845"/>
                        </a:cubicBezTo>
                        <a:cubicBezTo>
                          <a:pt x="80355" y="22151"/>
                          <a:pt x="96968" y="27689"/>
                          <a:pt x="99737" y="33227"/>
                        </a:cubicBezTo>
                        <a:cubicBezTo>
                          <a:pt x="102507" y="38765"/>
                          <a:pt x="96968" y="44303"/>
                          <a:pt x="88662" y="47072"/>
                        </a:cubicBezTo>
                        <a:cubicBezTo>
                          <a:pt x="80355" y="49841"/>
                          <a:pt x="72048" y="49841"/>
                          <a:pt x="63741" y="49841"/>
                        </a:cubicBezTo>
                        <a:cubicBezTo>
                          <a:pt x="49896" y="49841"/>
                          <a:pt x="36052" y="49841"/>
                          <a:pt x="22207" y="49841"/>
                        </a:cubicBezTo>
                        <a:cubicBezTo>
                          <a:pt x="-24865" y="52610"/>
                          <a:pt x="16669" y="27689"/>
                          <a:pt x="22207" y="19383"/>
                        </a:cubicBezTo>
                        <a:close/>
                      </a:path>
                    </a:pathLst>
                  </a:custGeom>
                  <a:solidFill>
                    <a:srgbClr val="AFA1A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4" name="Hình tự do: Hình 403">
                    <a:extLst>
                      <a:ext uri="{FF2B5EF4-FFF2-40B4-BE49-F238E27FC236}">
                        <a16:creationId xmlns:a16="http://schemas.microsoft.com/office/drawing/2014/main" xmlns="" id="{0C7D1180-7A2C-BAF3-2916-6191F9F6B5B5}"/>
                      </a:ext>
                    </a:extLst>
                  </p:cNvPr>
                  <p:cNvSpPr/>
                  <p:nvPr/>
                </p:nvSpPr>
                <p:spPr>
                  <a:xfrm>
                    <a:off x="7390721" y="5605148"/>
                    <a:ext cx="76628" cy="49840"/>
                  </a:xfrm>
                  <a:custGeom>
                    <a:avLst/>
                    <a:gdLst>
                      <a:gd name="connsiteX0" fmla="*/ 50988 w 76628"/>
                      <a:gd name="connsiteY0" fmla="*/ 13845 h 49840"/>
                      <a:gd name="connsiteX1" fmla="*/ 34374 w 76628"/>
                      <a:gd name="connsiteY1" fmla="*/ 0 h 49840"/>
                      <a:gd name="connsiteX2" fmla="*/ 17760 w 76628"/>
                      <a:gd name="connsiteY2" fmla="*/ 2769 h 49840"/>
                      <a:gd name="connsiteX3" fmla="*/ 9454 w 76628"/>
                      <a:gd name="connsiteY3" fmla="*/ 5538 h 49840"/>
                      <a:gd name="connsiteX4" fmla="*/ 9454 w 76628"/>
                      <a:gd name="connsiteY4" fmla="*/ 8307 h 49840"/>
                      <a:gd name="connsiteX5" fmla="*/ 3916 w 76628"/>
                      <a:gd name="connsiteY5" fmla="*/ 22151 h 49840"/>
                      <a:gd name="connsiteX6" fmla="*/ 1147 w 76628"/>
                      <a:gd name="connsiteY6" fmla="*/ 27689 h 49840"/>
                      <a:gd name="connsiteX7" fmla="*/ 9454 w 76628"/>
                      <a:gd name="connsiteY7" fmla="*/ 30458 h 49840"/>
                      <a:gd name="connsiteX8" fmla="*/ 20530 w 76628"/>
                      <a:gd name="connsiteY8" fmla="*/ 30458 h 49840"/>
                      <a:gd name="connsiteX9" fmla="*/ 26067 w 76628"/>
                      <a:gd name="connsiteY9" fmla="*/ 38765 h 49840"/>
                      <a:gd name="connsiteX10" fmla="*/ 39912 w 76628"/>
                      <a:gd name="connsiteY10" fmla="*/ 47072 h 49840"/>
                      <a:gd name="connsiteX11" fmla="*/ 59295 w 76628"/>
                      <a:gd name="connsiteY11" fmla="*/ 49841 h 49840"/>
                      <a:gd name="connsiteX12" fmla="*/ 64833 w 76628"/>
                      <a:gd name="connsiteY12" fmla="*/ 49841 h 49840"/>
                      <a:gd name="connsiteX13" fmla="*/ 75909 w 76628"/>
                      <a:gd name="connsiteY13" fmla="*/ 35996 h 49840"/>
                      <a:gd name="connsiteX14" fmla="*/ 50988 w 76628"/>
                      <a:gd name="connsiteY14" fmla="*/ 13845 h 49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628" h="49840">
                        <a:moveTo>
                          <a:pt x="50988" y="13845"/>
                        </a:moveTo>
                        <a:cubicBezTo>
                          <a:pt x="45450" y="8307"/>
                          <a:pt x="45450" y="2769"/>
                          <a:pt x="34374" y="0"/>
                        </a:cubicBezTo>
                        <a:cubicBezTo>
                          <a:pt x="28837" y="0"/>
                          <a:pt x="23299" y="0"/>
                          <a:pt x="17760" y="2769"/>
                        </a:cubicBezTo>
                        <a:cubicBezTo>
                          <a:pt x="14992" y="2769"/>
                          <a:pt x="12223" y="5538"/>
                          <a:pt x="9454" y="5538"/>
                        </a:cubicBezTo>
                        <a:cubicBezTo>
                          <a:pt x="9454" y="5538"/>
                          <a:pt x="9454" y="5538"/>
                          <a:pt x="9454" y="8307"/>
                        </a:cubicBezTo>
                        <a:cubicBezTo>
                          <a:pt x="9454" y="13845"/>
                          <a:pt x="9454" y="16614"/>
                          <a:pt x="3916" y="22151"/>
                        </a:cubicBezTo>
                        <a:cubicBezTo>
                          <a:pt x="1147" y="24921"/>
                          <a:pt x="-1622" y="27689"/>
                          <a:pt x="1147" y="27689"/>
                        </a:cubicBezTo>
                        <a:cubicBezTo>
                          <a:pt x="3916" y="30458"/>
                          <a:pt x="6685" y="30458"/>
                          <a:pt x="9454" y="30458"/>
                        </a:cubicBezTo>
                        <a:cubicBezTo>
                          <a:pt x="12223" y="30458"/>
                          <a:pt x="17760" y="30458"/>
                          <a:pt x="20530" y="30458"/>
                        </a:cubicBezTo>
                        <a:cubicBezTo>
                          <a:pt x="26067" y="33227"/>
                          <a:pt x="23299" y="35996"/>
                          <a:pt x="26067" y="38765"/>
                        </a:cubicBezTo>
                        <a:cubicBezTo>
                          <a:pt x="28837" y="41534"/>
                          <a:pt x="31605" y="44303"/>
                          <a:pt x="39912" y="47072"/>
                        </a:cubicBezTo>
                        <a:cubicBezTo>
                          <a:pt x="45450" y="49841"/>
                          <a:pt x="53757" y="49841"/>
                          <a:pt x="59295" y="49841"/>
                        </a:cubicBezTo>
                        <a:cubicBezTo>
                          <a:pt x="62064" y="49841"/>
                          <a:pt x="62064" y="49841"/>
                          <a:pt x="64833" y="49841"/>
                        </a:cubicBezTo>
                        <a:cubicBezTo>
                          <a:pt x="73139" y="47072"/>
                          <a:pt x="78678" y="41534"/>
                          <a:pt x="75909" y="35996"/>
                        </a:cubicBezTo>
                        <a:cubicBezTo>
                          <a:pt x="73139" y="24921"/>
                          <a:pt x="56526" y="19383"/>
                          <a:pt x="50988" y="13845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81" name="Đồ họa 753">
                  <a:extLst>
                    <a:ext uri="{FF2B5EF4-FFF2-40B4-BE49-F238E27FC236}">
                      <a16:creationId xmlns:a16="http://schemas.microsoft.com/office/drawing/2014/main" xmlns="" id="{426AC869-AB3F-2DDC-56D8-84A87B3D6F9B}"/>
                    </a:ext>
                  </a:extLst>
                </p:cNvPr>
                <p:cNvGrpSpPr/>
                <p:nvPr/>
              </p:nvGrpSpPr>
              <p:grpSpPr>
                <a:xfrm>
                  <a:off x="8167396" y="5352437"/>
                  <a:ext cx="179759" cy="92111"/>
                  <a:chOff x="8167396" y="5352437"/>
                  <a:chExt cx="179759" cy="92111"/>
                </a:xfrm>
              </p:grpSpPr>
              <p:sp>
                <p:nvSpPr>
                  <p:cNvPr id="399" name="Hình tự do: Hình 398">
                    <a:extLst>
                      <a:ext uri="{FF2B5EF4-FFF2-40B4-BE49-F238E27FC236}">
                        <a16:creationId xmlns:a16="http://schemas.microsoft.com/office/drawing/2014/main" xmlns="" id="{98A08F2B-5244-3EEF-29CC-E79ADDA4E42F}"/>
                      </a:ext>
                    </a:extLst>
                  </p:cNvPr>
                  <p:cNvSpPr/>
                  <p:nvPr/>
                </p:nvSpPr>
                <p:spPr>
                  <a:xfrm>
                    <a:off x="8175480" y="5378094"/>
                    <a:ext cx="171674" cy="66454"/>
                  </a:xfrm>
                  <a:custGeom>
                    <a:avLst/>
                    <a:gdLst>
                      <a:gd name="connsiteX0" fmla="*/ 171675 w 171674"/>
                      <a:gd name="connsiteY0" fmla="*/ 33227 h 66454"/>
                      <a:gd name="connsiteX1" fmla="*/ 85837 w 171674"/>
                      <a:gd name="connsiteY1" fmla="*/ 66455 h 66454"/>
                      <a:gd name="connsiteX2" fmla="*/ 0 w 171674"/>
                      <a:gd name="connsiteY2" fmla="*/ 33227 h 66454"/>
                      <a:gd name="connsiteX3" fmla="*/ 85837 w 171674"/>
                      <a:gd name="connsiteY3" fmla="*/ 0 h 66454"/>
                      <a:gd name="connsiteX4" fmla="*/ 171675 w 171674"/>
                      <a:gd name="connsiteY4" fmla="*/ 33227 h 6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74" h="66454">
                        <a:moveTo>
                          <a:pt x="171675" y="33227"/>
                        </a:moveTo>
                        <a:cubicBezTo>
                          <a:pt x="171675" y="51578"/>
                          <a:pt x="133244" y="66455"/>
                          <a:pt x="85837" y="66455"/>
                        </a:cubicBezTo>
                        <a:cubicBezTo>
                          <a:pt x="38431" y="66455"/>
                          <a:pt x="0" y="51578"/>
                          <a:pt x="0" y="33227"/>
                        </a:cubicBezTo>
                        <a:cubicBezTo>
                          <a:pt x="0" y="14876"/>
                          <a:pt x="38431" y="0"/>
                          <a:pt x="85837" y="0"/>
                        </a:cubicBezTo>
                        <a:cubicBezTo>
                          <a:pt x="133244" y="0"/>
                          <a:pt x="171675" y="14877"/>
                          <a:pt x="171675" y="33227"/>
                        </a:cubicBezTo>
                        <a:close/>
                      </a:path>
                    </a:pathLst>
                  </a:custGeom>
                  <a:solidFill>
                    <a:srgbClr val="050012">
                      <a:alpha val="19000"/>
                    </a:srgbClr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0" name="Hình tự do: Hình 399">
                    <a:extLst>
                      <a:ext uri="{FF2B5EF4-FFF2-40B4-BE49-F238E27FC236}">
                        <a16:creationId xmlns:a16="http://schemas.microsoft.com/office/drawing/2014/main" xmlns="" id="{64002B05-EE62-55DF-38AD-F2B927E46E63}"/>
                      </a:ext>
                    </a:extLst>
                  </p:cNvPr>
                  <p:cNvSpPr/>
                  <p:nvPr/>
                </p:nvSpPr>
                <p:spPr>
                  <a:xfrm>
                    <a:off x="8167396" y="5352437"/>
                    <a:ext cx="149300" cy="75033"/>
                  </a:xfrm>
                  <a:custGeom>
                    <a:avLst/>
                    <a:gdLst>
                      <a:gd name="connsiteX0" fmla="*/ 132687 w 149300"/>
                      <a:gd name="connsiteY0" fmla="*/ 61653 h 75033"/>
                      <a:gd name="connsiteX1" fmla="*/ 143763 w 149300"/>
                      <a:gd name="connsiteY1" fmla="*/ 56116 h 75033"/>
                      <a:gd name="connsiteX2" fmla="*/ 149301 w 149300"/>
                      <a:gd name="connsiteY2" fmla="*/ 42271 h 75033"/>
                      <a:gd name="connsiteX3" fmla="*/ 124380 w 149300"/>
                      <a:gd name="connsiteY3" fmla="*/ 9043 h 75033"/>
                      <a:gd name="connsiteX4" fmla="*/ 104998 w 149300"/>
                      <a:gd name="connsiteY4" fmla="*/ 9043 h 75033"/>
                      <a:gd name="connsiteX5" fmla="*/ 80077 w 149300"/>
                      <a:gd name="connsiteY5" fmla="*/ 737 h 75033"/>
                      <a:gd name="connsiteX6" fmla="*/ 49619 w 149300"/>
                      <a:gd name="connsiteY6" fmla="*/ 9043 h 75033"/>
                      <a:gd name="connsiteX7" fmla="*/ 19160 w 149300"/>
                      <a:gd name="connsiteY7" fmla="*/ 72729 h 75033"/>
                      <a:gd name="connsiteX8" fmla="*/ 132687 w 149300"/>
                      <a:gd name="connsiteY8" fmla="*/ 61653 h 75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9300" h="75033">
                        <a:moveTo>
                          <a:pt x="132687" y="61653"/>
                        </a:moveTo>
                        <a:cubicBezTo>
                          <a:pt x="135456" y="61653"/>
                          <a:pt x="140994" y="61653"/>
                          <a:pt x="143763" y="56116"/>
                        </a:cubicBezTo>
                        <a:cubicBezTo>
                          <a:pt x="146532" y="53346"/>
                          <a:pt x="149301" y="47809"/>
                          <a:pt x="149301" y="42271"/>
                        </a:cubicBezTo>
                        <a:cubicBezTo>
                          <a:pt x="149301" y="25657"/>
                          <a:pt x="138225" y="9043"/>
                          <a:pt x="124380" y="9043"/>
                        </a:cubicBezTo>
                        <a:cubicBezTo>
                          <a:pt x="118842" y="9043"/>
                          <a:pt x="110535" y="11812"/>
                          <a:pt x="104998" y="9043"/>
                        </a:cubicBezTo>
                        <a:cubicBezTo>
                          <a:pt x="96691" y="9043"/>
                          <a:pt x="88384" y="737"/>
                          <a:pt x="80077" y="737"/>
                        </a:cubicBezTo>
                        <a:cubicBezTo>
                          <a:pt x="69001" y="-2033"/>
                          <a:pt x="60694" y="3505"/>
                          <a:pt x="49619" y="9043"/>
                        </a:cubicBezTo>
                        <a:cubicBezTo>
                          <a:pt x="30236" y="20119"/>
                          <a:pt x="-30681" y="58884"/>
                          <a:pt x="19160" y="72729"/>
                        </a:cubicBezTo>
                        <a:cubicBezTo>
                          <a:pt x="52387" y="81036"/>
                          <a:pt x="99459" y="64422"/>
                          <a:pt x="132687" y="61653"/>
                        </a:cubicBezTo>
                        <a:close/>
                      </a:path>
                    </a:pathLst>
                  </a:custGeom>
                  <a:solidFill>
                    <a:srgbClr val="C4B5B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01" name="Hình tự do: Hình 400">
                    <a:extLst>
                      <a:ext uri="{FF2B5EF4-FFF2-40B4-BE49-F238E27FC236}">
                        <a16:creationId xmlns:a16="http://schemas.microsoft.com/office/drawing/2014/main" xmlns="" id="{6EFBDB79-3A75-4915-2599-28BFBB6EBF92}"/>
                      </a:ext>
                    </a:extLst>
                  </p:cNvPr>
                  <p:cNvSpPr/>
                  <p:nvPr/>
                </p:nvSpPr>
                <p:spPr>
                  <a:xfrm>
                    <a:off x="8190863" y="5352437"/>
                    <a:ext cx="123064" cy="55109"/>
                  </a:xfrm>
                  <a:custGeom>
                    <a:avLst/>
                    <a:gdLst>
                      <a:gd name="connsiteX0" fmla="*/ 123065 w 123064"/>
                      <a:gd name="connsiteY0" fmla="*/ 33964 h 55109"/>
                      <a:gd name="connsiteX1" fmla="*/ 98144 w 123064"/>
                      <a:gd name="connsiteY1" fmla="*/ 9043 h 55109"/>
                      <a:gd name="connsiteX2" fmla="*/ 78761 w 123064"/>
                      <a:gd name="connsiteY2" fmla="*/ 9043 h 55109"/>
                      <a:gd name="connsiteX3" fmla="*/ 53841 w 123064"/>
                      <a:gd name="connsiteY3" fmla="*/ 737 h 55109"/>
                      <a:gd name="connsiteX4" fmla="*/ 23382 w 123064"/>
                      <a:gd name="connsiteY4" fmla="*/ 9043 h 55109"/>
                      <a:gd name="connsiteX5" fmla="*/ 1231 w 123064"/>
                      <a:gd name="connsiteY5" fmla="*/ 22888 h 55109"/>
                      <a:gd name="connsiteX6" fmla="*/ 1231 w 123064"/>
                      <a:gd name="connsiteY6" fmla="*/ 31195 h 55109"/>
                      <a:gd name="connsiteX7" fmla="*/ 17844 w 123064"/>
                      <a:gd name="connsiteY7" fmla="*/ 42271 h 55109"/>
                      <a:gd name="connsiteX8" fmla="*/ 37227 w 123064"/>
                      <a:gd name="connsiteY8" fmla="*/ 39502 h 55109"/>
                      <a:gd name="connsiteX9" fmla="*/ 64916 w 123064"/>
                      <a:gd name="connsiteY9" fmla="*/ 53346 h 55109"/>
                      <a:gd name="connsiteX10" fmla="*/ 103682 w 123064"/>
                      <a:gd name="connsiteY10" fmla="*/ 39502 h 55109"/>
                      <a:gd name="connsiteX11" fmla="*/ 109220 w 123064"/>
                      <a:gd name="connsiteY11" fmla="*/ 33964 h 55109"/>
                      <a:gd name="connsiteX12" fmla="*/ 123065 w 123064"/>
                      <a:gd name="connsiteY12" fmla="*/ 33964 h 5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3064" h="55109">
                        <a:moveTo>
                          <a:pt x="123065" y="33964"/>
                        </a:moveTo>
                        <a:cubicBezTo>
                          <a:pt x="120295" y="20119"/>
                          <a:pt x="109220" y="9043"/>
                          <a:pt x="98144" y="9043"/>
                        </a:cubicBezTo>
                        <a:cubicBezTo>
                          <a:pt x="92606" y="9043"/>
                          <a:pt x="84299" y="11812"/>
                          <a:pt x="78761" y="9043"/>
                        </a:cubicBezTo>
                        <a:cubicBezTo>
                          <a:pt x="70454" y="9043"/>
                          <a:pt x="62147" y="737"/>
                          <a:pt x="53841" y="737"/>
                        </a:cubicBezTo>
                        <a:cubicBezTo>
                          <a:pt x="42765" y="-2033"/>
                          <a:pt x="34458" y="3505"/>
                          <a:pt x="23382" y="9043"/>
                        </a:cubicBezTo>
                        <a:cubicBezTo>
                          <a:pt x="17844" y="11812"/>
                          <a:pt x="9537" y="17350"/>
                          <a:pt x="1231" y="22888"/>
                        </a:cubicBezTo>
                        <a:cubicBezTo>
                          <a:pt x="1231" y="25657"/>
                          <a:pt x="-1538" y="28426"/>
                          <a:pt x="1231" y="31195"/>
                        </a:cubicBezTo>
                        <a:cubicBezTo>
                          <a:pt x="4000" y="39502"/>
                          <a:pt x="9537" y="42271"/>
                          <a:pt x="17844" y="42271"/>
                        </a:cubicBezTo>
                        <a:cubicBezTo>
                          <a:pt x="23382" y="42271"/>
                          <a:pt x="31689" y="39502"/>
                          <a:pt x="37227" y="39502"/>
                        </a:cubicBezTo>
                        <a:cubicBezTo>
                          <a:pt x="45534" y="39502"/>
                          <a:pt x="53841" y="47809"/>
                          <a:pt x="64916" y="53346"/>
                        </a:cubicBezTo>
                        <a:cubicBezTo>
                          <a:pt x="78761" y="58884"/>
                          <a:pt x="92606" y="50578"/>
                          <a:pt x="103682" y="39502"/>
                        </a:cubicBezTo>
                        <a:cubicBezTo>
                          <a:pt x="106451" y="36733"/>
                          <a:pt x="106451" y="36733"/>
                          <a:pt x="109220" y="33964"/>
                        </a:cubicBezTo>
                        <a:cubicBezTo>
                          <a:pt x="111988" y="31195"/>
                          <a:pt x="117526" y="33964"/>
                          <a:pt x="123065" y="33964"/>
                        </a:cubicBezTo>
                        <a:close/>
                      </a:path>
                    </a:pathLst>
                  </a:custGeom>
                  <a:solidFill>
                    <a:srgbClr val="D6C5C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2" name="Hình tự do: Hình 381">
                  <a:extLst>
                    <a:ext uri="{FF2B5EF4-FFF2-40B4-BE49-F238E27FC236}">
                      <a16:creationId xmlns:a16="http://schemas.microsoft.com/office/drawing/2014/main" xmlns="" id="{D381F5B4-6B47-696C-896A-687B686571E3}"/>
                    </a:ext>
                  </a:extLst>
                </p:cNvPr>
                <p:cNvSpPr/>
                <p:nvPr/>
              </p:nvSpPr>
              <p:spPr>
                <a:xfrm>
                  <a:off x="6821464" y="5587448"/>
                  <a:ext cx="161746" cy="89692"/>
                </a:xfrm>
                <a:custGeom>
                  <a:avLst/>
                  <a:gdLst>
                    <a:gd name="connsiteX0" fmla="*/ 69224 w 161746"/>
                    <a:gd name="connsiteY0" fmla="*/ 1086 h 89692"/>
                    <a:gd name="connsiteX1" fmla="*/ 49841 w 161746"/>
                    <a:gd name="connsiteY1" fmla="*/ 6624 h 89692"/>
                    <a:gd name="connsiteX2" fmla="*/ 52610 w 161746"/>
                    <a:gd name="connsiteY2" fmla="*/ 12162 h 89692"/>
                    <a:gd name="connsiteX3" fmla="*/ 71993 w 161746"/>
                    <a:gd name="connsiteY3" fmla="*/ 28776 h 89692"/>
                    <a:gd name="connsiteX4" fmla="*/ 11076 w 161746"/>
                    <a:gd name="connsiteY4" fmla="*/ 28776 h 89692"/>
                    <a:gd name="connsiteX5" fmla="*/ 0 w 161746"/>
                    <a:gd name="connsiteY5" fmla="*/ 37083 h 89692"/>
                    <a:gd name="connsiteX6" fmla="*/ 13845 w 161746"/>
                    <a:gd name="connsiteY6" fmla="*/ 45390 h 89692"/>
                    <a:gd name="connsiteX7" fmla="*/ 69224 w 161746"/>
                    <a:gd name="connsiteY7" fmla="*/ 45390 h 89692"/>
                    <a:gd name="connsiteX8" fmla="*/ 41534 w 161746"/>
                    <a:gd name="connsiteY8" fmla="*/ 73079 h 89692"/>
                    <a:gd name="connsiteX9" fmla="*/ 41534 w 161746"/>
                    <a:gd name="connsiteY9" fmla="*/ 75848 h 89692"/>
                    <a:gd name="connsiteX10" fmla="*/ 47072 w 161746"/>
                    <a:gd name="connsiteY10" fmla="*/ 78617 h 89692"/>
                    <a:gd name="connsiteX11" fmla="*/ 80300 w 161746"/>
                    <a:gd name="connsiteY11" fmla="*/ 56465 h 89692"/>
                    <a:gd name="connsiteX12" fmla="*/ 80300 w 161746"/>
                    <a:gd name="connsiteY12" fmla="*/ 78617 h 89692"/>
                    <a:gd name="connsiteX13" fmla="*/ 88606 w 161746"/>
                    <a:gd name="connsiteY13" fmla="*/ 89693 h 89692"/>
                    <a:gd name="connsiteX14" fmla="*/ 99682 w 161746"/>
                    <a:gd name="connsiteY14" fmla="*/ 86924 h 89692"/>
                    <a:gd name="connsiteX15" fmla="*/ 99682 w 161746"/>
                    <a:gd name="connsiteY15" fmla="*/ 50927 h 89692"/>
                    <a:gd name="connsiteX16" fmla="*/ 143985 w 161746"/>
                    <a:gd name="connsiteY16" fmla="*/ 62003 h 89692"/>
                    <a:gd name="connsiteX17" fmla="*/ 157830 w 161746"/>
                    <a:gd name="connsiteY17" fmla="*/ 59234 h 89692"/>
                    <a:gd name="connsiteX18" fmla="*/ 160599 w 161746"/>
                    <a:gd name="connsiteY18" fmla="*/ 50927 h 89692"/>
                    <a:gd name="connsiteX19" fmla="*/ 155061 w 161746"/>
                    <a:gd name="connsiteY19" fmla="*/ 48158 h 89692"/>
                    <a:gd name="connsiteX20" fmla="*/ 113527 w 161746"/>
                    <a:gd name="connsiteY20" fmla="*/ 42621 h 89692"/>
                    <a:gd name="connsiteX21" fmla="*/ 155061 w 161746"/>
                    <a:gd name="connsiteY21" fmla="*/ 23238 h 89692"/>
                    <a:gd name="connsiteX22" fmla="*/ 157830 w 161746"/>
                    <a:gd name="connsiteY22" fmla="*/ 20469 h 89692"/>
                    <a:gd name="connsiteX23" fmla="*/ 146754 w 161746"/>
                    <a:gd name="connsiteY23" fmla="*/ 12162 h 89692"/>
                    <a:gd name="connsiteX24" fmla="*/ 121834 w 161746"/>
                    <a:gd name="connsiteY24" fmla="*/ 17700 h 89692"/>
                    <a:gd name="connsiteX25" fmla="*/ 99682 w 161746"/>
                    <a:gd name="connsiteY25" fmla="*/ 28776 h 89692"/>
                    <a:gd name="connsiteX26" fmla="*/ 69224 w 161746"/>
                    <a:gd name="connsiteY26" fmla="*/ 1086 h 8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1746" h="89692">
                      <a:moveTo>
                        <a:pt x="69224" y="1086"/>
                      </a:moveTo>
                      <a:cubicBezTo>
                        <a:pt x="60917" y="-1683"/>
                        <a:pt x="49841" y="1086"/>
                        <a:pt x="49841" y="6624"/>
                      </a:cubicBezTo>
                      <a:cubicBezTo>
                        <a:pt x="49841" y="9393"/>
                        <a:pt x="49841" y="12162"/>
                        <a:pt x="52610" y="12162"/>
                      </a:cubicBezTo>
                      <a:cubicBezTo>
                        <a:pt x="58148" y="17700"/>
                        <a:pt x="63686" y="26007"/>
                        <a:pt x="71993" y="28776"/>
                      </a:cubicBezTo>
                      <a:cubicBezTo>
                        <a:pt x="52610" y="20469"/>
                        <a:pt x="30459" y="23238"/>
                        <a:pt x="11076" y="28776"/>
                      </a:cubicBezTo>
                      <a:cubicBezTo>
                        <a:pt x="5538" y="28776"/>
                        <a:pt x="0" y="31545"/>
                        <a:pt x="0" y="37083"/>
                      </a:cubicBezTo>
                      <a:cubicBezTo>
                        <a:pt x="0" y="42621"/>
                        <a:pt x="8307" y="42621"/>
                        <a:pt x="13845" y="45390"/>
                      </a:cubicBezTo>
                      <a:cubicBezTo>
                        <a:pt x="33228" y="45390"/>
                        <a:pt x="49841" y="45390"/>
                        <a:pt x="69224" y="45390"/>
                      </a:cubicBezTo>
                      <a:cubicBezTo>
                        <a:pt x="55379" y="50927"/>
                        <a:pt x="44303" y="62003"/>
                        <a:pt x="41534" y="73079"/>
                      </a:cubicBezTo>
                      <a:cubicBezTo>
                        <a:pt x="41534" y="73079"/>
                        <a:pt x="41534" y="75848"/>
                        <a:pt x="41534" y="75848"/>
                      </a:cubicBezTo>
                      <a:cubicBezTo>
                        <a:pt x="41534" y="75848"/>
                        <a:pt x="44303" y="78617"/>
                        <a:pt x="47072" y="78617"/>
                      </a:cubicBezTo>
                      <a:cubicBezTo>
                        <a:pt x="60917" y="78617"/>
                        <a:pt x="71993" y="67541"/>
                        <a:pt x="80300" y="56465"/>
                      </a:cubicBezTo>
                      <a:cubicBezTo>
                        <a:pt x="77531" y="64772"/>
                        <a:pt x="77531" y="70310"/>
                        <a:pt x="80300" y="78617"/>
                      </a:cubicBezTo>
                      <a:cubicBezTo>
                        <a:pt x="80300" y="84155"/>
                        <a:pt x="83068" y="86924"/>
                        <a:pt x="88606" y="89693"/>
                      </a:cubicBezTo>
                      <a:cubicBezTo>
                        <a:pt x="94145" y="89693"/>
                        <a:pt x="96913" y="89693"/>
                        <a:pt x="99682" y="86924"/>
                      </a:cubicBezTo>
                      <a:cubicBezTo>
                        <a:pt x="110758" y="78617"/>
                        <a:pt x="105220" y="64772"/>
                        <a:pt x="99682" y="50927"/>
                      </a:cubicBezTo>
                      <a:cubicBezTo>
                        <a:pt x="113527" y="56465"/>
                        <a:pt x="127372" y="62003"/>
                        <a:pt x="143985" y="62003"/>
                      </a:cubicBezTo>
                      <a:cubicBezTo>
                        <a:pt x="149524" y="62003"/>
                        <a:pt x="155061" y="62003"/>
                        <a:pt x="157830" y="59234"/>
                      </a:cubicBezTo>
                      <a:cubicBezTo>
                        <a:pt x="160599" y="56465"/>
                        <a:pt x="163368" y="53696"/>
                        <a:pt x="160599" y="50927"/>
                      </a:cubicBezTo>
                      <a:cubicBezTo>
                        <a:pt x="157830" y="48158"/>
                        <a:pt x="157830" y="48158"/>
                        <a:pt x="155061" y="48158"/>
                      </a:cubicBezTo>
                      <a:cubicBezTo>
                        <a:pt x="141217" y="45390"/>
                        <a:pt x="127372" y="42621"/>
                        <a:pt x="113527" y="42621"/>
                      </a:cubicBezTo>
                      <a:cubicBezTo>
                        <a:pt x="130141" y="39851"/>
                        <a:pt x="146754" y="34314"/>
                        <a:pt x="155061" y="23238"/>
                      </a:cubicBezTo>
                      <a:cubicBezTo>
                        <a:pt x="155061" y="23238"/>
                        <a:pt x="157830" y="20469"/>
                        <a:pt x="157830" y="20469"/>
                      </a:cubicBezTo>
                      <a:cubicBezTo>
                        <a:pt x="157830" y="17700"/>
                        <a:pt x="152292" y="12162"/>
                        <a:pt x="146754" y="12162"/>
                      </a:cubicBezTo>
                      <a:cubicBezTo>
                        <a:pt x="138447" y="12162"/>
                        <a:pt x="130141" y="14931"/>
                        <a:pt x="121834" y="17700"/>
                      </a:cubicBezTo>
                      <a:cubicBezTo>
                        <a:pt x="116296" y="20469"/>
                        <a:pt x="102451" y="28776"/>
                        <a:pt x="99682" y="28776"/>
                      </a:cubicBezTo>
                      <a:cubicBezTo>
                        <a:pt x="88606" y="23238"/>
                        <a:pt x="80300" y="3855"/>
                        <a:pt x="69224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83" name="Hình tự do: Hình 382">
                  <a:extLst>
                    <a:ext uri="{FF2B5EF4-FFF2-40B4-BE49-F238E27FC236}">
                      <a16:creationId xmlns:a16="http://schemas.microsoft.com/office/drawing/2014/main" xmlns="" id="{A338CA33-2B91-2CBF-0529-9B708112DEC5}"/>
                    </a:ext>
                  </a:extLst>
                </p:cNvPr>
                <p:cNvSpPr/>
                <p:nvPr/>
              </p:nvSpPr>
              <p:spPr>
                <a:xfrm>
                  <a:off x="5608665" y="5457247"/>
                  <a:ext cx="111904" cy="67601"/>
                </a:xfrm>
                <a:custGeom>
                  <a:avLst/>
                  <a:gdLst>
                    <a:gd name="connsiteX0" fmla="*/ 49841 w 111904"/>
                    <a:gd name="connsiteY0" fmla="*/ 1147 h 67601"/>
                    <a:gd name="connsiteX1" fmla="*/ 35996 w 111904"/>
                    <a:gd name="connsiteY1" fmla="*/ 3916 h 67601"/>
                    <a:gd name="connsiteX2" fmla="*/ 38765 w 111904"/>
                    <a:gd name="connsiteY2" fmla="*/ 9454 h 67601"/>
                    <a:gd name="connsiteX3" fmla="*/ 52610 w 111904"/>
                    <a:gd name="connsiteY3" fmla="*/ 23299 h 67601"/>
                    <a:gd name="connsiteX4" fmla="*/ 8307 w 111904"/>
                    <a:gd name="connsiteY4" fmla="*/ 23299 h 67601"/>
                    <a:gd name="connsiteX5" fmla="*/ 0 w 111904"/>
                    <a:gd name="connsiteY5" fmla="*/ 28836 h 67601"/>
                    <a:gd name="connsiteX6" fmla="*/ 8307 w 111904"/>
                    <a:gd name="connsiteY6" fmla="*/ 34374 h 67601"/>
                    <a:gd name="connsiteX7" fmla="*/ 47072 w 111904"/>
                    <a:gd name="connsiteY7" fmla="*/ 34374 h 67601"/>
                    <a:gd name="connsiteX8" fmla="*/ 27689 w 111904"/>
                    <a:gd name="connsiteY8" fmla="*/ 56526 h 67601"/>
                    <a:gd name="connsiteX9" fmla="*/ 27689 w 111904"/>
                    <a:gd name="connsiteY9" fmla="*/ 59295 h 67601"/>
                    <a:gd name="connsiteX10" fmla="*/ 30458 w 111904"/>
                    <a:gd name="connsiteY10" fmla="*/ 59295 h 67601"/>
                    <a:gd name="connsiteX11" fmla="*/ 52610 w 111904"/>
                    <a:gd name="connsiteY11" fmla="*/ 42681 h 67601"/>
                    <a:gd name="connsiteX12" fmla="*/ 52610 w 111904"/>
                    <a:gd name="connsiteY12" fmla="*/ 59295 h 67601"/>
                    <a:gd name="connsiteX13" fmla="*/ 58148 w 111904"/>
                    <a:gd name="connsiteY13" fmla="*/ 67602 h 67601"/>
                    <a:gd name="connsiteX14" fmla="*/ 66455 w 111904"/>
                    <a:gd name="connsiteY14" fmla="*/ 64833 h 67601"/>
                    <a:gd name="connsiteX15" fmla="*/ 66455 w 111904"/>
                    <a:gd name="connsiteY15" fmla="*/ 37143 h 67601"/>
                    <a:gd name="connsiteX16" fmla="*/ 96913 w 111904"/>
                    <a:gd name="connsiteY16" fmla="*/ 45450 h 67601"/>
                    <a:gd name="connsiteX17" fmla="*/ 107989 w 111904"/>
                    <a:gd name="connsiteY17" fmla="*/ 45450 h 67601"/>
                    <a:gd name="connsiteX18" fmla="*/ 110758 w 111904"/>
                    <a:gd name="connsiteY18" fmla="*/ 37143 h 67601"/>
                    <a:gd name="connsiteX19" fmla="*/ 105220 w 111904"/>
                    <a:gd name="connsiteY19" fmla="*/ 34374 h 67601"/>
                    <a:gd name="connsiteX20" fmla="*/ 77530 w 111904"/>
                    <a:gd name="connsiteY20" fmla="*/ 28836 h 67601"/>
                    <a:gd name="connsiteX21" fmla="*/ 107989 w 111904"/>
                    <a:gd name="connsiteY21" fmla="*/ 14992 h 67601"/>
                    <a:gd name="connsiteX22" fmla="*/ 110758 w 111904"/>
                    <a:gd name="connsiteY22" fmla="*/ 12223 h 67601"/>
                    <a:gd name="connsiteX23" fmla="*/ 102451 w 111904"/>
                    <a:gd name="connsiteY23" fmla="*/ 6685 h 67601"/>
                    <a:gd name="connsiteX24" fmla="*/ 85837 w 111904"/>
                    <a:gd name="connsiteY24" fmla="*/ 12223 h 67601"/>
                    <a:gd name="connsiteX25" fmla="*/ 69224 w 111904"/>
                    <a:gd name="connsiteY25" fmla="*/ 20530 h 67601"/>
                    <a:gd name="connsiteX26" fmla="*/ 49841 w 111904"/>
                    <a:gd name="connsiteY26" fmla="*/ 1147 h 6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1904" h="67601">
                      <a:moveTo>
                        <a:pt x="49841" y="1147"/>
                      </a:moveTo>
                      <a:cubicBezTo>
                        <a:pt x="44303" y="-1622"/>
                        <a:pt x="35996" y="1147"/>
                        <a:pt x="35996" y="3916"/>
                      </a:cubicBezTo>
                      <a:cubicBezTo>
                        <a:pt x="35996" y="6685"/>
                        <a:pt x="35996" y="6685"/>
                        <a:pt x="38765" y="9454"/>
                      </a:cubicBezTo>
                      <a:cubicBezTo>
                        <a:pt x="41534" y="14992"/>
                        <a:pt x="47072" y="20530"/>
                        <a:pt x="52610" y="23299"/>
                      </a:cubicBezTo>
                      <a:cubicBezTo>
                        <a:pt x="38765" y="17761"/>
                        <a:pt x="24921" y="20530"/>
                        <a:pt x="8307" y="23299"/>
                      </a:cubicBezTo>
                      <a:cubicBezTo>
                        <a:pt x="5538" y="23299"/>
                        <a:pt x="0" y="26068"/>
                        <a:pt x="0" y="28836"/>
                      </a:cubicBezTo>
                      <a:cubicBezTo>
                        <a:pt x="0" y="31605"/>
                        <a:pt x="5538" y="34374"/>
                        <a:pt x="8307" y="34374"/>
                      </a:cubicBezTo>
                      <a:cubicBezTo>
                        <a:pt x="22151" y="34374"/>
                        <a:pt x="33227" y="34374"/>
                        <a:pt x="47072" y="34374"/>
                      </a:cubicBezTo>
                      <a:cubicBezTo>
                        <a:pt x="35996" y="37143"/>
                        <a:pt x="30458" y="45450"/>
                        <a:pt x="27689" y="56526"/>
                      </a:cubicBezTo>
                      <a:cubicBezTo>
                        <a:pt x="27689" y="56526"/>
                        <a:pt x="27689" y="59295"/>
                        <a:pt x="27689" y="59295"/>
                      </a:cubicBezTo>
                      <a:cubicBezTo>
                        <a:pt x="27689" y="59295"/>
                        <a:pt x="30458" y="59295"/>
                        <a:pt x="30458" y="59295"/>
                      </a:cubicBezTo>
                      <a:cubicBezTo>
                        <a:pt x="41534" y="59295"/>
                        <a:pt x="47072" y="50988"/>
                        <a:pt x="52610" y="42681"/>
                      </a:cubicBezTo>
                      <a:cubicBezTo>
                        <a:pt x="52610" y="48219"/>
                        <a:pt x="49841" y="53757"/>
                        <a:pt x="52610" y="59295"/>
                      </a:cubicBezTo>
                      <a:cubicBezTo>
                        <a:pt x="52610" y="62064"/>
                        <a:pt x="55379" y="67602"/>
                        <a:pt x="58148" y="67602"/>
                      </a:cubicBezTo>
                      <a:cubicBezTo>
                        <a:pt x="60917" y="67602"/>
                        <a:pt x="63686" y="67602"/>
                        <a:pt x="66455" y="64833"/>
                      </a:cubicBezTo>
                      <a:cubicBezTo>
                        <a:pt x="74762" y="56526"/>
                        <a:pt x="71993" y="45450"/>
                        <a:pt x="66455" y="37143"/>
                      </a:cubicBezTo>
                      <a:cubicBezTo>
                        <a:pt x="74762" y="42681"/>
                        <a:pt x="85837" y="45450"/>
                        <a:pt x="96913" y="45450"/>
                      </a:cubicBezTo>
                      <a:cubicBezTo>
                        <a:pt x="99682" y="45450"/>
                        <a:pt x="102451" y="45450"/>
                        <a:pt x="107989" y="45450"/>
                      </a:cubicBezTo>
                      <a:cubicBezTo>
                        <a:pt x="110758" y="42681"/>
                        <a:pt x="113527" y="39912"/>
                        <a:pt x="110758" y="37143"/>
                      </a:cubicBezTo>
                      <a:cubicBezTo>
                        <a:pt x="110758" y="37143"/>
                        <a:pt x="107989" y="34374"/>
                        <a:pt x="105220" y="34374"/>
                      </a:cubicBezTo>
                      <a:cubicBezTo>
                        <a:pt x="96913" y="31605"/>
                        <a:pt x="85837" y="28836"/>
                        <a:pt x="77530" y="28836"/>
                      </a:cubicBezTo>
                      <a:cubicBezTo>
                        <a:pt x="88606" y="26068"/>
                        <a:pt x="99682" y="23299"/>
                        <a:pt x="107989" y="14992"/>
                      </a:cubicBezTo>
                      <a:cubicBezTo>
                        <a:pt x="107989" y="14992"/>
                        <a:pt x="110758" y="12223"/>
                        <a:pt x="110758" y="12223"/>
                      </a:cubicBezTo>
                      <a:cubicBezTo>
                        <a:pt x="110758" y="9454"/>
                        <a:pt x="107989" y="6685"/>
                        <a:pt x="102451" y="6685"/>
                      </a:cubicBezTo>
                      <a:cubicBezTo>
                        <a:pt x="96913" y="6685"/>
                        <a:pt x="91375" y="9454"/>
                        <a:pt x="85837" y="12223"/>
                      </a:cubicBezTo>
                      <a:cubicBezTo>
                        <a:pt x="83068" y="14992"/>
                        <a:pt x="71993" y="20530"/>
                        <a:pt x="69224" y="20530"/>
                      </a:cubicBezTo>
                      <a:cubicBezTo>
                        <a:pt x="63686" y="20530"/>
                        <a:pt x="58148" y="3916"/>
                        <a:pt x="49841" y="114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84" name="Đồ họa 753">
                  <a:extLst>
                    <a:ext uri="{FF2B5EF4-FFF2-40B4-BE49-F238E27FC236}">
                      <a16:creationId xmlns:a16="http://schemas.microsoft.com/office/drawing/2014/main" xmlns="" id="{E6C5D117-D378-1C18-0EC1-5BA618464E84}"/>
                    </a:ext>
                  </a:extLst>
                </p:cNvPr>
                <p:cNvGrpSpPr/>
                <p:nvPr/>
              </p:nvGrpSpPr>
              <p:grpSpPr>
                <a:xfrm>
                  <a:off x="5024416" y="5311640"/>
                  <a:ext cx="1550611" cy="387652"/>
                  <a:chOff x="5024416" y="5311640"/>
                  <a:chExt cx="1550611" cy="387652"/>
                </a:xfrm>
                <a:solidFill>
                  <a:srgbClr val="8CBC48"/>
                </a:solidFill>
              </p:grpSpPr>
              <p:sp>
                <p:nvSpPr>
                  <p:cNvPr id="386" name="Hình tự do: Hình 385">
                    <a:extLst>
                      <a:ext uri="{FF2B5EF4-FFF2-40B4-BE49-F238E27FC236}">
                        <a16:creationId xmlns:a16="http://schemas.microsoft.com/office/drawing/2014/main" xmlns="" id="{DF53BFA7-2E10-DDD9-B030-900A27AC4F8F}"/>
                      </a:ext>
                    </a:extLst>
                  </p:cNvPr>
                  <p:cNvSpPr/>
                  <p:nvPr/>
                </p:nvSpPr>
                <p:spPr>
                  <a:xfrm>
                    <a:off x="5024416" y="5558076"/>
                    <a:ext cx="143985" cy="44303"/>
                  </a:xfrm>
                  <a:custGeom>
                    <a:avLst/>
                    <a:gdLst>
                      <a:gd name="connsiteX0" fmla="*/ 143985 w 143985"/>
                      <a:gd name="connsiteY0" fmla="*/ 22152 h 44303"/>
                      <a:gd name="connsiteX1" fmla="*/ 71993 w 143985"/>
                      <a:gd name="connsiteY1" fmla="*/ 44303 h 44303"/>
                      <a:gd name="connsiteX2" fmla="*/ 0 w 143985"/>
                      <a:gd name="connsiteY2" fmla="*/ 22152 h 44303"/>
                      <a:gd name="connsiteX3" fmla="*/ 71993 w 143985"/>
                      <a:gd name="connsiteY3" fmla="*/ 0 h 44303"/>
                      <a:gd name="connsiteX4" fmla="*/ 143985 w 143985"/>
                      <a:gd name="connsiteY4" fmla="*/ 22152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985" h="44303">
                        <a:moveTo>
                          <a:pt x="143985" y="22152"/>
                        </a:moveTo>
                        <a:cubicBezTo>
                          <a:pt x="143985" y="33228"/>
                          <a:pt x="113527" y="44303"/>
                          <a:pt x="71993" y="44303"/>
                        </a:cubicBezTo>
                        <a:cubicBezTo>
                          <a:pt x="33227" y="44303"/>
                          <a:pt x="0" y="35996"/>
                          <a:pt x="0" y="22152"/>
                        </a:cubicBezTo>
                        <a:cubicBezTo>
                          <a:pt x="0" y="11076"/>
                          <a:pt x="30459" y="0"/>
                          <a:pt x="71993" y="0"/>
                        </a:cubicBezTo>
                        <a:cubicBezTo>
                          <a:pt x="113527" y="0"/>
                          <a:pt x="143985" y="11076"/>
                          <a:pt x="143985" y="22152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7" name="Hình tự do: Hình 386">
                    <a:extLst>
                      <a:ext uri="{FF2B5EF4-FFF2-40B4-BE49-F238E27FC236}">
                        <a16:creationId xmlns:a16="http://schemas.microsoft.com/office/drawing/2014/main" xmlns="" id="{F2A85C43-899D-E72F-6369-FBAC78CB0584}"/>
                      </a:ext>
                    </a:extLst>
                  </p:cNvPr>
                  <p:cNvSpPr/>
                  <p:nvPr/>
                </p:nvSpPr>
                <p:spPr>
                  <a:xfrm>
                    <a:off x="5317925" y="5607917"/>
                    <a:ext cx="55378" cy="22151"/>
                  </a:xfrm>
                  <a:custGeom>
                    <a:avLst/>
                    <a:gdLst>
                      <a:gd name="connsiteX0" fmla="*/ 55379 w 55378"/>
                      <a:gd name="connsiteY0" fmla="*/ 11076 h 22151"/>
                      <a:gd name="connsiteX1" fmla="*/ 27689 w 55378"/>
                      <a:gd name="connsiteY1" fmla="*/ 22152 h 22151"/>
                      <a:gd name="connsiteX2" fmla="*/ 0 w 55378"/>
                      <a:gd name="connsiteY2" fmla="*/ 11076 h 22151"/>
                      <a:gd name="connsiteX3" fmla="*/ 27689 w 55378"/>
                      <a:gd name="connsiteY3" fmla="*/ 0 h 22151"/>
                      <a:gd name="connsiteX4" fmla="*/ 55379 w 55378"/>
                      <a:gd name="connsiteY4" fmla="*/ 11076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78" h="22151">
                        <a:moveTo>
                          <a:pt x="55379" y="11076"/>
                        </a:moveTo>
                        <a:cubicBezTo>
                          <a:pt x="55379" y="16614"/>
                          <a:pt x="41534" y="22152"/>
                          <a:pt x="27689" y="22152"/>
                        </a:cubicBezTo>
                        <a:cubicBezTo>
                          <a:pt x="11076" y="22152"/>
                          <a:pt x="0" y="16614"/>
                          <a:pt x="0" y="11076"/>
                        </a:cubicBezTo>
                        <a:cubicBezTo>
                          <a:pt x="0" y="5538"/>
                          <a:pt x="13845" y="0"/>
                          <a:pt x="27689" y="0"/>
                        </a:cubicBezTo>
                        <a:cubicBezTo>
                          <a:pt x="41534" y="0"/>
                          <a:pt x="55379" y="5538"/>
                          <a:pt x="55379" y="11076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8" name="Hình tự do: Hình 387">
                    <a:extLst>
                      <a:ext uri="{FF2B5EF4-FFF2-40B4-BE49-F238E27FC236}">
                        <a16:creationId xmlns:a16="http://schemas.microsoft.com/office/drawing/2014/main" xmlns="" id="{EF4F6FA3-BB9C-D04B-38DE-38BD1E2CEBBD}"/>
                      </a:ext>
                    </a:extLst>
                  </p:cNvPr>
                  <p:cNvSpPr/>
                  <p:nvPr/>
                </p:nvSpPr>
                <p:spPr>
                  <a:xfrm>
                    <a:off x="6093231" y="5566383"/>
                    <a:ext cx="99682" cy="27689"/>
                  </a:xfrm>
                  <a:custGeom>
                    <a:avLst/>
                    <a:gdLst>
                      <a:gd name="connsiteX0" fmla="*/ 99682 w 99682"/>
                      <a:gd name="connsiteY0" fmla="*/ 13845 h 27689"/>
                      <a:gd name="connsiteX1" fmla="*/ 49841 w 99682"/>
                      <a:gd name="connsiteY1" fmla="*/ 27689 h 27689"/>
                      <a:gd name="connsiteX2" fmla="*/ 0 w 99682"/>
                      <a:gd name="connsiteY2" fmla="*/ 13845 h 27689"/>
                      <a:gd name="connsiteX3" fmla="*/ 49841 w 99682"/>
                      <a:gd name="connsiteY3" fmla="*/ 0 h 27689"/>
                      <a:gd name="connsiteX4" fmla="*/ 99682 w 99682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27689">
                        <a:moveTo>
                          <a:pt x="99682" y="13845"/>
                        </a:moveTo>
                        <a:cubicBezTo>
                          <a:pt x="99682" y="22152"/>
                          <a:pt x="77530" y="27689"/>
                          <a:pt x="49841" y="27689"/>
                        </a:cubicBezTo>
                        <a:cubicBezTo>
                          <a:pt x="22151" y="27689"/>
                          <a:pt x="0" y="22152"/>
                          <a:pt x="0" y="13845"/>
                        </a:cubicBezTo>
                        <a:cubicBezTo>
                          <a:pt x="0" y="5538"/>
                          <a:pt x="22151" y="0"/>
                          <a:pt x="49841" y="0"/>
                        </a:cubicBezTo>
                        <a:cubicBezTo>
                          <a:pt x="77530" y="0"/>
                          <a:pt x="99682" y="5538"/>
                          <a:pt x="99682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89" name="Hình tự do: Hình 388">
                    <a:extLst>
                      <a:ext uri="{FF2B5EF4-FFF2-40B4-BE49-F238E27FC236}">
                        <a16:creationId xmlns:a16="http://schemas.microsoft.com/office/drawing/2014/main" xmlns="" id="{DBBD71EB-A8AD-9E24-F793-8E7B17A4EA70}"/>
                      </a:ext>
                    </a:extLst>
                  </p:cNvPr>
                  <p:cNvSpPr/>
                  <p:nvPr/>
                </p:nvSpPr>
                <p:spPr>
                  <a:xfrm>
                    <a:off x="6328591" y="5607917"/>
                    <a:ext cx="77530" cy="27689"/>
                  </a:xfrm>
                  <a:custGeom>
                    <a:avLst/>
                    <a:gdLst>
                      <a:gd name="connsiteX0" fmla="*/ 77530 w 77530"/>
                      <a:gd name="connsiteY0" fmla="*/ 13845 h 27689"/>
                      <a:gd name="connsiteX1" fmla="*/ 38765 w 77530"/>
                      <a:gd name="connsiteY1" fmla="*/ 27689 h 27689"/>
                      <a:gd name="connsiteX2" fmla="*/ 0 w 77530"/>
                      <a:gd name="connsiteY2" fmla="*/ 13845 h 27689"/>
                      <a:gd name="connsiteX3" fmla="*/ 38765 w 77530"/>
                      <a:gd name="connsiteY3" fmla="*/ 0 h 27689"/>
                      <a:gd name="connsiteX4" fmla="*/ 77530 w 77530"/>
                      <a:gd name="connsiteY4" fmla="*/ 13845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27689">
                        <a:moveTo>
                          <a:pt x="77530" y="13845"/>
                        </a:moveTo>
                        <a:cubicBezTo>
                          <a:pt x="77530" y="22152"/>
                          <a:pt x="60917" y="27689"/>
                          <a:pt x="38765" y="27689"/>
                        </a:cubicBezTo>
                        <a:cubicBezTo>
                          <a:pt x="16614" y="27689"/>
                          <a:pt x="0" y="22152"/>
                          <a:pt x="0" y="13845"/>
                        </a:cubicBezTo>
                        <a:cubicBezTo>
                          <a:pt x="0" y="5538"/>
                          <a:pt x="16614" y="0"/>
                          <a:pt x="38765" y="0"/>
                        </a:cubicBezTo>
                        <a:cubicBezTo>
                          <a:pt x="60917" y="0"/>
                          <a:pt x="77530" y="5538"/>
                          <a:pt x="77530" y="13845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0" name="Hình tự do: Hình 389">
                    <a:extLst>
                      <a:ext uri="{FF2B5EF4-FFF2-40B4-BE49-F238E27FC236}">
                        <a16:creationId xmlns:a16="http://schemas.microsoft.com/office/drawing/2014/main" xmlns="" id="{578F4BAD-9703-3070-4ADD-99BE53730E8F}"/>
                      </a:ext>
                    </a:extLst>
                  </p:cNvPr>
                  <p:cNvSpPr/>
                  <p:nvPr/>
                </p:nvSpPr>
                <p:spPr>
                  <a:xfrm>
                    <a:off x="6129227" y="5682679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5538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1" name="Hình tự do: Hình 390">
                    <a:extLst>
                      <a:ext uri="{FF2B5EF4-FFF2-40B4-BE49-F238E27FC236}">
                        <a16:creationId xmlns:a16="http://schemas.microsoft.com/office/drawing/2014/main" xmlns="" id="{EDB51055-A560-1E9A-6DFE-8303E839CF3A}"/>
                      </a:ext>
                    </a:extLst>
                  </p:cNvPr>
                  <p:cNvSpPr/>
                  <p:nvPr/>
                </p:nvSpPr>
                <p:spPr>
                  <a:xfrm>
                    <a:off x="6417198" y="5646682"/>
                    <a:ext cx="49841" cy="16613"/>
                  </a:xfrm>
                  <a:custGeom>
                    <a:avLst/>
                    <a:gdLst>
                      <a:gd name="connsiteX0" fmla="*/ 49841 w 49841"/>
                      <a:gd name="connsiteY0" fmla="*/ 8307 h 16613"/>
                      <a:gd name="connsiteX1" fmla="*/ 24921 w 49841"/>
                      <a:gd name="connsiteY1" fmla="*/ 16614 h 16613"/>
                      <a:gd name="connsiteX2" fmla="*/ 0 w 49841"/>
                      <a:gd name="connsiteY2" fmla="*/ 8307 h 16613"/>
                      <a:gd name="connsiteX3" fmla="*/ 24921 w 49841"/>
                      <a:gd name="connsiteY3" fmla="*/ 0 h 16613"/>
                      <a:gd name="connsiteX4" fmla="*/ 49841 w 49841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1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2" name="Hình tự do: Hình 391">
                    <a:extLst>
                      <a:ext uri="{FF2B5EF4-FFF2-40B4-BE49-F238E27FC236}">
                        <a16:creationId xmlns:a16="http://schemas.microsoft.com/office/drawing/2014/main" xmlns="" id="{51196381-42D0-0ADB-7739-40C5003E2FF2}"/>
                      </a:ext>
                    </a:extLst>
                  </p:cNvPr>
                  <p:cNvSpPr/>
                  <p:nvPr/>
                </p:nvSpPr>
                <p:spPr>
                  <a:xfrm>
                    <a:off x="6314747" y="5569152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1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1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1" y="0"/>
                        </a:cubicBezTo>
                        <a:cubicBezTo>
                          <a:pt x="33227" y="0"/>
                          <a:pt x="44303" y="5538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3" name="Hình tự do: Hình 392">
                    <a:extLst>
                      <a:ext uri="{FF2B5EF4-FFF2-40B4-BE49-F238E27FC236}">
                        <a16:creationId xmlns:a16="http://schemas.microsoft.com/office/drawing/2014/main" xmlns="" id="{F1F9A032-DEA4-FB80-418E-6AAF38750C82}"/>
                      </a:ext>
                    </a:extLst>
                  </p:cNvPr>
                  <p:cNvSpPr/>
                  <p:nvPr/>
                </p:nvSpPr>
                <p:spPr>
                  <a:xfrm>
                    <a:off x="5561592" y="5375325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2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2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4" name="Hình tự do: Hình 393">
                    <a:extLst>
                      <a:ext uri="{FF2B5EF4-FFF2-40B4-BE49-F238E27FC236}">
                        <a16:creationId xmlns:a16="http://schemas.microsoft.com/office/drawing/2014/main" xmlns="" id="{9607EFC7-E6D9-EDC6-A748-51E37F3A7E47}"/>
                      </a:ext>
                    </a:extLst>
                  </p:cNvPr>
                  <p:cNvSpPr/>
                  <p:nvPr/>
                </p:nvSpPr>
                <p:spPr>
                  <a:xfrm>
                    <a:off x="5495138" y="541132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0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0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0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0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5" name="Hình tự do: Hình 394">
                    <a:extLst>
                      <a:ext uri="{FF2B5EF4-FFF2-40B4-BE49-F238E27FC236}">
                        <a16:creationId xmlns:a16="http://schemas.microsoft.com/office/drawing/2014/main" xmlns="" id="{5C61F2DE-20CF-0879-2679-40FC9D3B8BAD}"/>
                      </a:ext>
                    </a:extLst>
                  </p:cNvPr>
                  <p:cNvSpPr/>
                  <p:nvPr/>
                </p:nvSpPr>
                <p:spPr>
                  <a:xfrm>
                    <a:off x="5320694" y="5339329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6" name="Hình tự do: Hình 395">
                    <a:extLst>
                      <a:ext uri="{FF2B5EF4-FFF2-40B4-BE49-F238E27FC236}">
                        <a16:creationId xmlns:a16="http://schemas.microsoft.com/office/drawing/2014/main" xmlns="" id="{84F9E940-1925-7A02-8F5A-D465AAFA852C}"/>
                      </a:ext>
                    </a:extLst>
                  </p:cNvPr>
                  <p:cNvSpPr/>
                  <p:nvPr/>
                </p:nvSpPr>
                <p:spPr>
                  <a:xfrm>
                    <a:off x="6547338" y="5347636"/>
                    <a:ext cx="27689" cy="11075"/>
                  </a:xfrm>
                  <a:custGeom>
                    <a:avLst/>
                    <a:gdLst>
                      <a:gd name="connsiteX0" fmla="*/ 27689 w 27689"/>
                      <a:gd name="connsiteY0" fmla="*/ 5538 h 11075"/>
                      <a:gd name="connsiteX1" fmla="*/ 13845 w 27689"/>
                      <a:gd name="connsiteY1" fmla="*/ 11076 h 11075"/>
                      <a:gd name="connsiteX2" fmla="*/ 0 w 27689"/>
                      <a:gd name="connsiteY2" fmla="*/ 5538 h 11075"/>
                      <a:gd name="connsiteX3" fmla="*/ 13845 w 27689"/>
                      <a:gd name="connsiteY3" fmla="*/ 0 h 11075"/>
                      <a:gd name="connsiteX4" fmla="*/ 27689 w 27689"/>
                      <a:gd name="connsiteY4" fmla="*/ 5538 h 1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9" h="11075">
                        <a:moveTo>
                          <a:pt x="27689" y="5538"/>
                        </a:moveTo>
                        <a:cubicBezTo>
                          <a:pt x="27689" y="8307"/>
                          <a:pt x="22151" y="11076"/>
                          <a:pt x="13845" y="11076"/>
                        </a:cubicBezTo>
                        <a:cubicBezTo>
                          <a:pt x="5538" y="11076"/>
                          <a:pt x="0" y="8307"/>
                          <a:pt x="0" y="5538"/>
                        </a:cubicBezTo>
                        <a:cubicBezTo>
                          <a:pt x="0" y="2769"/>
                          <a:pt x="5538" y="0"/>
                          <a:pt x="13845" y="0"/>
                        </a:cubicBezTo>
                        <a:cubicBezTo>
                          <a:pt x="22151" y="0"/>
                          <a:pt x="27689" y="2769"/>
                          <a:pt x="27689" y="5538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7" name="Hình tự do: Hình 396">
                    <a:extLst>
                      <a:ext uri="{FF2B5EF4-FFF2-40B4-BE49-F238E27FC236}">
                        <a16:creationId xmlns:a16="http://schemas.microsoft.com/office/drawing/2014/main" xmlns="" id="{AC243685-E939-ACA3-6CC9-C2489282D9DE}"/>
                      </a:ext>
                    </a:extLst>
                  </p:cNvPr>
                  <p:cNvSpPr/>
                  <p:nvPr/>
                </p:nvSpPr>
                <p:spPr>
                  <a:xfrm>
                    <a:off x="6480883" y="5383632"/>
                    <a:ext cx="49840" cy="16613"/>
                  </a:xfrm>
                  <a:custGeom>
                    <a:avLst/>
                    <a:gdLst>
                      <a:gd name="connsiteX0" fmla="*/ 49841 w 49840"/>
                      <a:gd name="connsiteY0" fmla="*/ 8307 h 16613"/>
                      <a:gd name="connsiteX1" fmla="*/ 24921 w 49840"/>
                      <a:gd name="connsiteY1" fmla="*/ 16614 h 16613"/>
                      <a:gd name="connsiteX2" fmla="*/ 0 w 49840"/>
                      <a:gd name="connsiteY2" fmla="*/ 8307 h 16613"/>
                      <a:gd name="connsiteX3" fmla="*/ 24921 w 49840"/>
                      <a:gd name="connsiteY3" fmla="*/ 0 h 16613"/>
                      <a:gd name="connsiteX4" fmla="*/ 49841 w 49840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40" h="16613">
                        <a:moveTo>
                          <a:pt x="49841" y="8307"/>
                        </a:moveTo>
                        <a:cubicBezTo>
                          <a:pt x="49841" y="13845"/>
                          <a:pt x="38765" y="16614"/>
                          <a:pt x="24921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11076" y="0"/>
                          <a:pt x="24921" y="0"/>
                        </a:cubicBezTo>
                        <a:cubicBezTo>
                          <a:pt x="38765" y="0"/>
                          <a:pt x="49841" y="2769"/>
                          <a:pt x="49841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98" name="Hình tự do: Hình 397">
                    <a:extLst>
                      <a:ext uri="{FF2B5EF4-FFF2-40B4-BE49-F238E27FC236}">
                        <a16:creationId xmlns:a16="http://schemas.microsoft.com/office/drawing/2014/main" xmlns="" id="{B176521F-4869-15B1-848D-AA513DC4974F}"/>
                      </a:ext>
                    </a:extLst>
                  </p:cNvPr>
                  <p:cNvSpPr/>
                  <p:nvPr/>
                </p:nvSpPr>
                <p:spPr>
                  <a:xfrm>
                    <a:off x="6306440" y="5311640"/>
                    <a:ext cx="44303" cy="16613"/>
                  </a:xfrm>
                  <a:custGeom>
                    <a:avLst/>
                    <a:gdLst>
                      <a:gd name="connsiteX0" fmla="*/ 44303 w 44303"/>
                      <a:gd name="connsiteY0" fmla="*/ 8307 h 16613"/>
                      <a:gd name="connsiteX1" fmla="*/ 22152 w 44303"/>
                      <a:gd name="connsiteY1" fmla="*/ 16614 h 16613"/>
                      <a:gd name="connsiteX2" fmla="*/ 0 w 44303"/>
                      <a:gd name="connsiteY2" fmla="*/ 8307 h 16613"/>
                      <a:gd name="connsiteX3" fmla="*/ 22152 w 44303"/>
                      <a:gd name="connsiteY3" fmla="*/ 0 h 16613"/>
                      <a:gd name="connsiteX4" fmla="*/ 44303 w 44303"/>
                      <a:gd name="connsiteY4" fmla="*/ 8307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303" h="16613">
                        <a:moveTo>
                          <a:pt x="44303" y="8307"/>
                        </a:moveTo>
                        <a:cubicBezTo>
                          <a:pt x="44303" y="13845"/>
                          <a:pt x="35996" y="16614"/>
                          <a:pt x="22152" y="16614"/>
                        </a:cubicBezTo>
                        <a:cubicBezTo>
                          <a:pt x="11076" y="16614"/>
                          <a:pt x="0" y="11076"/>
                          <a:pt x="0" y="8307"/>
                        </a:cubicBezTo>
                        <a:cubicBezTo>
                          <a:pt x="0" y="2769"/>
                          <a:pt x="8307" y="0"/>
                          <a:pt x="22152" y="0"/>
                        </a:cubicBezTo>
                        <a:cubicBezTo>
                          <a:pt x="35996" y="0"/>
                          <a:pt x="44303" y="2769"/>
                          <a:pt x="44303" y="8307"/>
                        </a:cubicBezTo>
                        <a:close/>
                      </a:path>
                    </a:pathLst>
                  </a:custGeom>
                  <a:solidFill>
                    <a:srgbClr val="8CBC4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5" name="Hình tự do: Hình 384">
                  <a:extLst>
                    <a:ext uri="{FF2B5EF4-FFF2-40B4-BE49-F238E27FC236}">
                      <a16:creationId xmlns:a16="http://schemas.microsoft.com/office/drawing/2014/main" xmlns="" id="{F2225784-A9B9-706B-9C66-4CFB4BEC426C}"/>
                    </a:ext>
                  </a:extLst>
                </p:cNvPr>
                <p:cNvSpPr/>
                <p:nvPr/>
              </p:nvSpPr>
              <p:spPr>
                <a:xfrm>
                  <a:off x="7707528" y="5421311"/>
                  <a:ext cx="122980" cy="75847"/>
                </a:xfrm>
                <a:custGeom>
                  <a:avLst/>
                  <a:gdLst>
                    <a:gd name="connsiteX0" fmla="*/ 49841 w 122980"/>
                    <a:gd name="connsiteY0" fmla="*/ 1086 h 75847"/>
                    <a:gd name="connsiteX1" fmla="*/ 35996 w 122980"/>
                    <a:gd name="connsiteY1" fmla="*/ 6624 h 75847"/>
                    <a:gd name="connsiteX2" fmla="*/ 38766 w 122980"/>
                    <a:gd name="connsiteY2" fmla="*/ 12162 h 75847"/>
                    <a:gd name="connsiteX3" fmla="*/ 55379 w 122980"/>
                    <a:gd name="connsiteY3" fmla="*/ 28776 h 75847"/>
                    <a:gd name="connsiteX4" fmla="*/ 8307 w 122980"/>
                    <a:gd name="connsiteY4" fmla="*/ 28776 h 75847"/>
                    <a:gd name="connsiteX5" fmla="*/ 0 w 122980"/>
                    <a:gd name="connsiteY5" fmla="*/ 34314 h 75847"/>
                    <a:gd name="connsiteX6" fmla="*/ 11076 w 122980"/>
                    <a:gd name="connsiteY6" fmla="*/ 39851 h 75847"/>
                    <a:gd name="connsiteX7" fmla="*/ 52610 w 122980"/>
                    <a:gd name="connsiteY7" fmla="*/ 39851 h 75847"/>
                    <a:gd name="connsiteX8" fmla="*/ 33227 w 122980"/>
                    <a:gd name="connsiteY8" fmla="*/ 64772 h 75847"/>
                    <a:gd name="connsiteX9" fmla="*/ 33227 w 122980"/>
                    <a:gd name="connsiteY9" fmla="*/ 67541 h 75847"/>
                    <a:gd name="connsiteX10" fmla="*/ 35996 w 122980"/>
                    <a:gd name="connsiteY10" fmla="*/ 67541 h 75847"/>
                    <a:gd name="connsiteX11" fmla="*/ 60917 w 122980"/>
                    <a:gd name="connsiteY11" fmla="*/ 48158 h 75847"/>
                    <a:gd name="connsiteX12" fmla="*/ 60917 w 122980"/>
                    <a:gd name="connsiteY12" fmla="*/ 67541 h 75847"/>
                    <a:gd name="connsiteX13" fmla="*/ 66455 w 122980"/>
                    <a:gd name="connsiteY13" fmla="*/ 75848 h 75847"/>
                    <a:gd name="connsiteX14" fmla="*/ 74762 w 122980"/>
                    <a:gd name="connsiteY14" fmla="*/ 73079 h 75847"/>
                    <a:gd name="connsiteX15" fmla="*/ 74762 w 122980"/>
                    <a:gd name="connsiteY15" fmla="*/ 42621 h 75847"/>
                    <a:gd name="connsiteX16" fmla="*/ 107989 w 122980"/>
                    <a:gd name="connsiteY16" fmla="*/ 50927 h 75847"/>
                    <a:gd name="connsiteX17" fmla="*/ 119065 w 122980"/>
                    <a:gd name="connsiteY17" fmla="*/ 48158 h 75847"/>
                    <a:gd name="connsiteX18" fmla="*/ 121834 w 122980"/>
                    <a:gd name="connsiteY18" fmla="*/ 39851 h 75847"/>
                    <a:gd name="connsiteX19" fmla="*/ 116296 w 122980"/>
                    <a:gd name="connsiteY19" fmla="*/ 37083 h 75847"/>
                    <a:gd name="connsiteX20" fmla="*/ 85838 w 122980"/>
                    <a:gd name="connsiteY20" fmla="*/ 31545 h 75847"/>
                    <a:gd name="connsiteX21" fmla="*/ 119065 w 122980"/>
                    <a:gd name="connsiteY21" fmla="*/ 14931 h 75847"/>
                    <a:gd name="connsiteX22" fmla="*/ 121834 w 122980"/>
                    <a:gd name="connsiteY22" fmla="*/ 12162 h 75847"/>
                    <a:gd name="connsiteX23" fmla="*/ 113527 w 122980"/>
                    <a:gd name="connsiteY23" fmla="*/ 6624 h 75847"/>
                    <a:gd name="connsiteX24" fmla="*/ 94145 w 122980"/>
                    <a:gd name="connsiteY24" fmla="*/ 12162 h 75847"/>
                    <a:gd name="connsiteX25" fmla="*/ 74762 w 122980"/>
                    <a:gd name="connsiteY25" fmla="*/ 20469 h 75847"/>
                    <a:gd name="connsiteX26" fmla="*/ 49841 w 122980"/>
                    <a:gd name="connsiteY26" fmla="*/ 1086 h 7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2980" h="75847">
                      <a:moveTo>
                        <a:pt x="49841" y="1086"/>
                      </a:moveTo>
                      <a:cubicBezTo>
                        <a:pt x="44303" y="-1683"/>
                        <a:pt x="35996" y="1086"/>
                        <a:pt x="35996" y="6624"/>
                      </a:cubicBezTo>
                      <a:cubicBezTo>
                        <a:pt x="35996" y="9393"/>
                        <a:pt x="35996" y="9393"/>
                        <a:pt x="38766" y="12162"/>
                      </a:cubicBezTo>
                      <a:cubicBezTo>
                        <a:pt x="44303" y="17700"/>
                        <a:pt x="47072" y="23238"/>
                        <a:pt x="55379" y="28776"/>
                      </a:cubicBezTo>
                      <a:cubicBezTo>
                        <a:pt x="41534" y="23238"/>
                        <a:pt x="22152" y="26007"/>
                        <a:pt x="8307" y="28776"/>
                      </a:cubicBezTo>
                      <a:cubicBezTo>
                        <a:pt x="2769" y="28776"/>
                        <a:pt x="0" y="31545"/>
                        <a:pt x="0" y="34314"/>
                      </a:cubicBezTo>
                      <a:cubicBezTo>
                        <a:pt x="0" y="37083"/>
                        <a:pt x="5538" y="39851"/>
                        <a:pt x="11076" y="39851"/>
                      </a:cubicBezTo>
                      <a:cubicBezTo>
                        <a:pt x="24921" y="39851"/>
                        <a:pt x="38766" y="39851"/>
                        <a:pt x="52610" y="39851"/>
                      </a:cubicBezTo>
                      <a:cubicBezTo>
                        <a:pt x="41534" y="45390"/>
                        <a:pt x="33227" y="53696"/>
                        <a:pt x="33227" y="64772"/>
                      </a:cubicBezTo>
                      <a:cubicBezTo>
                        <a:pt x="33227" y="64772"/>
                        <a:pt x="33227" y="67541"/>
                        <a:pt x="33227" y="67541"/>
                      </a:cubicBezTo>
                      <a:cubicBezTo>
                        <a:pt x="33227" y="67541"/>
                        <a:pt x="35996" y="67541"/>
                        <a:pt x="35996" y="67541"/>
                      </a:cubicBezTo>
                      <a:cubicBezTo>
                        <a:pt x="47072" y="67541"/>
                        <a:pt x="55379" y="56465"/>
                        <a:pt x="60917" y="48158"/>
                      </a:cubicBezTo>
                      <a:cubicBezTo>
                        <a:pt x="60917" y="53696"/>
                        <a:pt x="58148" y="62003"/>
                        <a:pt x="60917" y="67541"/>
                      </a:cubicBezTo>
                      <a:cubicBezTo>
                        <a:pt x="60917" y="70310"/>
                        <a:pt x="63686" y="75848"/>
                        <a:pt x="66455" y="75848"/>
                      </a:cubicBezTo>
                      <a:cubicBezTo>
                        <a:pt x="69224" y="75848"/>
                        <a:pt x="74762" y="75848"/>
                        <a:pt x="74762" y="73079"/>
                      </a:cubicBezTo>
                      <a:cubicBezTo>
                        <a:pt x="83068" y="64772"/>
                        <a:pt x="80300" y="53696"/>
                        <a:pt x="74762" y="42621"/>
                      </a:cubicBezTo>
                      <a:cubicBezTo>
                        <a:pt x="85838" y="48158"/>
                        <a:pt x="96913" y="50927"/>
                        <a:pt x="107989" y="50927"/>
                      </a:cubicBezTo>
                      <a:cubicBezTo>
                        <a:pt x="110758" y="50927"/>
                        <a:pt x="116296" y="50927"/>
                        <a:pt x="119065" y="48158"/>
                      </a:cubicBezTo>
                      <a:cubicBezTo>
                        <a:pt x="121834" y="45390"/>
                        <a:pt x="124603" y="42621"/>
                        <a:pt x="121834" y="39851"/>
                      </a:cubicBezTo>
                      <a:cubicBezTo>
                        <a:pt x="121834" y="39851"/>
                        <a:pt x="119065" y="37083"/>
                        <a:pt x="116296" y="37083"/>
                      </a:cubicBezTo>
                      <a:cubicBezTo>
                        <a:pt x="105220" y="34314"/>
                        <a:pt x="96913" y="31545"/>
                        <a:pt x="85838" y="31545"/>
                      </a:cubicBezTo>
                      <a:cubicBezTo>
                        <a:pt x="99682" y="28776"/>
                        <a:pt x="110758" y="23238"/>
                        <a:pt x="119065" y="14931"/>
                      </a:cubicBezTo>
                      <a:cubicBezTo>
                        <a:pt x="119065" y="14931"/>
                        <a:pt x="121834" y="12162"/>
                        <a:pt x="121834" y="12162"/>
                      </a:cubicBezTo>
                      <a:cubicBezTo>
                        <a:pt x="121834" y="9393"/>
                        <a:pt x="116296" y="6624"/>
                        <a:pt x="113527" y="6624"/>
                      </a:cubicBezTo>
                      <a:cubicBezTo>
                        <a:pt x="107989" y="6624"/>
                        <a:pt x="99682" y="9393"/>
                        <a:pt x="94145" y="12162"/>
                      </a:cubicBezTo>
                      <a:cubicBezTo>
                        <a:pt x="91375" y="14931"/>
                        <a:pt x="80300" y="23238"/>
                        <a:pt x="74762" y="20469"/>
                      </a:cubicBezTo>
                      <a:cubicBezTo>
                        <a:pt x="66455" y="20469"/>
                        <a:pt x="60917" y="3855"/>
                        <a:pt x="49841" y="1086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71" name="Hình tự do: Hình 370">
                <a:extLst>
                  <a:ext uri="{FF2B5EF4-FFF2-40B4-BE49-F238E27FC236}">
                    <a16:creationId xmlns:a16="http://schemas.microsoft.com/office/drawing/2014/main" xmlns="" id="{700B4BB6-7D28-9226-BD12-36ED47D139A4}"/>
                  </a:ext>
                </a:extLst>
              </p:cNvPr>
              <p:cNvSpPr/>
              <p:nvPr/>
            </p:nvSpPr>
            <p:spPr>
              <a:xfrm>
                <a:off x="3933450" y="2711596"/>
                <a:ext cx="708914" cy="359963"/>
              </a:xfrm>
              <a:custGeom>
                <a:avLst/>
                <a:gdLst>
                  <a:gd name="connsiteX0" fmla="*/ 503949 w 708914"/>
                  <a:gd name="connsiteY0" fmla="*/ 210440 h 359963"/>
                  <a:gd name="connsiteX1" fmla="*/ 515025 w 708914"/>
                  <a:gd name="connsiteY1" fmla="*/ 155061 h 359963"/>
                  <a:gd name="connsiteX2" fmla="*/ 337812 w 708914"/>
                  <a:gd name="connsiteY2" fmla="*/ 0 h 359963"/>
                  <a:gd name="connsiteX3" fmla="*/ 168906 w 708914"/>
                  <a:gd name="connsiteY3" fmla="*/ 102451 h 359963"/>
                  <a:gd name="connsiteX4" fmla="*/ 155061 w 708914"/>
                  <a:gd name="connsiteY4" fmla="*/ 102451 h 359963"/>
                  <a:gd name="connsiteX5" fmla="*/ 80300 w 708914"/>
                  <a:gd name="connsiteY5" fmla="*/ 168906 h 359963"/>
                  <a:gd name="connsiteX6" fmla="*/ 83068 w 708914"/>
                  <a:gd name="connsiteY6" fmla="*/ 188289 h 359963"/>
                  <a:gd name="connsiteX7" fmla="*/ 0 w 708914"/>
                  <a:gd name="connsiteY7" fmla="*/ 271357 h 359963"/>
                  <a:gd name="connsiteX8" fmla="*/ 138447 w 708914"/>
                  <a:gd name="connsiteY8" fmla="*/ 359964 h 359963"/>
                  <a:gd name="connsiteX9" fmla="*/ 257512 w 708914"/>
                  <a:gd name="connsiteY9" fmla="*/ 315660 h 359963"/>
                  <a:gd name="connsiteX10" fmla="*/ 454108 w 708914"/>
                  <a:gd name="connsiteY10" fmla="*/ 340581 h 359963"/>
                  <a:gd name="connsiteX11" fmla="*/ 708851 w 708914"/>
                  <a:gd name="connsiteY11" fmla="*/ 274126 h 359963"/>
                  <a:gd name="connsiteX12" fmla="*/ 503949 w 708914"/>
                  <a:gd name="connsiteY12" fmla="*/ 210440 h 35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8914" h="359963">
                    <a:moveTo>
                      <a:pt x="503949" y="210440"/>
                    </a:moveTo>
                    <a:cubicBezTo>
                      <a:pt x="512256" y="193826"/>
                      <a:pt x="515025" y="174444"/>
                      <a:pt x="515025" y="155061"/>
                    </a:cubicBezTo>
                    <a:cubicBezTo>
                      <a:pt x="515025" y="69224"/>
                      <a:pt x="434725" y="0"/>
                      <a:pt x="337812" y="0"/>
                    </a:cubicBezTo>
                    <a:cubicBezTo>
                      <a:pt x="260281" y="0"/>
                      <a:pt x="193826" y="41534"/>
                      <a:pt x="168906" y="102451"/>
                    </a:cubicBezTo>
                    <a:cubicBezTo>
                      <a:pt x="163368" y="102451"/>
                      <a:pt x="160599" y="102451"/>
                      <a:pt x="155061" y="102451"/>
                    </a:cubicBezTo>
                    <a:cubicBezTo>
                      <a:pt x="113527" y="102451"/>
                      <a:pt x="80300" y="132910"/>
                      <a:pt x="80300" y="168906"/>
                    </a:cubicBezTo>
                    <a:cubicBezTo>
                      <a:pt x="80300" y="177213"/>
                      <a:pt x="80300" y="182751"/>
                      <a:pt x="83068" y="188289"/>
                    </a:cubicBezTo>
                    <a:cubicBezTo>
                      <a:pt x="33227" y="202133"/>
                      <a:pt x="0" y="232592"/>
                      <a:pt x="0" y="271357"/>
                    </a:cubicBezTo>
                    <a:cubicBezTo>
                      <a:pt x="0" y="321198"/>
                      <a:pt x="60917" y="359964"/>
                      <a:pt x="138447" y="359964"/>
                    </a:cubicBezTo>
                    <a:cubicBezTo>
                      <a:pt x="188289" y="359964"/>
                      <a:pt x="232592" y="343350"/>
                      <a:pt x="257512" y="315660"/>
                    </a:cubicBezTo>
                    <a:cubicBezTo>
                      <a:pt x="304584" y="329505"/>
                      <a:pt x="376577" y="340581"/>
                      <a:pt x="454108" y="340581"/>
                    </a:cubicBezTo>
                    <a:cubicBezTo>
                      <a:pt x="595324" y="340581"/>
                      <a:pt x="708851" y="310122"/>
                      <a:pt x="708851" y="274126"/>
                    </a:cubicBezTo>
                    <a:cubicBezTo>
                      <a:pt x="711620" y="243668"/>
                      <a:pt x="623014" y="218747"/>
                      <a:pt x="503949" y="210440"/>
                    </a:cubicBezTo>
                    <a:close/>
                  </a:path>
                </a:pathLst>
              </a:custGeom>
              <a:solidFill>
                <a:srgbClr val="CCECF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2" name="Đồ họa 753">
              <a:extLst>
                <a:ext uri="{FF2B5EF4-FFF2-40B4-BE49-F238E27FC236}">
                  <a16:creationId xmlns:a16="http://schemas.microsoft.com/office/drawing/2014/main" xmlns="" id="{BC6DF556-A52D-7A64-33C8-AE61A74B8BF3}"/>
                </a:ext>
              </a:extLst>
            </p:cNvPr>
            <p:cNvGrpSpPr/>
            <p:nvPr/>
          </p:nvGrpSpPr>
          <p:grpSpPr>
            <a:xfrm>
              <a:off x="3551240" y="2934972"/>
              <a:ext cx="5079227" cy="2456967"/>
              <a:chOff x="3551240" y="2934972"/>
              <a:chExt cx="5079227" cy="2456967"/>
            </a:xfrm>
          </p:grpSpPr>
          <p:grpSp>
            <p:nvGrpSpPr>
              <p:cNvPr id="57" name="Đồ họa 753">
                <a:extLst>
                  <a:ext uri="{FF2B5EF4-FFF2-40B4-BE49-F238E27FC236}">
                    <a16:creationId xmlns:a16="http://schemas.microsoft.com/office/drawing/2014/main" xmlns="" id="{B04312E0-3E3B-A8A4-124C-05AB2760B313}"/>
                  </a:ext>
                </a:extLst>
              </p:cNvPr>
              <p:cNvGrpSpPr/>
              <p:nvPr/>
            </p:nvGrpSpPr>
            <p:grpSpPr>
              <a:xfrm>
                <a:off x="3551240" y="4082248"/>
                <a:ext cx="794783" cy="1185362"/>
                <a:chOff x="3551240" y="4082248"/>
                <a:chExt cx="794783" cy="1185362"/>
              </a:xfrm>
            </p:grpSpPr>
            <p:grpSp>
              <p:nvGrpSpPr>
                <p:cNvPr id="301" name="Đồ họa 753">
                  <a:extLst>
                    <a:ext uri="{FF2B5EF4-FFF2-40B4-BE49-F238E27FC236}">
                      <a16:creationId xmlns:a16="http://schemas.microsoft.com/office/drawing/2014/main" xmlns="" id="{0A8D5401-34D2-8053-F2B3-2BDD5C9B358F}"/>
                    </a:ext>
                  </a:extLst>
                </p:cNvPr>
                <p:cNvGrpSpPr/>
                <p:nvPr/>
              </p:nvGrpSpPr>
              <p:grpSpPr>
                <a:xfrm>
                  <a:off x="3795881" y="4879683"/>
                  <a:ext cx="187538" cy="235360"/>
                  <a:chOff x="3795881" y="4879683"/>
                  <a:chExt cx="187538" cy="235360"/>
                </a:xfrm>
              </p:grpSpPr>
              <p:sp>
                <p:nvSpPr>
                  <p:cNvPr id="366" name="Hình tự do: Hình 365">
                    <a:extLst>
                      <a:ext uri="{FF2B5EF4-FFF2-40B4-BE49-F238E27FC236}">
                        <a16:creationId xmlns:a16="http://schemas.microsoft.com/office/drawing/2014/main" xmlns="" id="{1747EDCD-B065-6543-C279-3C3354EE4143}"/>
                      </a:ext>
                    </a:extLst>
                  </p:cNvPr>
                  <p:cNvSpPr/>
                  <p:nvPr/>
                </p:nvSpPr>
                <p:spPr>
                  <a:xfrm>
                    <a:off x="3795881" y="4882452"/>
                    <a:ext cx="180857" cy="225240"/>
                  </a:xfrm>
                  <a:custGeom>
                    <a:avLst/>
                    <a:gdLst>
                      <a:gd name="connsiteX0" fmla="*/ 4660 w 180857"/>
                      <a:gd name="connsiteY0" fmla="*/ 177213 h 225240"/>
                      <a:gd name="connsiteX1" fmla="*/ 12967 w 180857"/>
                      <a:gd name="connsiteY1" fmla="*/ 224285 h 225240"/>
                      <a:gd name="connsiteX2" fmla="*/ 143108 w 180857"/>
                      <a:gd name="connsiteY2" fmla="*/ 0 h 225240"/>
                      <a:gd name="connsiteX3" fmla="*/ 54501 w 180857"/>
                      <a:gd name="connsiteY3" fmla="*/ 27689 h 225240"/>
                      <a:gd name="connsiteX4" fmla="*/ 4660 w 180857"/>
                      <a:gd name="connsiteY4" fmla="*/ 177213 h 22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57" h="225240">
                        <a:moveTo>
                          <a:pt x="4660" y="177213"/>
                        </a:moveTo>
                        <a:cubicBezTo>
                          <a:pt x="-6416" y="179982"/>
                          <a:pt x="4660" y="218747"/>
                          <a:pt x="12967" y="224285"/>
                        </a:cubicBezTo>
                        <a:cubicBezTo>
                          <a:pt x="173566" y="235361"/>
                          <a:pt x="223407" y="149523"/>
                          <a:pt x="143108" y="0"/>
                        </a:cubicBezTo>
                        <a:cubicBezTo>
                          <a:pt x="112649" y="8307"/>
                          <a:pt x="82191" y="16614"/>
                          <a:pt x="54501" y="27689"/>
                        </a:cubicBezTo>
                        <a:cubicBezTo>
                          <a:pt x="184642" y="168906"/>
                          <a:pt x="73884" y="168906"/>
                          <a:pt x="4660" y="177213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7" name="Hình tự do: Hình 366">
                    <a:extLst>
                      <a:ext uri="{FF2B5EF4-FFF2-40B4-BE49-F238E27FC236}">
                        <a16:creationId xmlns:a16="http://schemas.microsoft.com/office/drawing/2014/main" xmlns="" id="{0DF7A1C0-D2EB-B607-362C-6CCC5436B9B8}"/>
                      </a:ext>
                    </a:extLst>
                  </p:cNvPr>
                  <p:cNvSpPr/>
                  <p:nvPr/>
                </p:nvSpPr>
                <p:spPr>
                  <a:xfrm>
                    <a:off x="3828230" y="4879683"/>
                    <a:ext cx="155188" cy="235360"/>
                  </a:xfrm>
                  <a:custGeom>
                    <a:avLst/>
                    <a:gdLst>
                      <a:gd name="connsiteX0" fmla="*/ 2769 w 155188"/>
                      <a:gd name="connsiteY0" fmla="*/ 163368 h 235360"/>
                      <a:gd name="connsiteX1" fmla="*/ 19383 w 155188"/>
                      <a:gd name="connsiteY1" fmla="*/ 235361 h 235360"/>
                      <a:gd name="connsiteX2" fmla="*/ 152292 w 155188"/>
                      <a:gd name="connsiteY2" fmla="*/ 160599 h 235360"/>
                      <a:gd name="connsiteX3" fmla="*/ 110758 w 155188"/>
                      <a:gd name="connsiteY3" fmla="*/ 0 h 235360"/>
                      <a:gd name="connsiteX4" fmla="*/ 0 w 155188"/>
                      <a:gd name="connsiteY4" fmla="*/ 11076 h 235360"/>
                      <a:gd name="connsiteX5" fmla="*/ 66455 w 155188"/>
                      <a:gd name="connsiteY5" fmla="*/ 127372 h 235360"/>
                      <a:gd name="connsiteX6" fmla="*/ 2769 w 155188"/>
                      <a:gd name="connsiteY6" fmla="*/ 163368 h 23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188" h="235360">
                        <a:moveTo>
                          <a:pt x="2769" y="163368"/>
                        </a:moveTo>
                        <a:cubicBezTo>
                          <a:pt x="5538" y="185520"/>
                          <a:pt x="13845" y="221516"/>
                          <a:pt x="19383" y="235361"/>
                        </a:cubicBezTo>
                        <a:cubicBezTo>
                          <a:pt x="77531" y="221516"/>
                          <a:pt x="135678" y="199365"/>
                          <a:pt x="152292" y="160599"/>
                        </a:cubicBezTo>
                        <a:cubicBezTo>
                          <a:pt x="163368" y="130141"/>
                          <a:pt x="141216" y="74762"/>
                          <a:pt x="110758" y="0"/>
                        </a:cubicBezTo>
                        <a:cubicBezTo>
                          <a:pt x="74762" y="11076"/>
                          <a:pt x="33227" y="-2769"/>
                          <a:pt x="0" y="11076"/>
                        </a:cubicBezTo>
                        <a:cubicBezTo>
                          <a:pt x="24921" y="58148"/>
                          <a:pt x="66455" y="116296"/>
                          <a:pt x="66455" y="127372"/>
                        </a:cubicBezTo>
                        <a:cubicBezTo>
                          <a:pt x="66455" y="143986"/>
                          <a:pt x="44303" y="157830"/>
                          <a:pt x="2769" y="163368"/>
                        </a:cubicBezTo>
                        <a:close/>
                      </a:path>
                    </a:pathLst>
                  </a:custGeom>
                  <a:solidFill>
                    <a:srgbClr val="59777F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2" name="Hình tự do: Hình 301">
                  <a:extLst>
                    <a:ext uri="{FF2B5EF4-FFF2-40B4-BE49-F238E27FC236}">
                      <a16:creationId xmlns:a16="http://schemas.microsoft.com/office/drawing/2014/main" xmlns="" id="{990D4DFA-6703-B26B-AFAD-A9B53A828CA1}"/>
                    </a:ext>
                  </a:extLst>
                </p:cNvPr>
                <p:cNvSpPr/>
                <p:nvPr/>
              </p:nvSpPr>
              <p:spPr>
                <a:xfrm>
                  <a:off x="3778389" y="5048589"/>
                  <a:ext cx="49841" cy="69223"/>
                </a:xfrm>
                <a:custGeom>
                  <a:avLst/>
                  <a:gdLst>
                    <a:gd name="connsiteX0" fmla="*/ 0 w 49841"/>
                    <a:gd name="connsiteY0" fmla="*/ 8307 h 69223"/>
                    <a:gd name="connsiteX1" fmla="*/ 2769 w 49841"/>
                    <a:gd name="connsiteY1" fmla="*/ 44303 h 69223"/>
                    <a:gd name="connsiteX2" fmla="*/ 49841 w 49841"/>
                    <a:gd name="connsiteY2" fmla="*/ 69224 h 69223"/>
                    <a:gd name="connsiteX3" fmla="*/ 44303 w 49841"/>
                    <a:gd name="connsiteY3" fmla="*/ 0 h 69223"/>
                    <a:gd name="connsiteX4" fmla="*/ 0 w 49841"/>
                    <a:gd name="connsiteY4" fmla="*/ 8307 h 6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41" h="69223">
                      <a:moveTo>
                        <a:pt x="0" y="8307"/>
                      </a:moveTo>
                      <a:cubicBezTo>
                        <a:pt x="0" y="8307"/>
                        <a:pt x="2769" y="41534"/>
                        <a:pt x="2769" y="44303"/>
                      </a:cubicBezTo>
                      <a:cubicBezTo>
                        <a:pt x="16614" y="49841"/>
                        <a:pt x="44303" y="69224"/>
                        <a:pt x="49841" y="69224"/>
                      </a:cubicBezTo>
                      <a:lnTo>
                        <a:pt x="44303" y="0"/>
                      </a:lnTo>
                      <a:cubicBezTo>
                        <a:pt x="44303" y="0"/>
                        <a:pt x="5538" y="5538"/>
                        <a:pt x="0" y="8307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3" name="Đồ họa 753">
                  <a:extLst>
                    <a:ext uri="{FF2B5EF4-FFF2-40B4-BE49-F238E27FC236}">
                      <a16:creationId xmlns:a16="http://schemas.microsoft.com/office/drawing/2014/main" xmlns="" id="{7C4B502E-0ED7-A051-A410-C55A06D0B0EF}"/>
                    </a:ext>
                  </a:extLst>
                </p:cNvPr>
                <p:cNvGrpSpPr/>
                <p:nvPr/>
              </p:nvGrpSpPr>
              <p:grpSpPr>
                <a:xfrm>
                  <a:off x="3763812" y="5043051"/>
                  <a:ext cx="57149" cy="155626"/>
                  <a:chOff x="3763812" y="5043051"/>
                  <a:chExt cx="57149" cy="155626"/>
                </a:xfrm>
              </p:grpSpPr>
              <p:sp>
                <p:nvSpPr>
                  <p:cNvPr id="362" name="Hình tự do: Hình 361">
                    <a:extLst>
                      <a:ext uri="{FF2B5EF4-FFF2-40B4-BE49-F238E27FC236}">
                        <a16:creationId xmlns:a16="http://schemas.microsoft.com/office/drawing/2014/main" xmlns="" id="{258D8F01-18D3-96D1-51E1-2E343D93BD92}"/>
                      </a:ext>
                    </a:extLst>
                  </p:cNvPr>
                  <p:cNvSpPr/>
                  <p:nvPr/>
                </p:nvSpPr>
                <p:spPr>
                  <a:xfrm>
                    <a:off x="3763812" y="5043051"/>
                    <a:ext cx="57149" cy="155626"/>
                  </a:xfrm>
                  <a:custGeom>
                    <a:avLst/>
                    <a:gdLst>
                      <a:gd name="connsiteX0" fmla="*/ 45035 w 57149"/>
                      <a:gd name="connsiteY0" fmla="*/ 83068 h 155626"/>
                      <a:gd name="connsiteX1" fmla="*/ 56111 w 57149"/>
                      <a:gd name="connsiteY1" fmla="*/ 77531 h 155626"/>
                      <a:gd name="connsiteX2" fmla="*/ 47804 w 57149"/>
                      <a:gd name="connsiteY2" fmla="*/ 47072 h 155626"/>
                      <a:gd name="connsiteX3" fmla="*/ 42266 w 57149"/>
                      <a:gd name="connsiteY3" fmla="*/ 47072 h 155626"/>
                      <a:gd name="connsiteX4" fmla="*/ 39498 w 57149"/>
                      <a:gd name="connsiteY4" fmla="*/ 30458 h 155626"/>
                      <a:gd name="connsiteX5" fmla="*/ 39498 w 57149"/>
                      <a:gd name="connsiteY5" fmla="*/ 0 h 155626"/>
                      <a:gd name="connsiteX6" fmla="*/ 732 w 57149"/>
                      <a:gd name="connsiteY6" fmla="*/ 5538 h 155626"/>
                      <a:gd name="connsiteX7" fmla="*/ 14577 w 57149"/>
                      <a:gd name="connsiteY7" fmla="*/ 155061 h 155626"/>
                      <a:gd name="connsiteX8" fmla="*/ 45035 w 57149"/>
                      <a:gd name="connsiteY8" fmla="*/ 83068 h 155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49" h="155626">
                        <a:moveTo>
                          <a:pt x="45035" y="83068"/>
                        </a:moveTo>
                        <a:cubicBezTo>
                          <a:pt x="47804" y="83068"/>
                          <a:pt x="50573" y="80300"/>
                          <a:pt x="56111" y="77531"/>
                        </a:cubicBezTo>
                        <a:cubicBezTo>
                          <a:pt x="58880" y="74762"/>
                          <a:pt x="56111" y="47072"/>
                          <a:pt x="47804" y="47072"/>
                        </a:cubicBezTo>
                        <a:cubicBezTo>
                          <a:pt x="45035" y="47072"/>
                          <a:pt x="45035" y="47072"/>
                          <a:pt x="42266" y="47072"/>
                        </a:cubicBezTo>
                        <a:cubicBezTo>
                          <a:pt x="42266" y="41534"/>
                          <a:pt x="42266" y="35996"/>
                          <a:pt x="39498" y="30458"/>
                        </a:cubicBezTo>
                        <a:cubicBezTo>
                          <a:pt x="39498" y="19383"/>
                          <a:pt x="36729" y="8307"/>
                          <a:pt x="39498" y="0"/>
                        </a:cubicBezTo>
                        <a:cubicBezTo>
                          <a:pt x="28422" y="0"/>
                          <a:pt x="11808" y="2769"/>
                          <a:pt x="732" y="5538"/>
                        </a:cubicBezTo>
                        <a:cubicBezTo>
                          <a:pt x="732" y="5538"/>
                          <a:pt x="-4806" y="135679"/>
                          <a:pt x="14577" y="155061"/>
                        </a:cubicBezTo>
                        <a:cubicBezTo>
                          <a:pt x="20115" y="160599"/>
                          <a:pt x="36729" y="124603"/>
                          <a:pt x="45035" y="83068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3" name="Hình tự do: Hình 362">
                    <a:extLst>
                      <a:ext uri="{FF2B5EF4-FFF2-40B4-BE49-F238E27FC236}">
                        <a16:creationId xmlns:a16="http://schemas.microsoft.com/office/drawing/2014/main" xmlns="" id="{8EE64171-93B0-C759-4B20-EC012136733F}"/>
                      </a:ext>
                    </a:extLst>
                  </p:cNvPr>
                  <p:cNvSpPr/>
                  <p:nvPr/>
                </p:nvSpPr>
                <p:spPr>
                  <a:xfrm>
                    <a:off x="3763812" y="5048589"/>
                    <a:ext cx="17345" cy="149523"/>
                  </a:xfrm>
                  <a:custGeom>
                    <a:avLst/>
                    <a:gdLst>
                      <a:gd name="connsiteX0" fmla="*/ 9039 w 17345"/>
                      <a:gd name="connsiteY0" fmla="*/ 0 h 149523"/>
                      <a:gd name="connsiteX1" fmla="*/ 732 w 17345"/>
                      <a:gd name="connsiteY1" fmla="*/ 0 h 149523"/>
                      <a:gd name="connsiteX2" fmla="*/ 14577 w 17345"/>
                      <a:gd name="connsiteY2" fmla="*/ 149523 h 149523"/>
                      <a:gd name="connsiteX3" fmla="*/ 17346 w 17345"/>
                      <a:gd name="connsiteY3" fmla="*/ 149523 h 149523"/>
                      <a:gd name="connsiteX4" fmla="*/ 9039 w 17345"/>
                      <a:gd name="connsiteY4" fmla="*/ 0 h 149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5" h="149523">
                        <a:moveTo>
                          <a:pt x="9039" y="0"/>
                        </a:moveTo>
                        <a:cubicBezTo>
                          <a:pt x="6270" y="0"/>
                          <a:pt x="3501" y="0"/>
                          <a:pt x="732" y="0"/>
                        </a:cubicBezTo>
                        <a:cubicBezTo>
                          <a:pt x="732" y="0"/>
                          <a:pt x="-4806" y="130141"/>
                          <a:pt x="14577" y="149523"/>
                        </a:cubicBezTo>
                        <a:cubicBezTo>
                          <a:pt x="14577" y="149523"/>
                          <a:pt x="17346" y="149523"/>
                          <a:pt x="17346" y="149523"/>
                        </a:cubicBezTo>
                        <a:cubicBezTo>
                          <a:pt x="6270" y="116296"/>
                          <a:pt x="6270" y="33227"/>
                          <a:pt x="903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4" name="Hình tự do: Hình 363">
                    <a:extLst>
                      <a:ext uri="{FF2B5EF4-FFF2-40B4-BE49-F238E27FC236}">
                        <a16:creationId xmlns:a16="http://schemas.microsoft.com/office/drawing/2014/main" xmlns="" id="{5AF8B9FE-3B28-B5D3-8189-532BB1ED61F3}"/>
                      </a:ext>
                    </a:extLst>
                  </p:cNvPr>
                  <p:cNvSpPr/>
                  <p:nvPr/>
                </p:nvSpPr>
                <p:spPr>
                  <a:xfrm>
                    <a:off x="3767313" y="5143794"/>
                    <a:ext cx="30458" cy="54669"/>
                  </a:xfrm>
                  <a:custGeom>
                    <a:avLst/>
                    <a:gdLst>
                      <a:gd name="connsiteX0" fmla="*/ 30458 w 30458"/>
                      <a:gd name="connsiteY0" fmla="*/ 21091 h 54669"/>
                      <a:gd name="connsiteX1" fmla="*/ 30458 w 30458"/>
                      <a:gd name="connsiteY1" fmla="*/ 21091 h 54669"/>
                      <a:gd name="connsiteX2" fmla="*/ 0 w 30458"/>
                      <a:gd name="connsiteY2" fmla="*/ 1709 h 54669"/>
                      <a:gd name="connsiteX3" fmla="*/ 0 w 30458"/>
                      <a:gd name="connsiteY3" fmla="*/ 1709 h 54669"/>
                      <a:gd name="connsiteX4" fmla="*/ 11076 w 30458"/>
                      <a:gd name="connsiteY4" fmla="*/ 54318 h 54669"/>
                      <a:gd name="connsiteX5" fmla="*/ 30458 w 30458"/>
                      <a:gd name="connsiteY5" fmla="*/ 21091 h 5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58" h="54669">
                        <a:moveTo>
                          <a:pt x="30458" y="21091"/>
                        </a:moveTo>
                        <a:cubicBezTo>
                          <a:pt x="30458" y="21091"/>
                          <a:pt x="30458" y="21091"/>
                          <a:pt x="30458" y="21091"/>
                        </a:cubicBezTo>
                        <a:cubicBezTo>
                          <a:pt x="24921" y="4478"/>
                          <a:pt x="11076" y="-3829"/>
                          <a:pt x="0" y="1709"/>
                        </a:cubicBezTo>
                        <a:cubicBezTo>
                          <a:pt x="0" y="1709"/>
                          <a:pt x="0" y="1709"/>
                          <a:pt x="0" y="1709"/>
                        </a:cubicBezTo>
                        <a:cubicBezTo>
                          <a:pt x="2769" y="26629"/>
                          <a:pt x="5538" y="46012"/>
                          <a:pt x="11076" y="54318"/>
                        </a:cubicBezTo>
                        <a:cubicBezTo>
                          <a:pt x="13845" y="57088"/>
                          <a:pt x="22152" y="43243"/>
                          <a:pt x="30458" y="21091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5" name="Hình tự do: Hình 364">
                    <a:extLst>
                      <a:ext uri="{FF2B5EF4-FFF2-40B4-BE49-F238E27FC236}">
                        <a16:creationId xmlns:a16="http://schemas.microsoft.com/office/drawing/2014/main" xmlns="" id="{29C950EF-1A81-19F0-0906-FFB07F31EAD7}"/>
                      </a:ext>
                    </a:extLst>
                  </p:cNvPr>
                  <p:cNvSpPr/>
                  <p:nvPr/>
                </p:nvSpPr>
                <p:spPr>
                  <a:xfrm>
                    <a:off x="3789465" y="5115044"/>
                    <a:ext cx="19382" cy="42764"/>
                  </a:xfrm>
                  <a:custGeom>
                    <a:avLst/>
                    <a:gdLst>
                      <a:gd name="connsiteX0" fmla="*/ 16614 w 19382"/>
                      <a:gd name="connsiteY0" fmla="*/ 19383 h 42764"/>
                      <a:gd name="connsiteX1" fmla="*/ 16614 w 19382"/>
                      <a:gd name="connsiteY1" fmla="*/ 19383 h 42764"/>
                      <a:gd name="connsiteX2" fmla="*/ 19383 w 19382"/>
                      <a:gd name="connsiteY2" fmla="*/ 19383 h 42764"/>
                      <a:gd name="connsiteX3" fmla="*/ 8307 w 19382"/>
                      <a:gd name="connsiteY3" fmla="*/ 0 h 42764"/>
                      <a:gd name="connsiteX4" fmla="*/ 5538 w 19382"/>
                      <a:gd name="connsiteY4" fmla="*/ 0 h 42764"/>
                      <a:gd name="connsiteX5" fmla="*/ 5538 w 19382"/>
                      <a:gd name="connsiteY5" fmla="*/ 0 h 42764"/>
                      <a:gd name="connsiteX6" fmla="*/ 5538 w 19382"/>
                      <a:gd name="connsiteY6" fmla="*/ 2769 h 42764"/>
                      <a:gd name="connsiteX7" fmla="*/ 16614 w 19382"/>
                      <a:gd name="connsiteY7" fmla="*/ 19383 h 42764"/>
                      <a:gd name="connsiteX8" fmla="*/ 13845 w 19382"/>
                      <a:gd name="connsiteY8" fmla="*/ 30459 h 42764"/>
                      <a:gd name="connsiteX9" fmla="*/ 13845 w 19382"/>
                      <a:gd name="connsiteY9" fmla="*/ 30459 h 42764"/>
                      <a:gd name="connsiteX10" fmla="*/ 16614 w 19382"/>
                      <a:gd name="connsiteY10" fmla="*/ 30459 h 42764"/>
                      <a:gd name="connsiteX11" fmla="*/ 5538 w 19382"/>
                      <a:gd name="connsiteY11" fmla="*/ 11076 h 42764"/>
                      <a:gd name="connsiteX12" fmla="*/ 2769 w 19382"/>
                      <a:gd name="connsiteY12" fmla="*/ 11076 h 42764"/>
                      <a:gd name="connsiteX13" fmla="*/ 2769 w 19382"/>
                      <a:gd name="connsiteY13" fmla="*/ 11076 h 42764"/>
                      <a:gd name="connsiteX14" fmla="*/ 2769 w 19382"/>
                      <a:gd name="connsiteY14" fmla="*/ 11076 h 42764"/>
                      <a:gd name="connsiteX15" fmla="*/ 13845 w 19382"/>
                      <a:gd name="connsiteY15" fmla="*/ 30459 h 42764"/>
                      <a:gd name="connsiteX16" fmla="*/ 13845 w 19382"/>
                      <a:gd name="connsiteY16" fmla="*/ 41534 h 42764"/>
                      <a:gd name="connsiteX17" fmla="*/ 2769 w 19382"/>
                      <a:gd name="connsiteY17" fmla="*/ 19383 h 42764"/>
                      <a:gd name="connsiteX18" fmla="*/ 0 w 19382"/>
                      <a:gd name="connsiteY18" fmla="*/ 19383 h 42764"/>
                      <a:gd name="connsiteX19" fmla="*/ 0 w 19382"/>
                      <a:gd name="connsiteY19" fmla="*/ 19383 h 42764"/>
                      <a:gd name="connsiteX20" fmla="*/ 0 w 19382"/>
                      <a:gd name="connsiteY20" fmla="*/ 19383 h 42764"/>
                      <a:gd name="connsiteX21" fmla="*/ 8307 w 19382"/>
                      <a:gd name="connsiteY21" fmla="*/ 38765 h 42764"/>
                      <a:gd name="connsiteX22" fmla="*/ 13845 w 19382"/>
                      <a:gd name="connsiteY22" fmla="*/ 41534 h 42764"/>
                      <a:gd name="connsiteX23" fmla="*/ 13845 w 19382"/>
                      <a:gd name="connsiteY23" fmla="*/ 41534 h 4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9382" h="42764">
                        <a:moveTo>
                          <a:pt x="16614" y="19383"/>
                        </a:moveTo>
                        <a:cubicBezTo>
                          <a:pt x="16614" y="22152"/>
                          <a:pt x="19383" y="22152"/>
                          <a:pt x="16614" y="19383"/>
                        </a:cubicBezTo>
                        <a:cubicBezTo>
                          <a:pt x="19383" y="22152"/>
                          <a:pt x="19383" y="19383"/>
                          <a:pt x="19383" y="19383"/>
                        </a:cubicBezTo>
                        <a:cubicBezTo>
                          <a:pt x="19383" y="11076"/>
                          <a:pt x="16614" y="2769"/>
                          <a:pt x="8307" y="0"/>
                        </a:cubicBezTo>
                        <a:cubicBezTo>
                          <a:pt x="8307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5538" y="0"/>
                          <a:pt x="5538" y="0"/>
                          <a:pt x="5538" y="2769"/>
                        </a:cubicBezTo>
                        <a:cubicBezTo>
                          <a:pt x="13845" y="8307"/>
                          <a:pt x="19383" y="13845"/>
                          <a:pt x="16614" y="19383"/>
                        </a:cubicBezTo>
                        <a:close/>
                        <a:moveTo>
                          <a:pt x="13845" y="30459"/>
                        </a:moveTo>
                        <a:cubicBezTo>
                          <a:pt x="13845" y="30459"/>
                          <a:pt x="16614" y="33228"/>
                          <a:pt x="13845" y="30459"/>
                        </a:cubicBezTo>
                        <a:cubicBezTo>
                          <a:pt x="16614" y="33228"/>
                          <a:pt x="16614" y="30459"/>
                          <a:pt x="16614" y="30459"/>
                        </a:cubicBezTo>
                        <a:cubicBezTo>
                          <a:pt x="16614" y="22152"/>
                          <a:pt x="13845" y="13845"/>
                          <a:pt x="5538" y="11076"/>
                        </a:cubicBezTo>
                        <a:cubicBezTo>
                          <a:pt x="5538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2769" y="11076"/>
                          <a:pt x="2769" y="11076"/>
                          <a:pt x="2769" y="11076"/>
                        </a:cubicBezTo>
                        <a:cubicBezTo>
                          <a:pt x="13845" y="19383"/>
                          <a:pt x="13845" y="27689"/>
                          <a:pt x="13845" y="30459"/>
                        </a:cubicBezTo>
                        <a:close/>
                        <a:moveTo>
                          <a:pt x="13845" y="41534"/>
                        </a:moveTo>
                        <a:cubicBezTo>
                          <a:pt x="13845" y="33228"/>
                          <a:pt x="11076" y="24921"/>
                          <a:pt x="2769" y="19383"/>
                        </a:cubicBezTo>
                        <a:cubicBezTo>
                          <a:pt x="2769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0" y="19383"/>
                          <a:pt x="0" y="19383"/>
                          <a:pt x="0" y="19383"/>
                        </a:cubicBezTo>
                        <a:cubicBezTo>
                          <a:pt x="5538" y="24921"/>
                          <a:pt x="8307" y="30459"/>
                          <a:pt x="8307" y="38765"/>
                        </a:cubicBezTo>
                        <a:cubicBezTo>
                          <a:pt x="11076" y="41534"/>
                          <a:pt x="11076" y="44303"/>
                          <a:pt x="13845" y="41534"/>
                        </a:cubicBezTo>
                        <a:cubicBezTo>
                          <a:pt x="13845" y="44303"/>
                          <a:pt x="13845" y="41534"/>
                          <a:pt x="13845" y="41534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4" name="Hình tự do: Hình 303">
                  <a:extLst>
                    <a:ext uri="{FF2B5EF4-FFF2-40B4-BE49-F238E27FC236}">
                      <a16:creationId xmlns:a16="http://schemas.microsoft.com/office/drawing/2014/main" xmlns="" id="{709D94BF-DB97-BE30-BAB3-47430A18D1CE}"/>
                    </a:ext>
                  </a:extLst>
                </p:cNvPr>
                <p:cNvSpPr/>
                <p:nvPr/>
              </p:nvSpPr>
              <p:spPr>
                <a:xfrm>
                  <a:off x="3952833" y="4860301"/>
                  <a:ext cx="171784" cy="321862"/>
                </a:xfrm>
                <a:custGeom>
                  <a:avLst/>
                  <a:gdLst>
                    <a:gd name="connsiteX0" fmla="*/ 113527 w 171784"/>
                    <a:gd name="connsiteY0" fmla="*/ 315660 h 321862"/>
                    <a:gd name="connsiteX1" fmla="*/ 166137 w 171784"/>
                    <a:gd name="connsiteY1" fmla="*/ 312891 h 321862"/>
                    <a:gd name="connsiteX2" fmla="*/ 69224 w 171784"/>
                    <a:gd name="connsiteY2" fmla="*/ 0 h 321862"/>
                    <a:gd name="connsiteX3" fmla="*/ 0 w 171784"/>
                    <a:gd name="connsiteY3" fmla="*/ 60917 h 321862"/>
                    <a:gd name="connsiteX4" fmla="*/ 113527 w 171784"/>
                    <a:gd name="connsiteY4" fmla="*/ 315660 h 3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784" h="321862">
                      <a:moveTo>
                        <a:pt x="113527" y="315660"/>
                      </a:moveTo>
                      <a:cubicBezTo>
                        <a:pt x="116296" y="326736"/>
                        <a:pt x="157830" y="321198"/>
                        <a:pt x="166137" y="312891"/>
                      </a:cubicBezTo>
                      <a:cubicBezTo>
                        <a:pt x="171675" y="174444"/>
                        <a:pt x="196595" y="130141"/>
                        <a:pt x="69224" y="0"/>
                      </a:cubicBezTo>
                      <a:cubicBezTo>
                        <a:pt x="44303" y="19383"/>
                        <a:pt x="22152" y="38765"/>
                        <a:pt x="0" y="60917"/>
                      </a:cubicBezTo>
                      <a:cubicBezTo>
                        <a:pt x="149523" y="146754"/>
                        <a:pt x="91375" y="238130"/>
                        <a:pt x="113527" y="31566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5" name="Hình tự do: Hình 304">
                  <a:extLst>
                    <a:ext uri="{FF2B5EF4-FFF2-40B4-BE49-F238E27FC236}">
                      <a16:creationId xmlns:a16="http://schemas.microsoft.com/office/drawing/2014/main" xmlns="" id="{DD2425F5-87DB-2293-C611-A657C74B9B51}"/>
                    </a:ext>
                  </a:extLst>
                </p:cNvPr>
                <p:cNvSpPr/>
                <p:nvPr/>
              </p:nvSpPr>
              <p:spPr>
                <a:xfrm>
                  <a:off x="3936219" y="4851994"/>
                  <a:ext cx="195267" cy="279664"/>
                </a:xfrm>
                <a:custGeom>
                  <a:avLst/>
                  <a:gdLst>
                    <a:gd name="connsiteX0" fmla="*/ 113527 w 195267"/>
                    <a:gd name="connsiteY0" fmla="*/ 276895 h 279664"/>
                    <a:gd name="connsiteX1" fmla="*/ 188289 w 195267"/>
                    <a:gd name="connsiteY1" fmla="*/ 279664 h 279664"/>
                    <a:gd name="connsiteX2" fmla="*/ 91375 w 195267"/>
                    <a:gd name="connsiteY2" fmla="*/ 0 h 279664"/>
                    <a:gd name="connsiteX3" fmla="*/ 0 w 195267"/>
                    <a:gd name="connsiteY3" fmla="*/ 69224 h 279664"/>
                    <a:gd name="connsiteX4" fmla="*/ 113527 w 195267"/>
                    <a:gd name="connsiteY4" fmla="*/ 276895 h 279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7" h="279664">
                      <a:moveTo>
                        <a:pt x="113527" y="276895"/>
                      </a:moveTo>
                      <a:cubicBezTo>
                        <a:pt x="127372" y="276895"/>
                        <a:pt x="168906" y="279664"/>
                        <a:pt x="188289" y="279664"/>
                      </a:cubicBezTo>
                      <a:cubicBezTo>
                        <a:pt x="199364" y="174444"/>
                        <a:pt x="213209" y="116296"/>
                        <a:pt x="91375" y="0"/>
                      </a:cubicBezTo>
                      <a:cubicBezTo>
                        <a:pt x="66455" y="19383"/>
                        <a:pt x="22152" y="47072"/>
                        <a:pt x="0" y="69224"/>
                      </a:cubicBezTo>
                      <a:cubicBezTo>
                        <a:pt x="132910" y="130141"/>
                        <a:pt x="110758" y="232592"/>
                        <a:pt x="113527" y="276895"/>
                      </a:cubicBezTo>
                      <a:close/>
                    </a:path>
                  </a:pathLst>
                </a:custGeom>
                <a:solidFill>
                  <a:srgbClr val="59777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6" name="Hình tự do: Hình 305">
                  <a:extLst>
                    <a:ext uri="{FF2B5EF4-FFF2-40B4-BE49-F238E27FC236}">
                      <a16:creationId xmlns:a16="http://schemas.microsoft.com/office/drawing/2014/main" xmlns="" id="{678655C3-12A7-2E92-947C-0B72BAA9F8B1}"/>
                    </a:ext>
                  </a:extLst>
                </p:cNvPr>
                <p:cNvSpPr/>
                <p:nvPr/>
              </p:nvSpPr>
              <p:spPr>
                <a:xfrm>
                  <a:off x="4054509" y="5142733"/>
                  <a:ext cx="72767" cy="52610"/>
                </a:xfrm>
                <a:custGeom>
                  <a:avLst/>
                  <a:gdLst>
                    <a:gd name="connsiteX0" fmla="*/ 775 w 72767"/>
                    <a:gd name="connsiteY0" fmla="*/ 44303 h 52610"/>
                    <a:gd name="connsiteX1" fmla="*/ 47847 w 72767"/>
                    <a:gd name="connsiteY1" fmla="*/ 52610 h 52610"/>
                    <a:gd name="connsiteX2" fmla="*/ 72768 w 72767"/>
                    <a:gd name="connsiteY2" fmla="*/ 11076 h 52610"/>
                    <a:gd name="connsiteX3" fmla="*/ 3544 w 72767"/>
                    <a:gd name="connsiteY3" fmla="*/ 0 h 52610"/>
                    <a:gd name="connsiteX4" fmla="*/ 775 w 72767"/>
                    <a:gd name="connsiteY4" fmla="*/ 44303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67" h="52610">
                      <a:moveTo>
                        <a:pt x="775" y="44303"/>
                      </a:moveTo>
                      <a:cubicBezTo>
                        <a:pt x="775" y="47072"/>
                        <a:pt x="47847" y="52610"/>
                        <a:pt x="47847" y="52610"/>
                      </a:cubicBezTo>
                      <a:cubicBezTo>
                        <a:pt x="58923" y="41534"/>
                        <a:pt x="69999" y="13845"/>
                        <a:pt x="72768" y="11076"/>
                      </a:cubicBezTo>
                      <a:lnTo>
                        <a:pt x="3544" y="0"/>
                      </a:lnTo>
                      <a:cubicBezTo>
                        <a:pt x="3544" y="0"/>
                        <a:pt x="-1994" y="38765"/>
                        <a:pt x="775" y="44303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07" name="Đồ họa 753">
                  <a:extLst>
                    <a:ext uri="{FF2B5EF4-FFF2-40B4-BE49-F238E27FC236}">
                      <a16:creationId xmlns:a16="http://schemas.microsoft.com/office/drawing/2014/main" xmlns="" id="{A3788D5C-9C29-D93B-0705-CDB0BB1B3C29}"/>
                    </a:ext>
                  </a:extLst>
                </p:cNvPr>
                <p:cNvGrpSpPr/>
                <p:nvPr/>
              </p:nvGrpSpPr>
              <p:grpSpPr>
                <a:xfrm>
                  <a:off x="4035901" y="5156578"/>
                  <a:ext cx="132909" cy="111031"/>
                  <a:chOff x="4035901" y="5156578"/>
                  <a:chExt cx="132909" cy="111031"/>
                </a:xfrm>
              </p:grpSpPr>
              <p:sp>
                <p:nvSpPr>
                  <p:cNvPr id="358" name="Hình tự do: Hình 357">
                    <a:extLst>
                      <a:ext uri="{FF2B5EF4-FFF2-40B4-BE49-F238E27FC236}">
                        <a16:creationId xmlns:a16="http://schemas.microsoft.com/office/drawing/2014/main" xmlns="" id="{176884B2-7FDD-13A1-A8DE-D1BD2940B37D}"/>
                      </a:ext>
                    </a:extLst>
                  </p:cNvPr>
                  <p:cNvSpPr/>
                  <p:nvPr/>
                </p:nvSpPr>
                <p:spPr>
                  <a:xfrm>
                    <a:off x="4035901" y="5156578"/>
                    <a:ext cx="131087" cy="111031"/>
                  </a:xfrm>
                  <a:custGeom>
                    <a:avLst/>
                    <a:gdLst>
                      <a:gd name="connsiteX0" fmla="*/ 88606 w 131087"/>
                      <a:gd name="connsiteY0" fmla="*/ 44303 h 111031"/>
                      <a:gd name="connsiteX1" fmla="*/ 88606 w 131087"/>
                      <a:gd name="connsiteY1" fmla="*/ 33228 h 111031"/>
                      <a:gd name="connsiteX2" fmla="*/ 60917 w 131087"/>
                      <a:gd name="connsiteY2" fmla="*/ 22152 h 111031"/>
                      <a:gd name="connsiteX3" fmla="*/ 58148 w 131087"/>
                      <a:gd name="connsiteY3" fmla="*/ 24921 h 111031"/>
                      <a:gd name="connsiteX4" fmla="*/ 44303 w 131087"/>
                      <a:gd name="connsiteY4" fmla="*/ 16614 h 111031"/>
                      <a:gd name="connsiteX5" fmla="*/ 19383 w 131087"/>
                      <a:gd name="connsiteY5" fmla="*/ 0 h 111031"/>
                      <a:gd name="connsiteX6" fmla="*/ 0 w 131087"/>
                      <a:gd name="connsiteY6" fmla="*/ 35996 h 111031"/>
                      <a:gd name="connsiteX7" fmla="*/ 130141 w 131087"/>
                      <a:gd name="connsiteY7" fmla="*/ 110758 h 111031"/>
                      <a:gd name="connsiteX8" fmla="*/ 88606 w 131087"/>
                      <a:gd name="connsiteY8" fmla="*/ 44303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087" h="111031">
                        <a:moveTo>
                          <a:pt x="88606" y="44303"/>
                        </a:moveTo>
                        <a:cubicBezTo>
                          <a:pt x="88606" y="41534"/>
                          <a:pt x="88606" y="35996"/>
                          <a:pt x="88606" y="33228"/>
                        </a:cubicBezTo>
                        <a:cubicBezTo>
                          <a:pt x="88606" y="30459"/>
                          <a:pt x="63686" y="16614"/>
                          <a:pt x="60917" y="22152"/>
                        </a:cubicBezTo>
                        <a:cubicBezTo>
                          <a:pt x="60917" y="24921"/>
                          <a:pt x="58148" y="24921"/>
                          <a:pt x="58148" y="24921"/>
                        </a:cubicBezTo>
                        <a:cubicBezTo>
                          <a:pt x="52610" y="22152"/>
                          <a:pt x="49841" y="19383"/>
                          <a:pt x="44303" y="16614"/>
                        </a:cubicBezTo>
                        <a:cubicBezTo>
                          <a:pt x="33227" y="11076"/>
                          <a:pt x="24921" y="5538"/>
                          <a:pt x="19383" y="0"/>
                        </a:cubicBezTo>
                        <a:cubicBezTo>
                          <a:pt x="13845" y="8307"/>
                          <a:pt x="5538" y="24921"/>
                          <a:pt x="0" y="35996"/>
                        </a:cubicBezTo>
                        <a:cubicBezTo>
                          <a:pt x="0" y="35996"/>
                          <a:pt x="102451" y="116296"/>
                          <a:pt x="130141" y="110758"/>
                        </a:cubicBezTo>
                        <a:cubicBezTo>
                          <a:pt x="135678" y="107989"/>
                          <a:pt x="116296" y="74762"/>
                          <a:pt x="88606" y="44303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9" name="Hình tự do: Hình 358">
                    <a:extLst>
                      <a:ext uri="{FF2B5EF4-FFF2-40B4-BE49-F238E27FC236}">
                        <a16:creationId xmlns:a16="http://schemas.microsoft.com/office/drawing/2014/main" xmlns="" id="{360755BF-D208-8141-D642-0354756D4FCE}"/>
                      </a:ext>
                    </a:extLst>
                  </p:cNvPr>
                  <p:cNvSpPr/>
                  <p:nvPr/>
                </p:nvSpPr>
                <p:spPr>
                  <a:xfrm>
                    <a:off x="4035901" y="5187037"/>
                    <a:ext cx="132909" cy="80573"/>
                  </a:xfrm>
                  <a:custGeom>
                    <a:avLst/>
                    <a:gdLst>
                      <a:gd name="connsiteX0" fmla="*/ 2769 w 132909"/>
                      <a:gd name="connsiteY0" fmla="*/ 0 h 80573"/>
                      <a:gd name="connsiteX1" fmla="*/ 0 w 132909"/>
                      <a:gd name="connsiteY1" fmla="*/ 5538 h 80573"/>
                      <a:gd name="connsiteX2" fmla="*/ 130141 w 132909"/>
                      <a:gd name="connsiteY2" fmla="*/ 80299 h 80573"/>
                      <a:gd name="connsiteX3" fmla="*/ 132910 w 132909"/>
                      <a:gd name="connsiteY3" fmla="*/ 77530 h 80573"/>
                      <a:gd name="connsiteX4" fmla="*/ 2769 w 132909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09" h="80573">
                        <a:moveTo>
                          <a:pt x="2769" y="0"/>
                        </a:moveTo>
                        <a:cubicBezTo>
                          <a:pt x="2769" y="2769"/>
                          <a:pt x="0" y="5538"/>
                          <a:pt x="0" y="5538"/>
                        </a:cubicBezTo>
                        <a:cubicBezTo>
                          <a:pt x="0" y="5538"/>
                          <a:pt x="102451" y="85837"/>
                          <a:pt x="130141" y="80299"/>
                        </a:cubicBezTo>
                        <a:cubicBezTo>
                          <a:pt x="130141" y="80299"/>
                          <a:pt x="132910" y="80299"/>
                          <a:pt x="132910" y="77530"/>
                        </a:cubicBezTo>
                        <a:cubicBezTo>
                          <a:pt x="96913" y="66455"/>
                          <a:pt x="30458" y="19383"/>
                          <a:pt x="2769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0" name="Hình tự do: Hình 359">
                    <a:extLst>
                      <a:ext uri="{FF2B5EF4-FFF2-40B4-BE49-F238E27FC236}">
                        <a16:creationId xmlns:a16="http://schemas.microsoft.com/office/drawing/2014/main" xmlns="" id="{B6807939-97A1-CE93-E4F3-0F1110D20020}"/>
                      </a:ext>
                    </a:extLst>
                  </p:cNvPr>
                  <p:cNvSpPr/>
                  <p:nvPr/>
                </p:nvSpPr>
                <p:spPr>
                  <a:xfrm>
                    <a:off x="4116201" y="5229577"/>
                    <a:ext cx="50533" cy="35420"/>
                  </a:xfrm>
                  <a:custGeom>
                    <a:avLst/>
                    <a:gdLst>
                      <a:gd name="connsiteX0" fmla="*/ 33227 w 50533"/>
                      <a:gd name="connsiteY0" fmla="*/ 1763 h 35420"/>
                      <a:gd name="connsiteX1" fmla="*/ 33227 w 50533"/>
                      <a:gd name="connsiteY1" fmla="*/ 1763 h 35420"/>
                      <a:gd name="connsiteX2" fmla="*/ 0 w 50533"/>
                      <a:gd name="connsiteY2" fmla="*/ 15608 h 35420"/>
                      <a:gd name="connsiteX3" fmla="*/ 0 w 50533"/>
                      <a:gd name="connsiteY3" fmla="*/ 15608 h 35420"/>
                      <a:gd name="connsiteX4" fmla="*/ 49841 w 50533"/>
                      <a:gd name="connsiteY4" fmla="*/ 34990 h 35420"/>
                      <a:gd name="connsiteX5" fmla="*/ 33227 w 50533"/>
                      <a:gd name="connsiteY5" fmla="*/ 1763 h 3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533" h="35420">
                        <a:moveTo>
                          <a:pt x="33227" y="1763"/>
                        </a:moveTo>
                        <a:cubicBezTo>
                          <a:pt x="33227" y="1763"/>
                          <a:pt x="33227" y="1763"/>
                          <a:pt x="33227" y="1763"/>
                        </a:cubicBezTo>
                        <a:cubicBezTo>
                          <a:pt x="16614" y="-3775"/>
                          <a:pt x="2769" y="4532"/>
                          <a:pt x="0" y="15608"/>
                        </a:cubicBezTo>
                        <a:cubicBezTo>
                          <a:pt x="0" y="15608"/>
                          <a:pt x="0" y="15608"/>
                          <a:pt x="0" y="15608"/>
                        </a:cubicBezTo>
                        <a:cubicBezTo>
                          <a:pt x="19383" y="26683"/>
                          <a:pt x="38765" y="37759"/>
                          <a:pt x="49841" y="34990"/>
                        </a:cubicBezTo>
                        <a:cubicBezTo>
                          <a:pt x="52610" y="34990"/>
                          <a:pt x="47072" y="21145"/>
                          <a:pt x="33227" y="1763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71E840B3-90F1-7781-0946-B12082D3C5FB}"/>
                      </a:ext>
                    </a:extLst>
                  </p:cNvPr>
                  <p:cNvSpPr/>
                  <p:nvPr/>
                </p:nvSpPr>
                <p:spPr>
                  <a:xfrm>
                    <a:off x="4110663" y="5199225"/>
                    <a:ext cx="35996" cy="25192"/>
                  </a:xfrm>
                  <a:custGeom>
                    <a:avLst/>
                    <a:gdLst>
                      <a:gd name="connsiteX0" fmla="*/ 19383 w 35996"/>
                      <a:gd name="connsiteY0" fmla="*/ 7194 h 25192"/>
                      <a:gd name="connsiteX1" fmla="*/ 19383 w 35996"/>
                      <a:gd name="connsiteY1" fmla="*/ 7194 h 25192"/>
                      <a:gd name="connsiteX2" fmla="*/ 19383 w 35996"/>
                      <a:gd name="connsiteY2" fmla="*/ 7194 h 25192"/>
                      <a:gd name="connsiteX3" fmla="*/ 0 w 35996"/>
                      <a:gd name="connsiteY3" fmla="*/ 1656 h 25192"/>
                      <a:gd name="connsiteX4" fmla="*/ 0 w 35996"/>
                      <a:gd name="connsiteY4" fmla="*/ 4425 h 25192"/>
                      <a:gd name="connsiteX5" fmla="*/ 0 w 35996"/>
                      <a:gd name="connsiteY5" fmla="*/ 4425 h 25192"/>
                      <a:gd name="connsiteX6" fmla="*/ 2769 w 35996"/>
                      <a:gd name="connsiteY6" fmla="*/ 4425 h 25192"/>
                      <a:gd name="connsiteX7" fmla="*/ 19383 w 35996"/>
                      <a:gd name="connsiteY7" fmla="*/ 7194 h 25192"/>
                      <a:gd name="connsiteX8" fmla="*/ 24921 w 35996"/>
                      <a:gd name="connsiteY8" fmla="*/ 15501 h 25192"/>
                      <a:gd name="connsiteX9" fmla="*/ 24921 w 35996"/>
                      <a:gd name="connsiteY9" fmla="*/ 15501 h 25192"/>
                      <a:gd name="connsiteX10" fmla="*/ 24921 w 35996"/>
                      <a:gd name="connsiteY10" fmla="*/ 15501 h 25192"/>
                      <a:gd name="connsiteX11" fmla="*/ 5538 w 35996"/>
                      <a:gd name="connsiteY11" fmla="*/ 9963 h 25192"/>
                      <a:gd name="connsiteX12" fmla="*/ 5538 w 35996"/>
                      <a:gd name="connsiteY12" fmla="*/ 12732 h 25192"/>
                      <a:gd name="connsiteX13" fmla="*/ 5538 w 35996"/>
                      <a:gd name="connsiteY13" fmla="*/ 12732 h 25192"/>
                      <a:gd name="connsiteX14" fmla="*/ 8307 w 35996"/>
                      <a:gd name="connsiteY14" fmla="*/ 12732 h 25192"/>
                      <a:gd name="connsiteX15" fmla="*/ 24921 w 35996"/>
                      <a:gd name="connsiteY15" fmla="*/ 15501 h 25192"/>
                      <a:gd name="connsiteX16" fmla="*/ 35996 w 35996"/>
                      <a:gd name="connsiteY16" fmla="*/ 21039 h 25192"/>
                      <a:gd name="connsiteX17" fmla="*/ 13845 w 35996"/>
                      <a:gd name="connsiteY17" fmla="*/ 18270 h 25192"/>
                      <a:gd name="connsiteX18" fmla="*/ 13845 w 35996"/>
                      <a:gd name="connsiteY18" fmla="*/ 21039 h 25192"/>
                      <a:gd name="connsiteX19" fmla="*/ 13845 w 35996"/>
                      <a:gd name="connsiteY19" fmla="*/ 21039 h 25192"/>
                      <a:gd name="connsiteX20" fmla="*/ 13845 w 35996"/>
                      <a:gd name="connsiteY20" fmla="*/ 21039 h 25192"/>
                      <a:gd name="connsiteX21" fmla="*/ 35996 w 35996"/>
                      <a:gd name="connsiteY21" fmla="*/ 21039 h 25192"/>
                      <a:gd name="connsiteX22" fmla="*/ 35996 w 35996"/>
                      <a:gd name="connsiteY22" fmla="*/ 21039 h 25192"/>
                      <a:gd name="connsiteX23" fmla="*/ 35996 w 35996"/>
                      <a:gd name="connsiteY23" fmla="*/ 21039 h 25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5996" h="25192">
                        <a:moveTo>
                          <a:pt x="19383" y="7194"/>
                        </a:moveTo>
                        <a:cubicBezTo>
                          <a:pt x="19383" y="7194"/>
                          <a:pt x="22152" y="7194"/>
                          <a:pt x="19383" y="7194"/>
                        </a:cubicBezTo>
                        <a:cubicBezTo>
                          <a:pt x="22152" y="7194"/>
                          <a:pt x="22152" y="7194"/>
                          <a:pt x="19383" y="7194"/>
                        </a:cubicBezTo>
                        <a:cubicBezTo>
                          <a:pt x="16614" y="-1113"/>
                          <a:pt x="5538" y="-1113"/>
                          <a:pt x="0" y="1656"/>
                        </a:cubicBezTo>
                        <a:cubicBezTo>
                          <a:pt x="0" y="1656"/>
                          <a:pt x="0" y="1656"/>
                          <a:pt x="0" y="4425"/>
                        </a:cubicBezTo>
                        <a:cubicBezTo>
                          <a:pt x="0" y="4425"/>
                          <a:pt x="0" y="4425"/>
                          <a:pt x="0" y="4425"/>
                        </a:cubicBezTo>
                        <a:cubicBezTo>
                          <a:pt x="0" y="4425"/>
                          <a:pt x="0" y="4425"/>
                          <a:pt x="2769" y="4425"/>
                        </a:cubicBezTo>
                        <a:cubicBezTo>
                          <a:pt x="5538" y="1656"/>
                          <a:pt x="13845" y="4425"/>
                          <a:pt x="19383" y="7194"/>
                        </a:cubicBezTo>
                        <a:close/>
                        <a:moveTo>
                          <a:pt x="24921" y="15501"/>
                        </a:moveTo>
                        <a:cubicBezTo>
                          <a:pt x="27689" y="15501"/>
                          <a:pt x="27689" y="15501"/>
                          <a:pt x="24921" y="15501"/>
                        </a:cubicBezTo>
                        <a:cubicBezTo>
                          <a:pt x="27689" y="15501"/>
                          <a:pt x="27689" y="12732"/>
                          <a:pt x="24921" y="15501"/>
                        </a:cubicBezTo>
                        <a:cubicBezTo>
                          <a:pt x="19383" y="7194"/>
                          <a:pt x="11076" y="7194"/>
                          <a:pt x="5538" y="9963"/>
                        </a:cubicBezTo>
                        <a:cubicBezTo>
                          <a:pt x="5538" y="9963"/>
                          <a:pt x="5538" y="9963"/>
                          <a:pt x="5538" y="12732"/>
                        </a:cubicBezTo>
                        <a:cubicBezTo>
                          <a:pt x="5538" y="12732"/>
                          <a:pt x="5538" y="12732"/>
                          <a:pt x="5538" y="12732"/>
                        </a:cubicBezTo>
                        <a:cubicBezTo>
                          <a:pt x="5538" y="12732"/>
                          <a:pt x="5538" y="12732"/>
                          <a:pt x="8307" y="12732"/>
                        </a:cubicBezTo>
                        <a:cubicBezTo>
                          <a:pt x="16614" y="9963"/>
                          <a:pt x="22152" y="12732"/>
                          <a:pt x="24921" y="15501"/>
                        </a:cubicBezTo>
                        <a:close/>
                        <a:moveTo>
                          <a:pt x="35996" y="21039"/>
                        </a:moveTo>
                        <a:cubicBezTo>
                          <a:pt x="30458" y="15501"/>
                          <a:pt x="22152" y="15501"/>
                          <a:pt x="13845" y="18270"/>
                        </a:cubicBezTo>
                        <a:cubicBezTo>
                          <a:pt x="13845" y="18270"/>
                          <a:pt x="11076" y="18270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3845" y="21039"/>
                          <a:pt x="13845" y="21039"/>
                          <a:pt x="13845" y="21039"/>
                        </a:cubicBezTo>
                        <a:cubicBezTo>
                          <a:pt x="19383" y="21039"/>
                          <a:pt x="27689" y="21039"/>
                          <a:pt x="35996" y="21039"/>
                        </a:cubicBezTo>
                        <a:cubicBezTo>
                          <a:pt x="33227" y="26577"/>
                          <a:pt x="35996" y="26577"/>
                          <a:pt x="35996" y="21039"/>
                        </a:cubicBezTo>
                        <a:cubicBezTo>
                          <a:pt x="35996" y="23808"/>
                          <a:pt x="35996" y="23808"/>
                          <a:pt x="35996" y="21039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08" name="Hình tự do: Hình 307">
                  <a:extLst>
                    <a:ext uri="{FF2B5EF4-FFF2-40B4-BE49-F238E27FC236}">
                      <a16:creationId xmlns:a16="http://schemas.microsoft.com/office/drawing/2014/main" xmlns="" id="{8EA828DF-965C-0E79-1979-401CD0A1EEE2}"/>
                    </a:ext>
                  </a:extLst>
                </p:cNvPr>
                <p:cNvSpPr/>
                <p:nvPr/>
              </p:nvSpPr>
              <p:spPr>
                <a:xfrm>
                  <a:off x="4013750" y="4677550"/>
                  <a:ext cx="251974" cy="87683"/>
                </a:xfrm>
                <a:custGeom>
                  <a:avLst/>
                  <a:gdLst>
                    <a:gd name="connsiteX0" fmla="*/ 246437 w 251974"/>
                    <a:gd name="connsiteY0" fmla="*/ 11076 h 87683"/>
                    <a:gd name="connsiteX1" fmla="*/ 251974 w 251974"/>
                    <a:gd name="connsiteY1" fmla="*/ 47072 h 87683"/>
                    <a:gd name="connsiteX2" fmla="*/ 0 w 251974"/>
                    <a:gd name="connsiteY2" fmla="*/ 63686 h 87683"/>
                    <a:gd name="connsiteX3" fmla="*/ 16614 w 251974"/>
                    <a:gd name="connsiteY3" fmla="*/ 0 h 87683"/>
                    <a:gd name="connsiteX4" fmla="*/ 246437 w 251974"/>
                    <a:gd name="connsiteY4" fmla="*/ 11076 h 87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74" h="87683">
                      <a:moveTo>
                        <a:pt x="246437" y="11076"/>
                      </a:moveTo>
                      <a:cubicBezTo>
                        <a:pt x="246437" y="24921"/>
                        <a:pt x="249205" y="35996"/>
                        <a:pt x="251974" y="47072"/>
                      </a:cubicBezTo>
                      <a:cubicBezTo>
                        <a:pt x="199364" y="69224"/>
                        <a:pt x="99682" y="116296"/>
                        <a:pt x="0" y="63686"/>
                      </a:cubicBezTo>
                      <a:cubicBezTo>
                        <a:pt x="8307" y="41534"/>
                        <a:pt x="8307" y="22151"/>
                        <a:pt x="16614" y="0"/>
                      </a:cubicBezTo>
                      <a:cubicBezTo>
                        <a:pt x="99682" y="44303"/>
                        <a:pt x="166137" y="30458"/>
                        <a:pt x="246437" y="1107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9" name="Hình tự do: Hình 308">
                  <a:extLst>
                    <a:ext uri="{FF2B5EF4-FFF2-40B4-BE49-F238E27FC236}">
                      <a16:creationId xmlns:a16="http://schemas.microsoft.com/office/drawing/2014/main" xmlns="" id="{3CD593C5-2911-8D26-51E9-79DC6C5890D5}"/>
                    </a:ext>
                  </a:extLst>
                </p:cNvPr>
                <p:cNvSpPr/>
                <p:nvPr/>
              </p:nvSpPr>
              <p:spPr>
                <a:xfrm>
                  <a:off x="4009089" y="4666474"/>
                  <a:ext cx="101574" cy="99768"/>
                </a:xfrm>
                <a:custGeom>
                  <a:avLst/>
                  <a:gdLst>
                    <a:gd name="connsiteX0" fmla="*/ 24044 w 101574"/>
                    <a:gd name="connsiteY0" fmla="*/ 99682 h 99768"/>
                    <a:gd name="connsiteX1" fmla="*/ 7430 w 101574"/>
                    <a:gd name="connsiteY1" fmla="*/ 0 h 99768"/>
                    <a:gd name="connsiteX2" fmla="*/ 101574 w 101574"/>
                    <a:gd name="connsiteY2" fmla="*/ 27689 h 99768"/>
                    <a:gd name="connsiteX3" fmla="*/ 24044 w 101574"/>
                    <a:gd name="connsiteY3" fmla="*/ 99682 h 99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74" h="99768">
                      <a:moveTo>
                        <a:pt x="24044" y="99682"/>
                      </a:moveTo>
                      <a:cubicBezTo>
                        <a:pt x="-9184" y="83068"/>
                        <a:pt x="-877" y="0"/>
                        <a:pt x="7430" y="0"/>
                      </a:cubicBezTo>
                      <a:cubicBezTo>
                        <a:pt x="7430" y="0"/>
                        <a:pt x="62809" y="22152"/>
                        <a:pt x="101574" y="27689"/>
                      </a:cubicBezTo>
                      <a:cubicBezTo>
                        <a:pt x="93267" y="105220"/>
                        <a:pt x="24044" y="99682"/>
                        <a:pt x="24044" y="99682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0" name="Đồ họa 753">
                  <a:extLst>
                    <a:ext uri="{FF2B5EF4-FFF2-40B4-BE49-F238E27FC236}">
                      <a16:creationId xmlns:a16="http://schemas.microsoft.com/office/drawing/2014/main" xmlns="" id="{CAE15601-05DE-27FC-7740-FD23386EB1ED}"/>
                    </a:ext>
                  </a:extLst>
                </p:cNvPr>
                <p:cNvGrpSpPr/>
                <p:nvPr/>
              </p:nvGrpSpPr>
              <p:grpSpPr>
                <a:xfrm>
                  <a:off x="4010981" y="4680319"/>
                  <a:ext cx="83068" cy="71992"/>
                  <a:chOff x="4010981" y="4680319"/>
                  <a:chExt cx="83068" cy="71992"/>
                </a:xfrm>
                <a:solidFill>
                  <a:srgbClr val="7A7A7A"/>
                </a:solidFill>
              </p:grpSpPr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xmlns="" id="{AF94AA37-2AC6-828D-FCB7-A4694F054084}"/>
                      </a:ext>
                    </a:extLst>
                  </p:cNvPr>
                  <p:cNvSpPr/>
                  <p:nvPr/>
                </p:nvSpPr>
                <p:spPr>
                  <a:xfrm>
                    <a:off x="4010981" y="4680319"/>
                    <a:ext cx="41534" cy="35996"/>
                  </a:xfrm>
                  <a:custGeom>
                    <a:avLst/>
                    <a:gdLst>
                      <a:gd name="connsiteX0" fmla="*/ 0 w 41534"/>
                      <a:gd name="connsiteY0" fmla="*/ 35996 h 35996"/>
                      <a:gd name="connsiteX1" fmla="*/ 41534 w 41534"/>
                      <a:gd name="connsiteY1" fmla="*/ 0 h 35996"/>
                      <a:gd name="connsiteX2" fmla="*/ 38765 w 41534"/>
                      <a:gd name="connsiteY2" fmla="*/ 0 h 35996"/>
                      <a:gd name="connsiteX3" fmla="*/ 0 w 41534"/>
                      <a:gd name="connsiteY3" fmla="*/ 33227 h 35996"/>
                      <a:gd name="connsiteX4" fmla="*/ 0 w 41534"/>
                      <a:gd name="connsiteY4" fmla="*/ 35996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534" h="35996">
                        <a:moveTo>
                          <a:pt x="0" y="35996"/>
                        </a:moveTo>
                        <a:cubicBezTo>
                          <a:pt x="22152" y="27689"/>
                          <a:pt x="30458" y="13845"/>
                          <a:pt x="41534" y="0"/>
                        </a:cubicBezTo>
                        <a:cubicBezTo>
                          <a:pt x="41534" y="0"/>
                          <a:pt x="38765" y="0"/>
                          <a:pt x="38765" y="0"/>
                        </a:cubicBezTo>
                        <a:cubicBezTo>
                          <a:pt x="27689" y="13845"/>
                          <a:pt x="19383" y="24921"/>
                          <a:pt x="0" y="33227"/>
                        </a:cubicBezTo>
                        <a:cubicBezTo>
                          <a:pt x="0" y="33227"/>
                          <a:pt x="0" y="33227"/>
                          <a:pt x="0" y="35996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7" name="Hình tự do: Hình 356">
                    <a:extLst>
                      <a:ext uri="{FF2B5EF4-FFF2-40B4-BE49-F238E27FC236}">
                        <a16:creationId xmlns:a16="http://schemas.microsoft.com/office/drawing/2014/main" xmlns="" id="{F2C29F47-138E-F20E-8DDF-A043F8E362A6}"/>
                      </a:ext>
                    </a:extLst>
                  </p:cNvPr>
                  <p:cNvSpPr/>
                  <p:nvPr/>
                </p:nvSpPr>
                <p:spPr>
                  <a:xfrm>
                    <a:off x="4016519" y="4691395"/>
                    <a:ext cx="77530" cy="60916"/>
                  </a:xfrm>
                  <a:custGeom>
                    <a:avLst/>
                    <a:gdLst>
                      <a:gd name="connsiteX0" fmla="*/ 77531 w 77530"/>
                      <a:gd name="connsiteY0" fmla="*/ 0 h 60916"/>
                      <a:gd name="connsiteX1" fmla="*/ 74762 w 77530"/>
                      <a:gd name="connsiteY1" fmla="*/ 0 h 60916"/>
                      <a:gd name="connsiteX2" fmla="*/ 0 w 77530"/>
                      <a:gd name="connsiteY2" fmla="*/ 58148 h 60916"/>
                      <a:gd name="connsiteX3" fmla="*/ 2769 w 77530"/>
                      <a:gd name="connsiteY3" fmla="*/ 60917 h 60916"/>
                      <a:gd name="connsiteX4" fmla="*/ 77531 w 77530"/>
                      <a:gd name="connsiteY4" fmla="*/ 0 h 60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30" h="60916">
                        <a:moveTo>
                          <a:pt x="77531" y="0"/>
                        </a:moveTo>
                        <a:cubicBezTo>
                          <a:pt x="77531" y="0"/>
                          <a:pt x="74762" y="0"/>
                          <a:pt x="74762" y="0"/>
                        </a:cubicBezTo>
                        <a:cubicBezTo>
                          <a:pt x="60917" y="27689"/>
                          <a:pt x="30458" y="47072"/>
                          <a:pt x="0" y="58148"/>
                        </a:cubicBezTo>
                        <a:cubicBezTo>
                          <a:pt x="0" y="58148"/>
                          <a:pt x="0" y="60917"/>
                          <a:pt x="2769" y="60917"/>
                        </a:cubicBezTo>
                        <a:cubicBezTo>
                          <a:pt x="30458" y="47072"/>
                          <a:pt x="60917" y="27689"/>
                          <a:pt x="77531" y="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1" name="Hình tự do: Hình 310">
                  <a:extLst>
                    <a:ext uri="{FF2B5EF4-FFF2-40B4-BE49-F238E27FC236}">
                      <a16:creationId xmlns:a16="http://schemas.microsoft.com/office/drawing/2014/main" xmlns="" id="{BF9EB7A3-5FD7-06BD-A7DF-3EDCE76305C7}"/>
                    </a:ext>
                  </a:extLst>
                </p:cNvPr>
                <p:cNvSpPr/>
                <p:nvPr/>
              </p:nvSpPr>
              <p:spPr>
                <a:xfrm>
                  <a:off x="3637173" y="4666474"/>
                  <a:ext cx="249205" cy="97252"/>
                </a:xfrm>
                <a:custGeom>
                  <a:avLst/>
                  <a:gdLst>
                    <a:gd name="connsiteX0" fmla="*/ 5538 w 249205"/>
                    <a:gd name="connsiteY0" fmla="*/ 27689 h 97252"/>
                    <a:gd name="connsiteX1" fmla="*/ 0 w 249205"/>
                    <a:gd name="connsiteY1" fmla="*/ 69224 h 97252"/>
                    <a:gd name="connsiteX2" fmla="*/ 249205 w 249205"/>
                    <a:gd name="connsiteY2" fmla="*/ 63686 h 97252"/>
                    <a:gd name="connsiteX3" fmla="*/ 235361 w 249205"/>
                    <a:gd name="connsiteY3" fmla="*/ 0 h 97252"/>
                    <a:gd name="connsiteX4" fmla="*/ 5538 w 249205"/>
                    <a:gd name="connsiteY4" fmla="*/ 27689 h 9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5" h="97252">
                      <a:moveTo>
                        <a:pt x="5538" y="27689"/>
                      </a:moveTo>
                      <a:cubicBezTo>
                        <a:pt x="5538" y="41534"/>
                        <a:pt x="2769" y="55379"/>
                        <a:pt x="0" y="69224"/>
                      </a:cubicBezTo>
                      <a:cubicBezTo>
                        <a:pt x="55379" y="91375"/>
                        <a:pt x="149523" y="121834"/>
                        <a:pt x="249205" y="63686"/>
                      </a:cubicBezTo>
                      <a:cubicBezTo>
                        <a:pt x="240899" y="41534"/>
                        <a:pt x="243668" y="22152"/>
                        <a:pt x="235361" y="0"/>
                      </a:cubicBezTo>
                      <a:cubicBezTo>
                        <a:pt x="152292" y="47072"/>
                        <a:pt x="85837" y="44303"/>
                        <a:pt x="5538" y="276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2" name="Hình tự do: Hình 311">
                  <a:extLst>
                    <a:ext uri="{FF2B5EF4-FFF2-40B4-BE49-F238E27FC236}">
                      <a16:creationId xmlns:a16="http://schemas.microsoft.com/office/drawing/2014/main" xmlns="" id="{ECB93B7D-BDB1-46AB-B670-85A2FB93FDE8}"/>
                    </a:ext>
                  </a:extLst>
                </p:cNvPr>
                <p:cNvSpPr/>
                <p:nvPr/>
              </p:nvSpPr>
              <p:spPr>
                <a:xfrm>
                  <a:off x="3782793" y="4660936"/>
                  <a:ext cx="107964" cy="110825"/>
                </a:xfrm>
                <a:custGeom>
                  <a:avLst/>
                  <a:gdLst>
                    <a:gd name="connsiteX0" fmla="*/ 70358 w 107964"/>
                    <a:gd name="connsiteY0" fmla="*/ 110758 h 110825"/>
                    <a:gd name="connsiteX1" fmla="*/ 1134 w 107964"/>
                    <a:gd name="connsiteY1" fmla="*/ 24920 h 110825"/>
                    <a:gd name="connsiteX2" fmla="*/ 98047 w 107964"/>
                    <a:gd name="connsiteY2" fmla="*/ 0 h 110825"/>
                    <a:gd name="connsiteX3" fmla="*/ 70358 w 107964"/>
                    <a:gd name="connsiteY3" fmla="*/ 110758 h 11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64" h="110825">
                      <a:moveTo>
                        <a:pt x="70358" y="110758"/>
                      </a:moveTo>
                      <a:cubicBezTo>
                        <a:pt x="31593" y="113527"/>
                        <a:pt x="-7173" y="30458"/>
                        <a:pt x="1134" y="24920"/>
                      </a:cubicBezTo>
                      <a:cubicBezTo>
                        <a:pt x="1134" y="24920"/>
                        <a:pt x="50975" y="8307"/>
                        <a:pt x="98047" y="0"/>
                      </a:cubicBezTo>
                      <a:cubicBezTo>
                        <a:pt x="131275" y="77530"/>
                        <a:pt x="70358" y="110758"/>
                        <a:pt x="70358" y="110758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3" name="Đồ họa 753">
                  <a:extLst>
                    <a:ext uri="{FF2B5EF4-FFF2-40B4-BE49-F238E27FC236}">
                      <a16:creationId xmlns:a16="http://schemas.microsoft.com/office/drawing/2014/main" xmlns="" id="{EA365CB5-C8B2-D3C3-2611-9D6E6DA570EE}"/>
                    </a:ext>
                  </a:extLst>
                </p:cNvPr>
                <p:cNvGrpSpPr/>
                <p:nvPr/>
              </p:nvGrpSpPr>
              <p:grpSpPr>
                <a:xfrm>
                  <a:off x="3806079" y="4669243"/>
                  <a:ext cx="80299" cy="94144"/>
                  <a:chOff x="3806079" y="4669243"/>
                  <a:chExt cx="80299" cy="94144"/>
                </a:xfrm>
                <a:solidFill>
                  <a:srgbClr val="7A7A7A"/>
                </a:solidFill>
              </p:grpSpPr>
              <p:sp>
                <p:nvSpPr>
                  <p:cNvPr id="354" name="Hình tự do: Hình 353">
                    <a:extLst>
                      <a:ext uri="{FF2B5EF4-FFF2-40B4-BE49-F238E27FC236}">
                        <a16:creationId xmlns:a16="http://schemas.microsoft.com/office/drawing/2014/main" xmlns="" id="{ED8FCC4F-3131-351C-A0E6-346712AACCF0}"/>
                      </a:ext>
                    </a:extLst>
                  </p:cNvPr>
                  <p:cNvSpPr/>
                  <p:nvPr/>
                </p:nvSpPr>
                <p:spPr>
                  <a:xfrm>
                    <a:off x="3806079" y="4677550"/>
                    <a:ext cx="58147" cy="85837"/>
                  </a:xfrm>
                  <a:custGeom>
                    <a:avLst/>
                    <a:gdLst>
                      <a:gd name="connsiteX0" fmla="*/ 52610 w 58147"/>
                      <a:gd name="connsiteY0" fmla="*/ 80300 h 85837"/>
                      <a:gd name="connsiteX1" fmla="*/ 2769 w 58147"/>
                      <a:gd name="connsiteY1" fmla="*/ 0 h 85837"/>
                      <a:gd name="connsiteX2" fmla="*/ 0 w 58147"/>
                      <a:gd name="connsiteY2" fmla="*/ 0 h 85837"/>
                      <a:gd name="connsiteX3" fmla="*/ 49841 w 58147"/>
                      <a:gd name="connsiteY3" fmla="*/ 80300 h 85837"/>
                      <a:gd name="connsiteX4" fmla="*/ 55379 w 58147"/>
                      <a:gd name="connsiteY4" fmla="*/ 85837 h 85837"/>
                      <a:gd name="connsiteX5" fmla="*/ 58148 w 58147"/>
                      <a:gd name="connsiteY5" fmla="*/ 83068 h 85837"/>
                      <a:gd name="connsiteX6" fmla="*/ 52610 w 58147"/>
                      <a:gd name="connsiteY6" fmla="*/ 80300 h 8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7" h="85837">
                        <a:moveTo>
                          <a:pt x="52610" y="80300"/>
                        </a:moveTo>
                        <a:cubicBezTo>
                          <a:pt x="33227" y="55379"/>
                          <a:pt x="16614" y="27689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3845" y="30458"/>
                          <a:pt x="30458" y="58148"/>
                          <a:pt x="49841" y="80300"/>
                        </a:cubicBezTo>
                        <a:cubicBezTo>
                          <a:pt x="52610" y="83068"/>
                          <a:pt x="52610" y="83068"/>
                          <a:pt x="55379" y="85837"/>
                        </a:cubicBezTo>
                        <a:cubicBezTo>
                          <a:pt x="55379" y="85837"/>
                          <a:pt x="58148" y="83068"/>
                          <a:pt x="58148" y="83068"/>
                        </a:cubicBezTo>
                        <a:cubicBezTo>
                          <a:pt x="58148" y="85837"/>
                          <a:pt x="55379" y="83068"/>
                          <a:pt x="52610" y="80300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55" name="Hình tự do: Hình 354">
                    <a:extLst>
                      <a:ext uri="{FF2B5EF4-FFF2-40B4-BE49-F238E27FC236}">
                        <a16:creationId xmlns:a16="http://schemas.microsoft.com/office/drawing/2014/main" xmlns="" id="{0D8A34B9-957D-880D-C24D-76ADCBFF097F}"/>
                      </a:ext>
                    </a:extLst>
                  </p:cNvPr>
                  <p:cNvSpPr/>
                  <p:nvPr/>
                </p:nvSpPr>
                <p:spPr>
                  <a:xfrm>
                    <a:off x="3847613" y="4669243"/>
                    <a:ext cx="38765" cy="63685"/>
                  </a:xfrm>
                  <a:custGeom>
                    <a:avLst/>
                    <a:gdLst>
                      <a:gd name="connsiteX0" fmla="*/ 38765 w 38765"/>
                      <a:gd name="connsiteY0" fmla="*/ 60917 h 63685"/>
                      <a:gd name="connsiteX1" fmla="*/ 2769 w 38765"/>
                      <a:gd name="connsiteY1" fmla="*/ 0 h 63685"/>
                      <a:gd name="connsiteX2" fmla="*/ 0 w 38765"/>
                      <a:gd name="connsiteY2" fmla="*/ 0 h 63685"/>
                      <a:gd name="connsiteX3" fmla="*/ 35996 w 38765"/>
                      <a:gd name="connsiteY3" fmla="*/ 63686 h 63685"/>
                      <a:gd name="connsiteX4" fmla="*/ 38765 w 38765"/>
                      <a:gd name="connsiteY4" fmla="*/ 60917 h 63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65" h="63685">
                        <a:moveTo>
                          <a:pt x="38765" y="60917"/>
                        </a:moveTo>
                        <a:cubicBezTo>
                          <a:pt x="24921" y="41534"/>
                          <a:pt x="13845" y="22152"/>
                          <a:pt x="2769" y="0"/>
                        </a:cubicBezTo>
                        <a:cubicBezTo>
                          <a:pt x="2769" y="0"/>
                          <a:pt x="0" y="0"/>
                          <a:pt x="0" y="0"/>
                        </a:cubicBezTo>
                        <a:cubicBezTo>
                          <a:pt x="11076" y="22152"/>
                          <a:pt x="22152" y="44303"/>
                          <a:pt x="35996" y="63686"/>
                        </a:cubicBezTo>
                        <a:cubicBezTo>
                          <a:pt x="38765" y="63686"/>
                          <a:pt x="38765" y="60917"/>
                          <a:pt x="38765" y="60917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4" name="Hình tự do: Hình 313">
                  <a:extLst>
                    <a:ext uri="{FF2B5EF4-FFF2-40B4-BE49-F238E27FC236}">
                      <a16:creationId xmlns:a16="http://schemas.microsoft.com/office/drawing/2014/main" xmlns="" id="{6E5A64F9-F7BA-78B3-9CB9-5D0C71E8081D}"/>
                    </a:ext>
                  </a:extLst>
                </p:cNvPr>
                <p:cNvSpPr/>
                <p:nvPr/>
              </p:nvSpPr>
              <p:spPr>
                <a:xfrm>
                  <a:off x="3822692" y="4682973"/>
                  <a:ext cx="243667" cy="263121"/>
                </a:xfrm>
                <a:custGeom>
                  <a:avLst/>
                  <a:gdLst>
                    <a:gd name="connsiteX0" fmla="*/ 24921 w 243667"/>
                    <a:gd name="connsiteY0" fmla="*/ 243783 h 263121"/>
                    <a:gd name="connsiteX1" fmla="*/ 160599 w 243667"/>
                    <a:gd name="connsiteY1" fmla="*/ 252089 h 263121"/>
                    <a:gd name="connsiteX2" fmla="*/ 243668 w 243667"/>
                    <a:gd name="connsiteY2" fmla="*/ 210555 h 263121"/>
                    <a:gd name="connsiteX3" fmla="*/ 199364 w 243667"/>
                    <a:gd name="connsiteY3" fmla="*/ 115 h 263121"/>
                    <a:gd name="connsiteX4" fmla="*/ 0 w 243667"/>
                    <a:gd name="connsiteY4" fmla="*/ 188404 h 263121"/>
                    <a:gd name="connsiteX5" fmla="*/ 24921 w 243667"/>
                    <a:gd name="connsiteY5" fmla="*/ 243783 h 26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667" h="263121">
                      <a:moveTo>
                        <a:pt x="24921" y="243783"/>
                      </a:moveTo>
                      <a:cubicBezTo>
                        <a:pt x="60917" y="263165"/>
                        <a:pt x="116296" y="271472"/>
                        <a:pt x="160599" y="252089"/>
                      </a:cubicBezTo>
                      <a:cubicBezTo>
                        <a:pt x="179982" y="243783"/>
                        <a:pt x="196595" y="232707"/>
                        <a:pt x="243668" y="210555"/>
                      </a:cubicBezTo>
                      <a:cubicBezTo>
                        <a:pt x="182751" y="163483"/>
                        <a:pt x="210440" y="44418"/>
                        <a:pt x="199364" y="115"/>
                      </a:cubicBezTo>
                      <a:cubicBezTo>
                        <a:pt x="191057" y="-5423"/>
                        <a:pt x="30458" y="191172"/>
                        <a:pt x="0" y="188404"/>
                      </a:cubicBezTo>
                      <a:cubicBezTo>
                        <a:pt x="5538" y="207786"/>
                        <a:pt x="16614" y="227169"/>
                        <a:pt x="24921" y="2437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C11274A1-ADC9-372E-90B0-453177D1FD69}"/>
                    </a:ext>
                  </a:extLst>
                </p:cNvPr>
                <p:cNvSpPr/>
                <p:nvPr/>
              </p:nvSpPr>
              <p:spPr>
                <a:xfrm>
                  <a:off x="3817154" y="4658167"/>
                  <a:ext cx="249205" cy="267374"/>
                </a:xfrm>
                <a:custGeom>
                  <a:avLst/>
                  <a:gdLst>
                    <a:gd name="connsiteX0" fmla="*/ 0 w 249205"/>
                    <a:gd name="connsiteY0" fmla="*/ 235361 h 267374"/>
                    <a:gd name="connsiteX1" fmla="*/ 143985 w 249205"/>
                    <a:gd name="connsiteY1" fmla="*/ 263050 h 267374"/>
                    <a:gd name="connsiteX2" fmla="*/ 249205 w 249205"/>
                    <a:gd name="connsiteY2" fmla="*/ 215978 h 267374"/>
                    <a:gd name="connsiteX3" fmla="*/ 207671 w 249205"/>
                    <a:gd name="connsiteY3" fmla="*/ 8307 h 267374"/>
                    <a:gd name="connsiteX4" fmla="*/ 63686 w 249205"/>
                    <a:gd name="connsiteY4" fmla="*/ 0 h 267374"/>
                    <a:gd name="connsiteX5" fmla="*/ 0 w 249205"/>
                    <a:gd name="connsiteY5" fmla="*/ 235361 h 267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205" h="267374">
                      <a:moveTo>
                        <a:pt x="0" y="235361"/>
                      </a:moveTo>
                      <a:cubicBezTo>
                        <a:pt x="35996" y="254744"/>
                        <a:pt x="80300" y="276895"/>
                        <a:pt x="143985" y="263050"/>
                      </a:cubicBezTo>
                      <a:cubicBezTo>
                        <a:pt x="191057" y="251975"/>
                        <a:pt x="188289" y="229823"/>
                        <a:pt x="249205" y="215978"/>
                      </a:cubicBezTo>
                      <a:cubicBezTo>
                        <a:pt x="185520" y="171675"/>
                        <a:pt x="218747" y="52610"/>
                        <a:pt x="207671" y="8307"/>
                      </a:cubicBezTo>
                      <a:cubicBezTo>
                        <a:pt x="199364" y="2769"/>
                        <a:pt x="91375" y="2769"/>
                        <a:pt x="63686" y="0"/>
                      </a:cubicBezTo>
                      <a:cubicBezTo>
                        <a:pt x="24921" y="107989"/>
                        <a:pt x="2769" y="221516"/>
                        <a:pt x="0" y="235361"/>
                      </a:cubicBezTo>
                      <a:close/>
                    </a:path>
                  </a:pathLst>
                </a:custGeom>
                <a:solidFill>
                  <a:srgbClr val="96C44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37A80B46-6B2A-A1D9-97F2-11B3F39C862A}"/>
                    </a:ext>
                  </a:extLst>
                </p:cNvPr>
                <p:cNvSpPr/>
                <p:nvPr/>
              </p:nvSpPr>
              <p:spPr>
                <a:xfrm>
                  <a:off x="3916534" y="4613864"/>
                  <a:ext cx="86140" cy="79703"/>
                </a:xfrm>
                <a:custGeom>
                  <a:avLst/>
                  <a:gdLst>
                    <a:gd name="connsiteX0" fmla="*/ 11379 w 86140"/>
                    <a:gd name="connsiteY0" fmla="*/ 0 h 79703"/>
                    <a:gd name="connsiteX1" fmla="*/ 303 w 86140"/>
                    <a:gd name="connsiteY1" fmla="*/ 49841 h 79703"/>
                    <a:gd name="connsiteX2" fmla="*/ 33530 w 86140"/>
                    <a:gd name="connsiteY2" fmla="*/ 77531 h 79703"/>
                    <a:gd name="connsiteX3" fmla="*/ 75065 w 86140"/>
                    <a:gd name="connsiteY3" fmla="*/ 66455 h 79703"/>
                    <a:gd name="connsiteX4" fmla="*/ 86140 w 86140"/>
                    <a:gd name="connsiteY4" fmla="*/ 16614 h 79703"/>
                    <a:gd name="connsiteX5" fmla="*/ 11379 w 86140"/>
                    <a:gd name="connsiteY5" fmla="*/ 0 h 7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140" h="79703">
                      <a:moveTo>
                        <a:pt x="11379" y="0"/>
                      </a:moveTo>
                      <a:lnTo>
                        <a:pt x="303" y="49841"/>
                      </a:lnTo>
                      <a:cubicBezTo>
                        <a:pt x="-2466" y="60917"/>
                        <a:pt x="14148" y="71993"/>
                        <a:pt x="33530" y="77531"/>
                      </a:cubicBezTo>
                      <a:cubicBezTo>
                        <a:pt x="55682" y="83068"/>
                        <a:pt x="72296" y="77531"/>
                        <a:pt x="75065" y="66455"/>
                      </a:cubicBezTo>
                      <a:lnTo>
                        <a:pt x="86140" y="16614"/>
                      </a:lnTo>
                      <a:lnTo>
                        <a:pt x="1137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7" name="Đồ họa 753">
                  <a:extLst>
                    <a:ext uri="{FF2B5EF4-FFF2-40B4-BE49-F238E27FC236}">
                      <a16:creationId xmlns:a16="http://schemas.microsoft.com/office/drawing/2014/main" xmlns="" id="{6C07B74F-8124-B1C5-4EB8-E9CFF1C0DCDD}"/>
                    </a:ext>
                  </a:extLst>
                </p:cNvPr>
                <p:cNvGrpSpPr/>
                <p:nvPr/>
              </p:nvGrpSpPr>
              <p:grpSpPr>
                <a:xfrm>
                  <a:off x="3681257" y="4082248"/>
                  <a:ext cx="587410" cy="594693"/>
                  <a:chOff x="3681257" y="4082248"/>
                  <a:chExt cx="587410" cy="594693"/>
                </a:xfrm>
              </p:grpSpPr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85368B4F-926C-138A-3725-3FAC8FA4746D}"/>
                      </a:ext>
                    </a:extLst>
                  </p:cNvPr>
                  <p:cNvSpPr/>
                  <p:nvPr/>
                </p:nvSpPr>
                <p:spPr>
                  <a:xfrm>
                    <a:off x="4152969" y="4422667"/>
                    <a:ext cx="91623" cy="180282"/>
                  </a:xfrm>
                  <a:custGeom>
                    <a:avLst/>
                    <a:gdLst>
                      <a:gd name="connsiteX0" fmla="*/ 87835 w 91623"/>
                      <a:gd name="connsiteY0" fmla="*/ 97053 h 180282"/>
                      <a:gd name="connsiteX1" fmla="*/ 24149 w 91623"/>
                      <a:gd name="connsiteY1" fmla="*/ 180121 h 180282"/>
                      <a:gd name="connsiteX2" fmla="*/ 1997 w 91623"/>
                      <a:gd name="connsiteY2" fmla="*/ 85977 h 180282"/>
                      <a:gd name="connsiteX3" fmla="*/ 54607 w 91623"/>
                      <a:gd name="connsiteY3" fmla="*/ 140 h 180282"/>
                      <a:gd name="connsiteX4" fmla="*/ 87835 w 91623"/>
                      <a:gd name="connsiteY4" fmla="*/ 97053 h 180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23" h="180282">
                        <a:moveTo>
                          <a:pt x="87835" y="97053"/>
                        </a:moveTo>
                        <a:cubicBezTo>
                          <a:pt x="79528" y="149663"/>
                          <a:pt x="46301" y="182890"/>
                          <a:pt x="24149" y="180121"/>
                        </a:cubicBezTo>
                        <a:cubicBezTo>
                          <a:pt x="1997" y="177352"/>
                          <a:pt x="-3540" y="135818"/>
                          <a:pt x="1997" y="85977"/>
                        </a:cubicBezTo>
                        <a:cubicBezTo>
                          <a:pt x="7535" y="36136"/>
                          <a:pt x="29687" y="-2629"/>
                          <a:pt x="54607" y="140"/>
                        </a:cubicBezTo>
                        <a:cubicBezTo>
                          <a:pt x="85066" y="8447"/>
                          <a:pt x="98911" y="49981"/>
                          <a:pt x="87835" y="97053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7" name="Hình tự do: Hình 326">
                    <a:extLst>
                      <a:ext uri="{FF2B5EF4-FFF2-40B4-BE49-F238E27FC236}">
                        <a16:creationId xmlns:a16="http://schemas.microsoft.com/office/drawing/2014/main" xmlns="" id="{E770EC0D-488E-F053-2C2D-B50683EA0A77}"/>
                      </a:ext>
                    </a:extLst>
                  </p:cNvPr>
                  <p:cNvSpPr/>
                  <p:nvPr/>
                </p:nvSpPr>
                <p:spPr>
                  <a:xfrm>
                    <a:off x="4163981" y="4492009"/>
                    <a:ext cx="51194" cy="77573"/>
                  </a:xfrm>
                  <a:custGeom>
                    <a:avLst/>
                    <a:gdLst>
                      <a:gd name="connsiteX0" fmla="*/ 46364 w 51194"/>
                      <a:gd name="connsiteY0" fmla="*/ 52631 h 77573"/>
                      <a:gd name="connsiteX1" fmla="*/ 10368 w 51194"/>
                      <a:gd name="connsiteY1" fmla="*/ 74783 h 77573"/>
                      <a:gd name="connsiteX2" fmla="*/ 4830 w 51194"/>
                      <a:gd name="connsiteY2" fmla="*/ 24942 h 77573"/>
                      <a:gd name="connsiteX3" fmla="*/ 40826 w 51194"/>
                      <a:gd name="connsiteY3" fmla="*/ 2791 h 77573"/>
                      <a:gd name="connsiteX4" fmla="*/ 46364 w 51194"/>
                      <a:gd name="connsiteY4" fmla="*/ 52631 h 7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194" h="77573">
                        <a:moveTo>
                          <a:pt x="46364" y="52631"/>
                        </a:moveTo>
                        <a:cubicBezTo>
                          <a:pt x="38057" y="72014"/>
                          <a:pt x="21444" y="83090"/>
                          <a:pt x="10368" y="74783"/>
                        </a:cubicBezTo>
                        <a:cubicBezTo>
                          <a:pt x="-708" y="66476"/>
                          <a:pt x="-3477" y="47094"/>
                          <a:pt x="4830" y="24942"/>
                        </a:cubicBezTo>
                        <a:cubicBezTo>
                          <a:pt x="13137" y="5559"/>
                          <a:pt x="29750" y="-5516"/>
                          <a:pt x="40826" y="2791"/>
                        </a:cubicBezTo>
                        <a:cubicBezTo>
                          <a:pt x="51902" y="11097"/>
                          <a:pt x="54671" y="33249"/>
                          <a:pt x="46364" y="52631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8" name="Hình tự do: Hình 327">
                    <a:extLst>
                      <a:ext uri="{FF2B5EF4-FFF2-40B4-BE49-F238E27FC236}">
                        <a16:creationId xmlns:a16="http://schemas.microsoft.com/office/drawing/2014/main" xmlns="" id="{A2DCD49A-3EA4-25B5-82CA-7B467D8E3894}"/>
                      </a:ext>
                    </a:extLst>
                  </p:cNvPr>
                  <p:cNvSpPr/>
                  <p:nvPr/>
                </p:nvSpPr>
                <p:spPr>
                  <a:xfrm>
                    <a:off x="3712852" y="4167708"/>
                    <a:ext cx="491038" cy="439690"/>
                  </a:xfrm>
                  <a:custGeom>
                    <a:avLst/>
                    <a:gdLst>
                      <a:gd name="connsiteX0" fmla="*/ 489187 w 491038"/>
                      <a:gd name="connsiteY0" fmla="*/ 227409 h 439690"/>
                      <a:gd name="connsiteX1" fmla="*/ 223367 w 491038"/>
                      <a:gd name="connsiteY1" fmla="*/ 437850 h 439690"/>
                      <a:gd name="connsiteX2" fmla="*/ 1852 w 491038"/>
                      <a:gd name="connsiteY2" fmla="*/ 177568 h 439690"/>
                      <a:gd name="connsiteX3" fmla="*/ 267671 w 491038"/>
                      <a:gd name="connsiteY3" fmla="*/ 3124 h 439690"/>
                      <a:gd name="connsiteX4" fmla="*/ 489187 w 491038"/>
                      <a:gd name="connsiteY4" fmla="*/ 227409 h 439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1038" h="439690">
                        <a:moveTo>
                          <a:pt x="489187" y="227409"/>
                        </a:moveTo>
                        <a:cubicBezTo>
                          <a:pt x="472573" y="388008"/>
                          <a:pt x="364584" y="451694"/>
                          <a:pt x="223367" y="437850"/>
                        </a:cubicBezTo>
                        <a:cubicBezTo>
                          <a:pt x="82151" y="424005"/>
                          <a:pt x="-14762" y="340936"/>
                          <a:pt x="1852" y="177568"/>
                        </a:cubicBezTo>
                        <a:cubicBezTo>
                          <a:pt x="18465" y="16969"/>
                          <a:pt x="126454" y="-10720"/>
                          <a:pt x="267671" y="3124"/>
                        </a:cubicBezTo>
                        <a:cubicBezTo>
                          <a:pt x="408887" y="16969"/>
                          <a:pt x="505800" y="64041"/>
                          <a:pt x="489187" y="227409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9" name="Hình tự do: Hình 328">
                    <a:extLst>
                      <a:ext uri="{FF2B5EF4-FFF2-40B4-BE49-F238E27FC236}">
                        <a16:creationId xmlns:a16="http://schemas.microsoft.com/office/drawing/2014/main" xmlns="" id="{15F3C455-3C27-DE99-893D-40530E06056A}"/>
                      </a:ext>
                    </a:extLst>
                  </p:cNvPr>
                  <p:cNvSpPr/>
                  <p:nvPr/>
                </p:nvSpPr>
                <p:spPr>
                  <a:xfrm>
                    <a:off x="3770710" y="4218661"/>
                    <a:ext cx="430378" cy="458280"/>
                  </a:xfrm>
                  <a:custGeom>
                    <a:avLst/>
                    <a:gdLst>
                      <a:gd name="connsiteX0" fmla="*/ 425791 w 430378"/>
                      <a:gd name="connsiteY0" fmla="*/ 87850 h 458280"/>
                      <a:gd name="connsiteX1" fmla="*/ 428560 w 430378"/>
                      <a:gd name="connsiteY1" fmla="*/ 118308 h 458280"/>
                      <a:gd name="connsiteX2" fmla="*/ 423022 w 430378"/>
                      <a:gd name="connsiteY2" fmla="*/ 331518 h 458280"/>
                      <a:gd name="connsiteX3" fmla="*/ 301188 w 430378"/>
                      <a:gd name="connsiteY3" fmla="*/ 456120 h 458280"/>
                      <a:gd name="connsiteX4" fmla="*/ 15987 w 430378"/>
                      <a:gd name="connsiteY4" fmla="*/ 295521 h 458280"/>
                      <a:gd name="connsiteX5" fmla="*/ 15987 w 430378"/>
                      <a:gd name="connsiteY5" fmla="*/ 68467 h 458280"/>
                      <a:gd name="connsiteX6" fmla="*/ 220889 w 430378"/>
                      <a:gd name="connsiteY6" fmla="*/ 10319 h 458280"/>
                      <a:gd name="connsiteX7" fmla="*/ 425791 w 430378"/>
                      <a:gd name="connsiteY7" fmla="*/ 87850 h 458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378" h="458280">
                        <a:moveTo>
                          <a:pt x="425791" y="87850"/>
                        </a:moveTo>
                        <a:cubicBezTo>
                          <a:pt x="431329" y="93388"/>
                          <a:pt x="431329" y="101695"/>
                          <a:pt x="428560" y="118308"/>
                        </a:cubicBezTo>
                        <a:cubicBezTo>
                          <a:pt x="403639" y="240142"/>
                          <a:pt x="428560" y="256756"/>
                          <a:pt x="423022" y="331518"/>
                        </a:cubicBezTo>
                        <a:cubicBezTo>
                          <a:pt x="414715" y="406279"/>
                          <a:pt x="362105" y="447813"/>
                          <a:pt x="301188" y="456120"/>
                        </a:cubicBezTo>
                        <a:cubicBezTo>
                          <a:pt x="240271" y="464427"/>
                          <a:pt x="82441" y="456120"/>
                          <a:pt x="15987" y="295521"/>
                        </a:cubicBezTo>
                        <a:cubicBezTo>
                          <a:pt x="-11703" y="226297"/>
                          <a:pt x="2142" y="93388"/>
                          <a:pt x="15987" y="68467"/>
                        </a:cubicBezTo>
                        <a:cubicBezTo>
                          <a:pt x="60290" y="-17370"/>
                          <a:pt x="104593" y="-3525"/>
                          <a:pt x="220889" y="10319"/>
                        </a:cubicBezTo>
                        <a:cubicBezTo>
                          <a:pt x="326109" y="15857"/>
                          <a:pt x="370412" y="24164"/>
                          <a:pt x="425791" y="8785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0" name="Hình tự do: Hình 329">
                    <a:extLst>
                      <a:ext uri="{FF2B5EF4-FFF2-40B4-BE49-F238E27FC236}">
                        <a16:creationId xmlns:a16="http://schemas.microsoft.com/office/drawing/2014/main" xmlns="" id="{43FE4BE2-D375-CAB1-5A93-4F9E3BDB0397}"/>
                      </a:ext>
                    </a:extLst>
                  </p:cNvPr>
                  <p:cNvSpPr/>
                  <p:nvPr/>
                </p:nvSpPr>
                <p:spPr>
                  <a:xfrm>
                    <a:off x="3729843" y="4217478"/>
                    <a:ext cx="179016" cy="281577"/>
                  </a:xfrm>
                  <a:custGeom>
                    <a:avLst/>
                    <a:gdLst>
                      <a:gd name="connsiteX0" fmla="*/ 95618 w 179016"/>
                      <a:gd name="connsiteY0" fmla="*/ 163794 h 281577"/>
                      <a:gd name="connsiteX1" fmla="*/ 62391 w 179016"/>
                      <a:gd name="connsiteY1" fmla="*/ 277321 h 281577"/>
                      <a:gd name="connsiteX2" fmla="*/ 1474 w 179016"/>
                      <a:gd name="connsiteY2" fmla="*/ 113953 h 281577"/>
                      <a:gd name="connsiteX3" fmla="*/ 167611 w 179016"/>
                      <a:gd name="connsiteY3" fmla="*/ 3195 h 281577"/>
                      <a:gd name="connsiteX4" fmla="*/ 95618 w 179016"/>
                      <a:gd name="connsiteY4" fmla="*/ 163794 h 28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016" h="281577">
                        <a:moveTo>
                          <a:pt x="95618" y="163794"/>
                        </a:moveTo>
                        <a:cubicBezTo>
                          <a:pt x="98387" y="213635"/>
                          <a:pt x="98387" y="252401"/>
                          <a:pt x="62391" y="277321"/>
                        </a:cubicBezTo>
                        <a:cubicBezTo>
                          <a:pt x="20856" y="305011"/>
                          <a:pt x="-6833" y="191484"/>
                          <a:pt x="1474" y="113953"/>
                        </a:cubicBezTo>
                        <a:cubicBezTo>
                          <a:pt x="9781" y="36423"/>
                          <a:pt x="70697" y="-13418"/>
                          <a:pt x="167611" y="3195"/>
                        </a:cubicBezTo>
                        <a:cubicBezTo>
                          <a:pt x="217452" y="11502"/>
                          <a:pt x="87311" y="33654"/>
                          <a:pt x="95618" y="163794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310D4AAE-4219-3B30-A1E4-5730F087EAB3}"/>
                      </a:ext>
                    </a:extLst>
                  </p:cNvPr>
                  <p:cNvSpPr/>
                  <p:nvPr/>
                </p:nvSpPr>
                <p:spPr>
                  <a:xfrm>
                    <a:off x="3841221" y="4521635"/>
                    <a:ext cx="100799" cy="101390"/>
                  </a:xfrm>
                  <a:custGeom>
                    <a:avLst/>
                    <a:gdLst>
                      <a:gd name="connsiteX0" fmla="*/ 100536 w 100799"/>
                      <a:gd name="connsiteY0" fmla="*/ 56233 h 101390"/>
                      <a:gd name="connsiteX1" fmla="*/ 45157 w 100799"/>
                      <a:gd name="connsiteY1" fmla="*/ 100536 h 101390"/>
                      <a:gd name="connsiteX2" fmla="*/ 854 w 100799"/>
                      <a:gd name="connsiteY2" fmla="*/ 45157 h 101390"/>
                      <a:gd name="connsiteX3" fmla="*/ 56233 w 100799"/>
                      <a:gd name="connsiteY3" fmla="*/ 854 h 101390"/>
                      <a:gd name="connsiteX4" fmla="*/ 100536 w 100799"/>
                      <a:gd name="connsiteY4" fmla="*/ 56233 h 101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799" h="101390">
                        <a:moveTo>
                          <a:pt x="100536" y="56233"/>
                        </a:moveTo>
                        <a:cubicBezTo>
                          <a:pt x="97768" y="83923"/>
                          <a:pt x="72847" y="106074"/>
                          <a:pt x="45157" y="100536"/>
                        </a:cubicBezTo>
                        <a:cubicBezTo>
                          <a:pt x="17468" y="97768"/>
                          <a:pt x="-4684" y="72847"/>
                          <a:pt x="854" y="45157"/>
                        </a:cubicBezTo>
                        <a:cubicBezTo>
                          <a:pt x="3623" y="17468"/>
                          <a:pt x="28544" y="-4684"/>
                          <a:pt x="56233" y="854"/>
                        </a:cubicBezTo>
                        <a:cubicBezTo>
                          <a:pt x="83923" y="3623"/>
                          <a:pt x="103305" y="28544"/>
                          <a:pt x="100536" y="56233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2" name="Hình tự do: Hình 331">
                    <a:extLst>
                      <a:ext uri="{FF2B5EF4-FFF2-40B4-BE49-F238E27FC236}">
                        <a16:creationId xmlns:a16="http://schemas.microsoft.com/office/drawing/2014/main" xmlns="" id="{18D53992-17B3-F94A-49D7-13D45452D27C}"/>
                      </a:ext>
                    </a:extLst>
                  </p:cNvPr>
                  <p:cNvSpPr/>
                  <p:nvPr/>
                </p:nvSpPr>
                <p:spPr>
                  <a:xfrm>
                    <a:off x="4096465" y="4544376"/>
                    <a:ext cx="69576" cy="86366"/>
                  </a:xfrm>
                  <a:custGeom>
                    <a:avLst/>
                    <a:gdLst>
                      <a:gd name="connsiteX0" fmla="*/ 69577 w 69576"/>
                      <a:gd name="connsiteY0" fmla="*/ 47337 h 86366"/>
                      <a:gd name="connsiteX1" fmla="*/ 30811 w 69576"/>
                      <a:gd name="connsiteY1" fmla="*/ 86102 h 86366"/>
                      <a:gd name="connsiteX2" fmla="*/ 353 w 69576"/>
                      <a:gd name="connsiteY2" fmla="*/ 39030 h 86366"/>
                      <a:gd name="connsiteX3" fmla="*/ 39118 w 69576"/>
                      <a:gd name="connsiteY3" fmla="*/ 265 h 86366"/>
                      <a:gd name="connsiteX4" fmla="*/ 69577 w 69576"/>
                      <a:gd name="connsiteY4" fmla="*/ 47337 h 8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576" h="86366">
                        <a:moveTo>
                          <a:pt x="69577" y="47337"/>
                        </a:moveTo>
                        <a:cubicBezTo>
                          <a:pt x="66808" y="69488"/>
                          <a:pt x="50194" y="88871"/>
                          <a:pt x="30811" y="86102"/>
                        </a:cubicBezTo>
                        <a:cubicBezTo>
                          <a:pt x="11429" y="83333"/>
                          <a:pt x="-2416" y="63950"/>
                          <a:pt x="353" y="39030"/>
                        </a:cubicBezTo>
                        <a:cubicBezTo>
                          <a:pt x="3122" y="16878"/>
                          <a:pt x="19735" y="-2504"/>
                          <a:pt x="39118" y="265"/>
                        </a:cubicBezTo>
                        <a:cubicBezTo>
                          <a:pt x="58501" y="5803"/>
                          <a:pt x="69577" y="25185"/>
                          <a:pt x="69577" y="47337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3" name="Hình tự do: Hình 332">
                    <a:extLst>
                      <a:ext uri="{FF2B5EF4-FFF2-40B4-BE49-F238E27FC236}">
                        <a16:creationId xmlns:a16="http://schemas.microsoft.com/office/drawing/2014/main" xmlns="" id="{7171B2C3-C6F7-6384-2EBA-6AA8874D58EF}"/>
                      </a:ext>
                    </a:extLst>
                  </p:cNvPr>
                  <p:cNvSpPr/>
                  <p:nvPr/>
                </p:nvSpPr>
                <p:spPr>
                  <a:xfrm>
                    <a:off x="4118970" y="4366002"/>
                    <a:ext cx="76838" cy="34653"/>
                  </a:xfrm>
                  <a:custGeom>
                    <a:avLst/>
                    <a:gdLst>
                      <a:gd name="connsiteX0" fmla="*/ 69224 w 76838"/>
                      <a:gd name="connsiteY0" fmla="*/ 34653 h 34653"/>
                      <a:gd name="connsiteX1" fmla="*/ 74762 w 76838"/>
                      <a:gd name="connsiteY1" fmla="*/ 34653 h 34653"/>
                      <a:gd name="connsiteX2" fmla="*/ 74762 w 76838"/>
                      <a:gd name="connsiteY2" fmla="*/ 26346 h 34653"/>
                      <a:gd name="connsiteX3" fmla="*/ 5538 w 76838"/>
                      <a:gd name="connsiteY3" fmla="*/ 1426 h 34653"/>
                      <a:gd name="connsiteX4" fmla="*/ 0 w 76838"/>
                      <a:gd name="connsiteY4" fmla="*/ 6964 h 34653"/>
                      <a:gd name="connsiteX5" fmla="*/ 5538 w 76838"/>
                      <a:gd name="connsiteY5" fmla="*/ 12501 h 34653"/>
                      <a:gd name="connsiteX6" fmla="*/ 63686 w 76838"/>
                      <a:gd name="connsiteY6" fmla="*/ 34653 h 34653"/>
                      <a:gd name="connsiteX7" fmla="*/ 69224 w 76838"/>
                      <a:gd name="connsiteY7" fmla="*/ 34653 h 3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838" h="34653">
                        <a:moveTo>
                          <a:pt x="69224" y="34653"/>
                        </a:moveTo>
                        <a:cubicBezTo>
                          <a:pt x="71993" y="34653"/>
                          <a:pt x="71993" y="34653"/>
                          <a:pt x="74762" y="34653"/>
                        </a:cubicBezTo>
                        <a:cubicBezTo>
                          <a:pt x="77531" y="31884"/>
                          <a:pt x="77531" y="29115"/>
                          <a:pt x="74762" y="26346"/>
                        </a:cubicBezTo>
                        <a:cubicBezTo>
                          <a:pt x="60917" y="6964"/>
                          <a:pt x="30458" y="-4112"/>
                          <a:pt x="5538" y="1426"/>
                        </a:cubicBezTo>
                        <a:cubicBezTo>
                          <a:pt x="2769" y="1426"/>
                          <a:pt x="0" y="4195"/>
                          <a:pt x="0" y="6964"/>
                        </a:cubicBezTo>
                        <a:cubicBezTo>
                          <a:pt x="0" y="9732"/>
                          <a:pt x="2769" y="12501"/>
                          <a:pt x="5538" y="12501"/>
                        </a:cubicBezTo>
                        <a:cubicBezTo>
                          <a:pt x="27689" y="9732"/>
                          <a:pt x="52610" y="18039"/>
                          <a:pt x="63686" y="34653"/>
                        </a:cubicBezTo>
                        <a:cubicBezTo>
                          <a:pt x="66455" y="31884"/>
                          <a:pt x="69224" y="34653"/>
                          <a:pt x="69224" y="34653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4" name="Hình tự do: Hình 333">
                    <a:extLst>
                      <a:ext uri="{FF2B5EF4-FFF2-40B4-BE49-F238E27FC236}">
                        <a16:creationId xmlns:a16="http://schemas.microsoft.com/office/drawing/2014/main" xmlns="" id="{E42C2319-BB73-3E9E-6BE3-EA55DCC25A2A}"/>
                      </a:ext>
                    </a:extLst>
                  </p:cNvPr>
                  <p:cNvSpPr/>
                  <p:nvPr/>
                </p:nvSpPr>
                <p:spPr>
                  <a:xfrm>
                    <a:off x="3903684" y="4343095"/>
                    <a:ext cx="79607" cy="21563"/>
                  </a:xfrm>
                  <a:custGeom>
                    <a:avLst/>
                    <a:gdLst>
                      <a:gd name="connsiteX0" fmla="*/ 4846 w 79607"/>
                      <a:gd name="connsiteY0" fmla="*/ 21564 h 21563"/>
                      <a:gd name="connsiteX1" fmla="*/ 7615 w 79607"/>
                      <a:gd name="connsiteY1" fmla="*/ 21564 h 21563"/>
                      <a:gd name="connsiteX2" fmla="*/ 71300 w 79607"/>
                      <a:gd name="connsiteY2" fmla="*/ 18795 h 21563"/>
                      <a:gd name="connsiteX3" fmla="*/ 79607 w 79607"/>
                      <a:gd name="connsiteY3" fmla="*/ 16026 h 21563"/>
                      <a:gd name="connsiteX4" fmla="*/ 76838 w 79607"/>
                      <a:gd name="connsiteY4" fmla="*/ 7719 h 21563"/>
                      <a:gd name="connsiteX5" fmla="*/ 2077 w 79607"/>
                      <a:gd name="connsiteY5" fmla="*/ 13257 h 21563"/>
                      <a:gd name="connsiteX6" fmla="*/ 2077 w 79607"/>
                      <a:gd name="connsiteY6" fmla="*/ 21564 h 21563"/>
                      <a:gd name="connsiteX7" fmla="*/ 4846 w 79607"/>
                      <a:gd name="connsiteY7" fmla="*/ 21564 h 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1563">
                        <a:moveTo>
                          <a:pt x="4846" y="21564"/>
                        </a:moveTo>
                        <a:cubicBezTo>
                          <a:pt x="7615" y="21564"/>
                          <a:pt x="7615" y="21564"/>
                          <a:pt x="7615" y="21564"/>
                        </a:cubicBezTo>
                        <a:cubicBezTo>
                          <a:pt x="21459" y="10488"/>
                          <a:pt x="49149" y="7719"/>
                          <a:pt x="71300" y="18795"/>
                        </a:cubicBezTo>
                        <a:cubicBezTo>
                          <a:pt x="74069" y="21564"/>
                          <a:pt x="76838" y="18795"/>
                          <a:pt x="79607" y="16026"/>
                        </a:cubicBezTo>
                        <a:cubicBezTo>
                          <a:pt x="79607" y="13257"/>
                          <a:pt x="79607" y="10488"/>
                          <a:pt x="76838" y="7719"/>
                        </a:cubicBezTo>
                        <a:cubicBezTo>
                          <a:pt x="51918" y="-3357"/>
                          <a:pt x="21459" y="-3357"/>
                          <a:pt x="2077" y="13257"/>
                        </a:cubicBezTo>
                        <a:cubicBezTo>
                          <a:pt x="-692" y="16026"/>
                          <a:pt x="-692" y="18795"/>
                          <a:pt x="2077" y="21564"/>
                        </a:cubicBezTo>
                        <a:cubicBezTo>
                          <a:pt x="2077" y="21564"/>
                          <a:pt x="2077" y="21564"/>
                          <a:pt x="4846" y="21564"/>
                        </a:cubicBezTo>
                        <a:close/>
                      </a:path>
                    </a:pathLst>
                  </a:custGeom>
                  <a:solidFill>
                    <a:srgbClr val="9B473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5" name="Hình tự do: Hình 334">
                    <a:extLst>
                      <a:ext uri="{FF2B5EF4-FFF2-40B4-BE49-F238E27FC236}">
                        <a16:creationId xmlns:a16="http://schemas.microsoft.com/office/drawing/2014/main" xmlns="" id="{D11A85FC-B94B-998F-1CC4-975DEF328468}"/>
                      </a:ext>
                    </a:extLst>
                  </p:cNvPr>
                  <p:cNvSpPr/>
                  <p:nvPr/>
                </p:nvSpPr>
                <p:spPr>
                  <a:xfrm>
                    <a:off x="4022057" y="4516414"/>
                    <a:ext cx="37226" cy="17150"/>
                  </a:xfrm>
                  <a:custGeom>
                    <a:avLst/>
                    <a:gdLst>
                      <a:gd name="connsiteX0" fmla="*/ 35996 w 37226"/>
                      <a:gd name="connsiteY0" fmla="*/ 17150 h 17150"/>
                      <a:gd name="connsiteX1" fmla="*/ 35996 w 37226"/>
                      <a:gd name="connsiteY1" fmla="*/ 17150 h 17150"/>
                      <a:gd name="connsiteX2" fmla="*/ 22152 w 37226"/>
                      <a:gd name="connsiteY2" fmla="*/ 3306 h 17150"/>
                      <a:gd name="connsiteX3" fmla="*/ 5538 w 37226"/>
                      <a:gd name="connsiteY3" fmla="*/ 14381 h 17150"/>
                      <a:gd name="connsiteX4" fmla="*/ 2769 w 37226"/>
                      <a:gd name="connsiteY4" fmla="*/ 17150 h 17150"/>
                      <a:gd name="connsiteX5" fmla="*/ 0 w 37226"/>
                      <a:gd name="connsiteY5" fmla="*/ 14381 h 17150"/>
                      <a:gd name="connsiteX6" fmla="*/ 19383 w 37226"/>
                      <a:gd name="connsiteY6" fmla="*/ 537 h 17150"/>
                      <a:gd name="connsiteX7" fmla="*/ 35996 w 37226"/>
                      <a:gd name="connsiteY7" fmla="*/ 17150 h 17150"/>
                      <a:gd name="connsiteX8" fmla="*/ 35996 w 37226"/>
                      <a:gd name="connsiteY8" fmla="*/ 17150 h 17150"/>
                      <a:gd name="connsiteX9" fmla="*/ 35996 w 37226"/>
                      <a:gd name="connsiteY9" fmla="*/ 17150 h 1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226" h="17150">
                        <a:moveTo>
                          <a:pt x="35996" y="17150"/>
                        </a:moveTo>
                        <a:cubicBezTo>
                          <a:pt x="33227" y="17150"/>
                          <a:pt x="33227" y="17150"/>
                          <a:pt x="35996" y="17150"/>
                        </a:cubicBezTo>
                        <a:cubicBezTo>
                          <a:pt x="33227" y="8844"/>
                          <a:pt x="27689" y="3306"/>
                          <a:pt x="22152" y="3306"/>
                        </a:cubicBezTo>
                        <a:cubicBezTo>
                          <a:pt x="13845" y="3306"/>
                          <a:pt x="8307" y="6075"/>
                          <a:pt x="5538" y="14381"/>
                        </a:cubicBezTo>
                        <a:cubicBezTo>
                          <a:pt x="5538" y="14381"/>
                          <a:pt x="5538" y="17150"/>
                          <a:pt x="2769" y="17150"/>
                        </a:cubicBezTo>
                        <a:cubicBezTo>
                          <a:pt x="2769" y="17150"/>
                          <a:pt x="0" y="17150"/>
                          <a:pt x="0" y="14381"/>
                        </a:cubicBezTo>
                        <a:cubicBezTo>
                          <a:pt x="2769" y="6075"/>
                          <a:pt x="11076" y="537"/>
                          <a:pt x="19383" y="537"/>
                        </a:cubicBezTo>
                        <a:cubicBezTo>
                          <a:pt x="30458" y="-2232"/>
                          <a:pt x="35996" y="6075"/>
                          <a:pt x="35996" y="17150"/>
                        </a:cubicBezTo>
                        <a:cubicBezTo>
                          <a:pt x="38765" y="17150"/>
                          <a:pt x="35996" y="17150"/>
                          <a:pt x="35996" y="17150"/>
                        </a:cubicBezTo>
                        <a:cubicBezTo>
                          <a:pt x="35996" y="17150"/>
                          <a:pt x="35996" y="17150"/>
                          <a:pt x="35996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4DE44229-4F0B-0538-88A4-AB12C02D5411}"/>
                      </a:ext>
                    </a:extLst>
                  </p:cNvPr>
                  <p:cNvSpPr/>
                  <p:nvPr/>
                </p:nvSpPr>
                <p:spPr>
                  <a:xfrm>
                    <a:off x="3681257" y="4391821"/>
                    <a:ext cx="148521" cy="183438"/>
                  </a:xfrm>
                  <a:custGeom>
                    <a:avLst/>
                    <a:gdLst>
                      <a:gd name="connsiteX0" fmla="*/ 2988 w 148521"/>
                      <a:gd name="connsiteY0" fmla="*/ 100210 h 183438"/>
                      <a:gd name="connsiteX1" fmla="*/ 105439 w 148521"/>
                      <a:gd name="connsiteY1" fmla="*/ 183278 h 183438"/>
                      <a:gd name="connsiteX2" fmla="*/ 146974 w 148521"/>
                      <a:gd name="connsiteY2" fmla="*/ 83596 h 183438"/>
                      <a:gd name="connsiteX3" fmla="*/ 66674 w 148521"/>
                      <a:gd name="connsiteY3" fmla="*/ 528 h 183438"/>
                      <a:gd name="connsiteX4" fmla="*/ 2988 w 148521"/>
                      <a:gd name="connsiteY4" fmla="*/ 100210 h 183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521" h="183438">
                        <a:moveTo>
                          <a:pt x="2988" y="100210"/>
                        </a:moveTo>
                        <a:cubicBezTo>
                          <a:pt x="16833" y="152820"/>
                          <a:pt x="66674" y="186047"/>
                          <a:pt x="105439" y="183278"/>
                        </a:cubicBezTo>
                        <a:cubicBezTo>
                          <a:pt x="144205" y="177740"/>
                          <a:pt x="152511" y="136206"/>
                          <a:pt x="146974" y="83596"/>
                        </a:cubicBezTo>
                        <a:cubicBezTo>
                          <a:pt x="141436" y="33755"/>
                          <a:pt x="105439" y="-5010"/>
                          <a:pt x="66674" y="528"/>
                        </a:cubicBezTo>
                        <a:cubicBezTo>
                          <a:pt x="11295" y="6066"/>
                          <a:pt x="-8088" y="50369"/>
                          <a:pt x="2988" y="10021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7" name="Hình tự do: Hình 336">
                    <a:extLst>
                      <a:ext uri="{FF2B5EF4-FFF2-40B4-BE49-F238E27FC236}">
                        <a16:creationId xmlns:a16="http://schemas.microsoft.com/office/drawing/2014/main" xmlns="" id="{9EF252E5-F3A5-570E-07A2-B3C107289586}"/>
                      </a:ext>
                    </a:extLst>
                  </p:cNvPr>
                  <p:cNvSpPr/>
                  <p:nvPr/>
                </p:nvSpPr>
                <p:spPr>
                  <a:xfrm>
                    <a:off x="3742371" y="4457600"/>
                    <a:ext cx="59616" cy="83142"/>
                  </a:xfrm>
                  <a:custGeom>
                    <a:avLst/>
                    <a:gdLst>
                      <a:gd name="connsiteX0" fmla="*/ 2790 w 59616"/>
                      <a:gd name="connsiteY0" fmla="*/ 53813 h 83142"/>
                      <a:gd name="connsiteX1" fmla="*/ 47094 w 59616"/>
                      <a:gd name="connsiteY1" fmla="*/ 81503 h 83142"/>
                      <a:gd name="connsiteX2" fmla="*/ 58169 w 59616"/>
                      <a:gd name="connsiteY2" fmla="*/ 37200 h 83142"/>
                      <a:gd name="connsiteX3" fmla="*/ 24942 w 59616"/>
                      <a:gd name="connsiteY3" fmla="*/ 1203 h 83142"/>
                      <a:gd name="connsiteX4" fmla="*/ 2790 w 59616"/>
                      <a:gd name="connsiteY4" fmla="*/ 53813 h 8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16" h="83142">
                        <a:moveTo>
                          <a:pt x="2790" y="53813"/>
                        </a:moveTo>
                        <a:cubicBezTo>
                          <a:pt x="11097" y="78734"/>
                          <a:pt x="36018" y="87041"/>
                          <a:pt x="47094" y="81503"/>
                        </a:cubicBezTo>
                        <a:cubicBezTo>
                          <a:pt x="60938" y="75965"/>
                          <a:pt x="60938" y="62120"/>
                          <a:pt x="58169" y="37200"/>
                        </a:cubicBezTo>
                        <a:cubicBezTo>
                          <a:pt x="52632" y="9510"/>
                          <a:pt x="41556" y="-4334"/>
                          <a:pt x="24942" y="1203"/>
                        </a:cubicBezTo>
                        <a:cubicBezTo>
                          <a:pt x="5559" y="6741"/>
                          <a:pt x="-5516" y="26124"/>
                          <a:pt x="2790" y="5381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38" name="Đồ họa 753">
                    <a:extLst>
                      <a:ext uri="{FF2B5EF4-FFF2-40B4-BE49-F238E27FC236}">
                        <a16:creationId xmlns:a16="http://schemas.microsoft.com/office/drawing/2014/main" xmlns="" id="{D2365961-5C14-5D90-FE08-867ED689A10B}"/>
                      </a:ext>
                    </a:extLst>
                  </p:cNvPr>
                  <p:cNvGrpSpPr/>
                  <p:nvPr/>
                </p:nvGrpSpPr>
                <p:grpSpPr>
                  <a:xfrm>
                    <a:off x="3938218" y="4529327"/>
                    <a:ext cx="137154" cy="85921"/>
                    <a:chOff x="3938218" y="4529327"/>
                    <a:chExt cx="137154" cy="85921"/>
                  </a:xfrm>
                </p:grpSpPr>
                <p:sp>
                  <p:nvSpPr>
                    <p:cNvPr id="351" name="Hình tự do: Hình 350">
                      <a:extLst>
                        <a:ext uri="{FF2B5EF4-FFF2-40B4-BE49-F238E27FC236}">
                          <a16:creationId xmlns:a16="http://schemas.microsoft.com/office/drawing/2014/main" xmlns="" id="{FFF41A8B-7AF2-AF60-1853-42C02C326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8218" y="4529327"/>
                      <a:ext cx="137154" cy="85627"/>
                    </a:xfrm>
                    <a:custGeom>
                      <a:avLst/>
                      <a:gdLst>
                        <a:gd name="connsiteX0" fmla="*/ 136449 w 137154"/>
                        <a:gd name="connsiteY0" fmla="*/ 54078 h 85627"/>
                        <a:gd name="connsiteX1" fmla="*/ 56149 w 137154"/>
                        <a:gd name="connsiteY1" fmla="*/ 81768 h 85627"/>
                        <a:gd name="connsiteX2" fmla="*/ 770 w 137154"/>
                        <a:gd name="connsiteY2" fmla="*/ 15313 h 85627"/>
                        <a:gd name="connsiteX3" fmla="*/ 75532 w 137154"/>
                        <a:gd name="connsiteY3" fmla="*/ 9775 h 85627"/>
                        <a:gd name="connsiteX4" fmla="*/ 136449 w 137154"/>
                        <a:gd name="connsiteY4" fmla="*/ 54078 h 85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7154" h="85627">
                          <a:moveTo>
                            <a:pt x="136449" y="54078"/>
                          </a:moveTo>
                          <a:cubicBezTo>
                            <a:pt x="128142" y="78999"/>
                            <a:pt x="94915" y="92844"/>
                            <a:pt x="56149" y="81768"/>
                          </a:cubicBezTo>
                          <a:cubicBezTo>
                            <a:pt x="20153" y="70692"/>
                            <a:pt x="-4768" y="43003"/>
                            <a:pt x="770" y="15313"/>
                          </a:cubicBezTo>
                          <a:cubicBezTo>
                            <a:pt x="9077" y="-9607"/>
                            <a:pt x="36767" y="1468"/>
                            <a:pt x="75532" y="9775"/>
                          </a:cubicBezTo>
                          <a:cubicBezTo>
                            <a:pt x="114297" y="20851"/>
                            <a:pt x="141987" y="26389"/>
                            <a:pt x="136449" y="54078"/>
                          </a:cubicBezTo>
                          <a:close/>
                        </a:path>
                      </a:pathLst>
                    </a:custGeom>
                    <a:solidFill>
                      <a:srgbClr val="70160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2" name="Hình tự do: Hình 351">
                      <a:extLst>
                        <a:ext uri="{FF2B5EF4-FFF2-40B4-BE49-F238E27FC236}">
                          <a16:creationId xmlns:a16="http://schemas.microsoft.com/office/drawing/2014/main" xmlns="" id="{F720DD47-2FD7-C6E2-BBE8-28C500DB5A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833" y="4584790"/>
                      <a:ext cx="94144" cy="30458"/>
                    </a:xfrm>
                    <a:custGeom>
                      <a:avLst/>
                      <a:gdLst>
                        <a:gd name="connsiteX0" fmla="*/ 52610 w 94144"/>
                        <a:gd name="connsiteY0" fmla="*/ 4153 h 30458"/>
                        <a:gd name="connsiteX1" fmla="*/ 0 w 94144"/>
                        <a:gd name="connsiteY1" fmla="*/ 4153 h 30458"/>
                        <a:gd name="connsiteX2" fmla="*/ 41534 w 94144"/>
                        <a:gd name="connsiteY2" fmla="*/ 26305 h 30458"/>
                        <a:gd name="connsiteX3" fmla="*/ 94144 w 94144"/>
                        <a:gd name="connsiteY3" fmla="*/ 26305 h 30458"/>
                        <a:gd name="connsiteX4" fmla="*/ 52610 w 94144"/>
                        <a:gd name="connsiteY4" fmla="*/ 4153 h 30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144" h="30458">
                          <a:moveTo>
                            <a:pt x="52610" y="4153"/>
                          </a:moveTo>
                          <a:cubicBezTo>
                            <a:pt x="33227" y="-1384"/>
                            <a:pt x="13845" y="-1384"/>
                            <a:pt x="0" y="4153"/>
                          </a:cubicBezTo>
                          <a:cubicBezTo>
                            <a:pt x="11076" y="15229"/>
                            <a:pt x="24921" y="23536"/>
                            <a:pt x="41534" y="26305"/>
                          </a:cubicBezTo>
                          <a:cubicBezTo>
                            <a:pt x="60917" y="31843"/>
                            <a:pt x="77531" y="31843"/>
                            <a:pt x="94144" y="26305"/>
                          </a:cubicBezTo>
                          <a:cubicBezTo>
                            <a:pt x="83068" y="15229"/>
                            <a:pt x="69224" y="6922"/>
                            <a:pt x="52610" y="4153"/>
                          </a:cubicBezTo>
                          <a:close/>
                        </a:path>
                      </a:pathLst>
                    </a:custGeom>
                    <a:solidFill>
                      <a:srgbClr val="DD7868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3" name="Hình tự do: Hình 352">
                      <a:extLst>
                        <a:ext uri="{FF2B5EF4-FFF2-40B4-BE49-F238E27FC236}">
                          <a16:creationId xmlns:a16="http://schemas.microsoft.com/office/drawing/2014/main" xmlns="" id="{B3998CD2-E632-3EBC-2FB5-59822F27D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1140" y="4530796"/>
                      <a:ext cx="99682" cy="34567"/>
                    </a:xfrm>
                    <a:custGeom>
                      <a:avLst/>
                      <a:gdLst>
                        <a:gd name="connsiteX0" fmla="*/ 99682 w 99682"/>
                        <a:gd name="connsiteY0" fmla="*/ 24921 h 34567"/>
                        <a:gd name="connsiteX1" fmla="*/ 52610 w 99682"/>
                        <a:gd name="connsiteY1" fmla="*/ 11076 h 34567"/>
                        <a:gd name="connsiteX2" fmla="*/ 0 w 99682"/>
                        <a:gd name="connsiteY2" fmla="*/ 0 h 34567"/>
                        <a:gd name="connsiteX3" fmla="*/ 44303 w 99682"/>
                        <a:gd name="connsiteY3" fmla="*/ 30458 h 34567"/>
                        <a:gd name="connsiteX4" fmla="*/ 99682 w 99682"/>
                        <a:gd name="connsiteY4" fmla="*/ 24921 h 34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34567">
                          <a:moveTo>
                            <a:pt x="99682" y="24921"/>
                          </a:moveTo>
                          <a:cubicBezTo>
                            <a:pt x="88606" y="19383"/>
                            <a:pt x="71993" y="16614"/>
                            <a:pt x="52610" y="11076"/>
                          </a:cubicBezTo>
                          <a:cubicBezTo>
                            <a:pt x="30458" y="5538"/>
                            <a:pt x="13845" y="0"/>
                            <a:pt x="0" y="0"/>
                          </a:cubicBezTo>
                          <a:cubicBezTo>
                            <a:pt x="2769" y="11076"/>
                            <a:pt x="19383" y="24921"/>
                            <a:pt x="44303" y="30458"/>
                          </a:cubicBezTo>
                          <a:cubicBezTo>
                            <a:pt x="69224" y="38765"/>
                            <a:pt x="94144" y="33228"/>
                            <a:pt x="99682" y="2492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9" name="Hình tự do: Hình 338">
                    <a:extLst>
                      <a:ext uri="{FF2B5EF4-FFF2-40B4-BE49-F238E27FC236}">
                        <a16:creationId xmlns:a16="http://schemas.microsoft.com/office/drawing/2014/main" xmlns="" id="{B2E5EFBF-9F88-3CB8-3121-19CF702E71A4}"/>
                      </a:ext>
                    </a:extLst>
                  </p:cNvPr>
                  <p:cNvSpPr/>
                  <p:nvPr/>
                </p:nvSpPr>
                <p:spPr>
                  <a:xfrm>
                    <a:off x="3778389" y="4082248"/>
                    <a:ext cx="490278" cy="258229"/>
                  </a:xfrm>
                  <a:custGeom>
                    <a:avLst/>
                    <a:gdLst>
                      <a:gd name="connsiteX0" fmla="*/ 415342 w 490278"/>
                      <a:gd name="connsiteY0" fmla="*/ 166115 h 258229"/>
                      <a:gd name="connsiteX1" fmla="*/ 454108 w 490278"/>
                      <a:gd name="connsiteY1" fmla="*/ 141195 h 258229"/>
                      <a:gd name="connsiteX2" fmla="*/ 348888 w 490278"/>
                      <a:gd name="connsiteY2" fmla="*/ 107967 h 258229"/>
                      <a:gd name="connsiteX3" fmla="*/ 382115 w 490278"/>
                      <a:gd name="connsiteY3" fmla="*/ 55357 h 258229"/>
                      <a:gd name="connsiteX4" fmla="*/ 199364 w 490278"/>
                      <a:gd name="connsiteY4" fmla="*/ 5516 h 258229"/>
                      <a:gd name="connsiteX5" fmla="*/ 55379 w 490278"/>
                      <a:gd name="connsiteY5" fmla="*/ 99660 h 258229"/>
                      <a:gd name="connsiteX6" fmla="*/ 0 w 490278"/>
                      <a:gd name="connsiteY6" fmla="*/ 127350 h 258229"/>
                      <a:gd name="connsiteX7" fmla="*/ 44303 w 490278"/>
                      <a:gd name="connsiteY7" fmla="*/ 191036 h 258229"/>
                      <a:gd name="connsiteX8" fmla="*/ 141216 w 490278"/>
                      <a:gd name="connsiteY8" fmla="*/ 218725 h 258229"/>
                      <a:gd name="connsiteX9" fmla="*/ 141216 w 490278"/>
                      <a:gd name="connsiteY9" fmla="*/ 193805 h 258229"/>
                      <a:gd name="connsiteX10" fmla="*/ 260281 w 490278"/>
                      <a:gd name="connsiteY10" fmla="*/ 238108 h 258229"/>
                      <a:gd name="connsiteX11" fmla="*/ 490104 w 490278"/>
                      <a:gd name="connsiteY11" fmla="*/ 232570 h 258229"/>
                      <a:gd name="connsiteX12" fmla="*/ 415342 w 490278"/>
                      <a:gd name="connsiteY12" fmla="*/ 166115 h 258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0278" h="258229">
                        <a:moveTo>
                          <a:pt x="415342" y="166115"/>
                        </a:moveTo>
                        <a:cubicBezTo>
                          <a:pt x="440263" y="160577"/>
                          <a:pt x="454108" y="149501"/>
                          <a:pt x="454108" y="141195"/>
                        </a:cubicBezTo>
                        <a:cubicBezTo>
                          <a:pt x="454108" y="124581"/>
                          <a:pt x="409804" y="110736"/>
                          <a:pt x="348888" y="107967"/>
                        </a:cubicBezTo>
                        <a:cubicBezTo>
                          <a:pt x="376577" y="88584"/>
                          <a:pt x="384884" y="77509"/>
                          <a:pt x="382115" y="55357"/>
                        </a:cubicBezTo>
                        <a:cubicBezTo>
                          <a:pt x="373808" y="11054"/>
                          <a:pt x="290740" y="-11098"/>
                          <a:pt x="199364" y="5516"/>
                        </a:cubicBezTo>
                        <a:cubicBezTo>
                          <a:pt x="107989" y="22130"/>
                          <a:pt x="47072" y="55357"/>
                          <a:pt x="55379" y="99660"/>
                        </a:cubicBezTo>
                        <a:cubicBezTo>
                          <a:pt x="24921" y="99660"/>
                          <a:pt x="5538" y="116274"/>
                          <a:pt x="0" y="127350"/>
                        </a:cubicBezTo>
                        <a:cubicBezTo>
                          <a:pt x="8307" y="146732"/>
                          <a:pt x="19383" y="166115"/>
                          <a:pt x="44303" y="191036"/>
                        </a:cubicBezTo>
                        <a:cubicBezTo>
                          <a:pt x="80300" y="227032"/>
                          <a:pt x="127372" y="235339"/>
                          <a:pt x="141216" y="218725"/>
                        </a:cubicBezTo>
                        <a:cubicBezTo>
                          <a:pt x="146754" y="213187"/>
                          <a:pt x="146754" y="204880"/>
                          <a:pt x="141216" y="193805"/>
                        </a:cubicBezTo>
                        <a:cubicBezTo>
                          <a:pt x="171675" y="210418"/>
                          <a:pt x="213209" y="224263"/>
                          <a:pt x="260281" y="238108"/>
                        </a:cubicBezTo>
                        <a:cubicBezTo>
                          <a:pt x="368270" y="265797"/>
                          <a:pt x="481797" y="265797"/>
                          <a:pt x="490104" y="232570"/>
                        </a:cubicBezTo>
                        <a:cubicBezTo>
                          <a:pt x="492873" y="213187"/>
                          <a:pt x="462415" y="177191"/>
                          <a:pt x="415342" y="166115"/>
                        </a:cubicBezTo>
                        <a:close/>
                      </a:path>
                    </a:pathLst>
                  </a:custGeom>
                  <a:solidFill>
                    <a:srgbClr val="C6745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340" name="Đồ họa 753">
                    <a:extLst>
                      <a:ext uri="{FF2B5EF4-FFF2-40B4-BE49-F238E27FC236}">
                        <a16:creationId xmlns:a16="http://schemas.microsoft.com/office/drawing/2014/main" xmlns="" id="{17B4F048-7D2E-6AE3-DEEF-5DE3035F6B39}"/>
                      </a:ext>
                    </a:extLst>
                  </p:cNvPr>
                  <p:cNvGrpSpPr/>
                  <p:nvPr/>
                </p:nvGrpSpPr>
                <p:grpSpPr>
                  <a:xfrm>
                    <a:off x="4091280" y="4444958"/>
                    <a:ext cx="89151" cy="89055"/>
                    <a:chOff x="4091280" y="4444958"/>
                    <a:chExt cx="89151" cy="89055"/>
                  </a:xfrm>
                </p:grpSpPr>
                <p:sp>
                  <p:nvSpPr>
                    <p:cNvPr id="347" name="Hình tự do: Hình 346">
                      <a:extLst>
                        <a:ext uri="{FF2B5EF4-FFF2-40B4-BE49-F238E27FC236}">
                          <a16:creationId xmlns:a16="http://schemas.microsoft.com/office/drawing/2014/main" xmlns="" id="{3F143D2C-A597-108D-39CC-A92843E175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1280" y="4447577"/>
                      <a:ext cx="86888" cy="86437"/>
                    </a:xfrm>
                    <a:custGeom>
                      <a:avLst/>
                      <a:gdLst>
                        <a:gd name="connsiteX0" fmla="*/ 0 w 86888"/>
                        <a:gd name="connsiteY0" fmla="*/ 74912 h 86437"/>
                        <a:gd name="connsiteX1" fmla="*/ 74762 w 86888"/>
                        <a:gd name="connsiteY1" fmla="*/ 72143 h 86437"/>
                        <a:gd name="connsiteX2" fmla="*/ 44303 w 86888"/>
                        <a:gd name="connsiteY2" fmla="*/ 150 h 86437"/>
                        <a:gd name="connsiteX3" fmla="*/ 0 w 86888"/>
                        <a:gd name="connsiteY3" fmla="*/ 74912 h 8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888" h="86437">
                          <a:moveTo>
                            <a:pt x="0" y="74912"/>
                          </a:moveTo>
                          <a:cubicBezTo>
                            <a:pt x="0" y="74912"/>
                            <a:pt x="49841" y="102601"/>
                            <a:pt x="74762" y="72143"/>
                          </a:cubicBezTo>
                          <a:cubicBezTo>
                            <a:pt x="105220" y="33378"/>
                            <a:pt x="71993" y="-2619"/>
                            <a:pt x="44303" y="150"/>
                          </a:cubicBezTo>
                          <a:cubicBezTo>
                            <a:pt x="22152" y="2919"/>
                            <a:pt x="0" y="22302"/>
                            <a:pt x="0" y="7491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8" name="Hình tự do: Hình 347">
                      <a:extLst>
                        <a:ext uri="{FF2B5EF4-FFF2-40B4-BE49-F238E27FC236}">
                          <a16:creationId xmlns:a16="http://schemas.microsoft.com/office/drawing/2014/main" xmlns="" id="{7496CB04-15AE-7167-C79E-1E65E4F2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2356" y="4444958"/>
                      <a:ext cx="78075" cy="71992"/>
                    </a:xfrm>
                    <a:custGeom>
                      <a:avLst/>
                      <a:gdLst>
                        <a:gd name="connsiteX0" fmla="*/ 74762 w 78075"/>
                        <a:gd name="connsiteY0" fmla="*/ 22152 h 71992"/>
                        <a:gd name="connsiteX1" fmla="*/ 38765 w 78075"/>
                        <a:gd name="connsiteY1" fmla="*/ 0 h 71992"/>
                        <a:gd name="connsiteX2" fmla="*/ 0 w 78075"/>
                        <a:gd name="connsiteY2" fmla="*/ 22152 h 71992"/>
                        <a:gd name="connsiteX3" fmla="*/ 33227 w 78075"/>
                        <a:gd name="connsiteY3" fmla="*/ 2769 h 71992"/>
                        <a:gd name="connsiteX4" fmla="*/ 69224 w 78075"/>
                        <a:gd name="connsiteY4" fmla="*/ 24921 h 71992"/>
                        <a:gd name="connsiteX5" fmla="*/ 60917 w 78075"/>
                        <a:gd name="connsiteY5" fmla="*/ 71993 h 71992"/>
                        <a:gd name="connsiteX6" fmla="*/ 74762 w 78075"/>
                        <a:gd name="connsiteY6" fmla="*/ 22152 h 71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075" h="71992">
                          <a:moveTo>
                            <a:pt x="74762" y="22152"/>
                          </a:moveTo>
                          <a:cubicBezTo>
                            <a:pt x="66455" y="5538"/>
                            <a:pt x="55379" y="0"/>
                            <a:pt x="38765" y="0"/>
                          </a:cubicBezTo>
                          <a:cubicBezTo>
                            <a:pt x="24921" y="0"/>
                            <a:pt x="8307" y="11076"/>
                            <a:pt x="0" y="22152"/>
                          </a:cubicBezTo>
                          <a:cubicBezTo>
                            <a:pt x="11076" y="8307"/>
                            <a:pt x="24921" y="5538"/>
                            <a:pt x="33227" y="2769"/>
                          </a:cubicBezTo>
                          <a:cubicBezTo>
                            <a:pt x="47072" y="0"/>
                            <a:pt x="63686" y="11076"/>
                            <a:pt x="69224" y="24921"/>
                          </a:cubicBezTo>
                          <a:cubicBezTo>
                            <a:pt x="74762" y="38765"/>
                            <a:pt x="71993" y="58148"/>
                            <a:pt x="60917" y="71993"/>
                          </a:cubicBezTo>
                          <a:cubicBezTo>
                            <a:pt x="74762" y="66455"/>
                            <a:pt x="83068" y="38765"/>
                            <a:pt x="74762" y="22152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743DF0AA-8B1E-240A-C5D0-4081B22DFE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2878" y="4465206"/>
                      <a:ext cx="49983" cy="56417"/>
                    </a:xfrm>
                    <a:custGeom>
                      <a:avLst/>
                      <a:gdLst>
                        <a:gd name="connsiteX0" fmla="*/ 5016 w 49983"/>
                        <a:gd name="connsiteY0" fmla="*/ 12979 h 56417"/>
                        <a:gd name="connsiteX1" fmla="*/ 7785 w 49983"/>
                        <a:gd name="connsiteY1" fmla="*/ 51745 h 56417"/>
                        <a:gd name="connsiteX2" fmla="*/ 43781 w 49983"/>
                        <a:gd name="connsiteY2" fmla="*/ 43438 h 56417"/>
                        <a:gd name="connsiteX3" fmla="*/ 41012 w 49983"/>
                        <a:gd name="connsiteY3" fmla="*/ 4673 h 56417"/>
                        <a:gd name="connsiteX4" fmla="*/ 5016 w 49983"/>
                        <a:gd name="connsiteY4" fmla="*/ 12979 h 56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983" h="56417">
                          <a:moveTo>
                            <a:pt x="5016" y="12979"/>
                          </a:moveTo>
                          <a:cubicBezTo>
                            <a:pt x="-3291" y="26824"/>
                            <a:pt x="-522" y="43438"/>
                            <a:pt x="7785" y="51745"/>
                          </a:cubicBezTo>
                          <a:cubicBezTo>
                            <a:pt x="18860" y="60052"/>
                            <a:pt x="32705" y="57283"/>
                            <a:pt x="43781" y="43438"/>
                          </a:cubicBezTo>
                          <a:cubicBezTo>
                            <a:pt x="54857" y="29593"/>
                            <a:pt x="49319" y="12979"/>
                            <a:pt x="41012" y="4673"/>
                          </a:cubicBezTo>
                          <a:cubicBezTo>
                            <a:pt x="29936" y="-3634"/>
                            <a:pt x="13322" y="-865"/>
                            <a:pt x="5016" y="12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3780FDDB-F95C-4D46-B507-991BA82F2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08586" y="4470829"/>
                      <a:ext cx="12460" cy="17482"/>
                    </a:xfrm>
                    <a:custGeom>
                      <a:avLst/>
                      <a:gdLst>
                        <a:gd name="connsiteX0" fmla="*/ 2077 w 12460"/>
                        <a:gd name="connsiteY0" fmla="*/ 4588 h 17482"/>
                        <a:gd name="connsiteX1" fmla="*/ 2077 w 12460"/>
                        <a:gd name="connsiteY1" fmla="*/ 15664 h 17482"/>
                        <a:gd name="connsiteX2" fmla="*/ 10384 w 12460"/>
                        <a:gd name="connsiteY2" fmla="*/ 12895 h 17482"/>
                        <a:gd name="connsiteX3" fmla="*/ 10384 w 12460"/>
                        <a:gd name="connsiteY3" fmla="*/ 1819 h 17482"/>
                        <a:gd name="connsiteX4" fmla="*/ 2077 w 12460"/>
                        <a:gd name="connsiteY4" fmla="*/ 4588 h 17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460" h="17482">
                          <a:moveTo>
                            <a:pt x="2077" y="4588"/>
                          </a:moveTo>
                          <a:cubicBezTo>
                            <a:pt x="-692" y="7357"/>
                            <a:pt x="-692" y="12895"/>
                            <a:pt x="2077" y="15664"/>
                          </a:cubicBezTo>
                          <a:cubicBezTo>
                            <a:pt x="4846" y="18432"/>
                            <a:pt x="10384" y="18432"/>
                            <a:pt x="10384" y="12895"/>
                          </a:cubicBezTo>
                          <a:cubicBezTo>
                            <a:pt x="13153" y="10126"/>
                            <a:pt x="13153" y="4588"/>
                            <a:pt x="10384" y="1819"/>
                          </a:cubicBezTo>
                          <a:cubicBezTo>
                            <a:pt x="10384" y="-950"/>
                            <a:pt x="4846" y="-950"/>
                            <a:pt x="2077" y="458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41" name="Đồ họa 753">
                    <a:extLst>
                      <a:ext uri="{FF2B5EF4-FFF2-40B4-BE49-F238E27FC236}">
                        <a16:creationId xmlns:a16="http://schemas.microsoft.com/office/drawing/2014/main" xmlns="" id="{8AF13EBB-DBB2-375B-14E5-6909A813E66B}"/>
                      </a:ext>
                    </a:extLst>
                  </p:cNvPr>
                  <p:cNvGrpSpPr/>
                  <p:nvPr/>
                </p:nvGrpSpPr>
                <p:grpSpPr>
                  <a:xfrm>
                    <a:off x="3890532" y="4417364"/>
                    <a:ext cx="100112" cy="92887"/>
                    <a:chOff x="3890532" y="4417364"/>
                    <a:chExt cx="100112" cy="92887"/>
                  </a:xfrm>
                </p:grpSpPr>
                <p:sp>
                  <p:nvSpPr>
                    <p:cNvPr id="343" name="Hình tự do: Hình 342">
                      <a:extLst>
                        <a:ext uri="{FF2B5EF4-FFF2-40B4-BE49-F238E27FC236}">
                          <a16:creationId xmlns:a16="http://schemas.microsoft.com/office/drawing/2014/main" xmlns="" id="{1BF33098-C97B-0FB2-7324-FB42662E4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450" y="4420364"/>
                      <a:ext cx="97193" cy="89887"/>
                    </a:xfrm>
                    <a:custGeom>
                      <a:avLst/>
                      <a:gdLst>
                        <a:gd name="connsiteX0" fmla="*/ 92610 w 97193"/>
                        <a:gd name="connsiteY0" fmla="*/ 88280 h 89887"/>
                        <a:gd name="connsiteX1" fmla="*/ 6773 w 97193"/>
                        <a:gd name="connsiteY1" fmla="*/ 63359 h 89887"/>
                        <a:gd name="connsiteX2" fmla="*/ 59383 w 97193"/>
                        <a:gd name="connsiteY2" fmla="*/ 2442 h 89887"/>
                        <a:gd name="connsiteX3" fmla="*/ 92610 w 97193"/>
                        <a:gd name="connsiteY3" fmla="*/ 88280 h 8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7193" h="89887">
                          <a:moveTo>
                            <a:pt x="92610" y="88280"/>
                          </a:moveTo>
                          <a:cubicBezTo>
                            <a:pt x="92610" y="88280"/>
                            <a:pt x="26155" y="99355"/>
                            <a:pt x="6773" y="63359"/>
                          </a:cubicBezTo>
                          <a:cubicBezTo>
                            <a:pt x="-18148" y="19056"/>
                            <a:pt x="31693" y="-8633"/>
                            <a:pt x="59383" y="2442"/>
                          </a:cubicBezTo>
                          <a:cubicBezTo>
                            <a:pt x="87072" y="13518"/>
                            <a:pt x="106455" y="38439"/>
                            <a:pt x="92610" y="88280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xmlns="" id="{6AD8EF89-9AE5-E73A-B78E-0348AD3D9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0532" y="4417364"/>
                      <a:ext cx="92759" cy="66359"/>
                    </a:xfrm>
                    <a:custGeom>
                      <a:avLst/>
                      <a:gdLst>
                        <a:gd name="connsiteX0" fmla="*/ 9691 w 92759"/>
                        <a:gd name="connsiteY0" fmla="*/ 13750 h 66359"/>
                        <a:gd name="connsiteX1" fmla="*/ 56763 w 92759"/>
                        <a:gd name="connsiteY1" fmla="*/ 2674 h 66359"/>
                        <a:gd name="connsiteX2" fmla="*/ 92760 w 92759"/>
                        <a:gd name="connsiteY2" fmla="*/ 35902 h 66359"/>
                        <a:gd name="connsiteX3" fmla="*/ 59532 w 92759"/>
                        <a:gd name="connsiteY3" fmla="*/ 8212 h 66359"/>
                        <a:gd name="connsiteX4" fmla="*/ 9691 w 92759"/>
                        <a:gd name="connsiteY4" fmla="*/ 19288 h 66359"/>
                        <a:gd name="connsiteX5" fmla="*/ 6922 w 92759"/>
                        <a:gd name="connsiteY5" fmla="*/ 66360 h 66359"/>
                        <a:gd name="connsiteX6" fmla="*/ 9691 w 92759"/>
                        <a:gd name="connsiteY6" fmla="*/ 13750 h 663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2759" h="66359">
                          <a:moveTo>
                            <a:pt x="9691" y="13750"/>
                          </a:moveTo>
                          <a:cubicBezTo>
                            <a:pt x="23536" y="-95"/>
                            <a:pt x="40150" y="-2864"/>
                            <a:pt x="56763" y="2674"/>
                          </a:cubicBezTo>
                          <a:cubicBezTo>
                            <a:pt x="73377" y="5443"/>
                            <a:pt x="89991" y="22057"/>
                            <a:pt x="92760" y="35902"/>
                          </a:cubicBezTo>
                          <a:cubicBezTo>
                            <a:pt x="84453" y="19288"/>
                            <a:pt x="70608" y="13750"/>
                            <a:pt x="59532" y="8212"/>
                          </a:cubicBezTo>
                          <a:cubicBezTo>
                            <a:pt x="42919" y="2674"/>
                            <a:pt x="20767" y="8212"/>
                            <a:pt x="9691" y="19288"/>
                          </a:cubicBezTo>
                          <a:cubicBezTo>
                            <a:pt x="-1384" y="30364"/>
                            <a:pt x="-1384" y="49746"/>
                            <a:pt x="6922" y="66360"/>
                          </a:cubicBezTo>
                          <a:cubicBezTo>
                            <a:pt x="-1384" y="55284"/>
                            <a:pt x="-4153" y="27595"/>
                            <a:pt x="9691" y="13750"/>
                          </a:cubicBezTo>
                          <a:close/>
                        </a:path>
                      </a:pathLst>
                    </a:custGeom>
                    <a:solidFill>
                      <a:srgbClr val="9B473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xmlns="" id="{A3F8F186-9393-5770-3263-B3CCB00AD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7396" y="4441055"/>
                      <a:ext cx="57646" cy="57647"/>
                    </a:xfrm>
                    <a:custGeom>
                      <a:avLst/>
                      <a:gdLst>
                        <a:gd name="connsiteX0" fmla="*/ 3903 w 57646"/>
                        <a:gd name="connsiteY0" fmla="*/ 14979 h 57647"/>
                        <a:gd name="connsiteX1" fmla="*/ 14979 w 57646"/>
                        <a:gd name="connsiteY1" fmla="*/ 53744 h 57647"/>
                        <a:gd name="connsiteX2" fmla="*/ 53744 w 57646"/>
                        <a:gd name="connsiteY2" fmla="*/ 42668 h 57647"/>
                        <a:gd name="connsiteX3" fmla="*/ 42668 w 57646"/>
                        <a:gd name="connsiteY3" fmla="*/ 3903 h 57647"/>
                        <a:gd name="connsiteX4" fmla="*/ 3903 w 57646"/>
                        <a:gd name="connsiteY4" fmla="*/ 14979 h 57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46" h="57647">
                          <a:moveTo>
                            <a:pt x="3903" y="14979"/>
                          </a:moveTo>
                          <a:cubicBezTo>
                            <a:pt x="-4404" y="28824"/>
                            <a:pt x="1134" y="45437"/>
                            <a:pt x="14979" y="53744"/>
                          </a:cubicBezTo>
                          <a:cubicBezTo>
                            <a:pt x="28823" y="62051"/>
                            <a:pt x="45437" y="56513"/>
                            <a:pt x="53744" y="42668"/>
                          </a:cubicBezTo>
                          <a:cubicBezTo>
                            <a:pt x="62051" y="28824"/>
                            <a:pt x="56513" y="12210"/>
                            <a:pt x="42668" y="3903"/>
                          </a:cubicBezTo>
                          <a:cubicBezTo>
                            <a:pt x="28823" y="-4404"/>
                            <a:pt x="9441" y="1134"/>
                            <a:pt x="3903" y="14979"/>
                          </a:cubicBezTo>
                          <a:close/>
                        </a:path>
                      </a:pathLst>
                    </a:custGeom>
                    <a:solidFill>
                      <a:srgbClr val="229996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6" name="Hình tự do: Hình 345">
                      <a:extLst>
                        <a:ext uri="{FF2B5EF4-FFF2-40B4-BE49-F238E27FC236}">
                          <a16:creationId xmlns:a16="http://schemas.microsoft.com/office/drawing/2014/main" xmlns="" id="{12B65FEF-7FF0-BA45-7CFB-EFDE6563E9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2921" y="4446580"/>
                      <a:ext cx="16138" cy="16138"/>
                    </a:xfrm>
                    <a:custGeom>
                      <a:avLst/>
                      <a:gdLst>
                        <a:gd name="connsiteX0" fmla="*/ 1147 w 16138"/>
                        <a:gd name="connsiteY0" fmla="*/ 3916 h 16138"/>
                        <a:gd name="connsiteX1" fmla="*/ 3916 w 16138"/>
                        <a:gd name="connsiteY1" fmla="*/ 14992 h 16138"/>
                        <a:gd name="connsiteX2" fmla="*/ 14992 w 16138"/>
                        <a:gd name="connsiteY2" fmla="*/ 12223 h 16138"/>
                        <a:gd name="connsiteX3" fmla="*/ 12223 w 16138"/>
                        <a:gd name="connsiteY3" fmla="*/ 1147 h 16138"/>
                        <a:gd name="connsiteX4" fmla="*/ 1147 w 16138"/>
                        <a:gd name="connsiteY4" fmla="*/ 3916 h 1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38" h="16138">
                          <a:moveTo>
                            <a:pt x="1147" y="3916"/>
                          </a:moveTo>
                          <a:cubicBezTo>
                            <a:pt x="-1622" y="6685"/>
                            <a:pt x="1147" y="12223"/>
                            <a:pt x="3916" y="14992"/>
                          </a:cubicBezTo>
                          <a:cubicBezTo>
                            <a:pt x="6685" y="17761"/>
                            <a:pt x="12223" y="14992"/>
                            <a:pt x="14992" y="12223"/>
                          </a:cubicBezTo>
                          <a:cubicBezTo>
                            <a:pt x="17761" y="9454"/>
                            <a:pt x="14992" y="3916"/>
                            <a:pt x="12223" y="1147"/>
                          </a:cubicBezTo>
                          <a:cubicBezTo>
                            <a:pt x="6685" y="-1622"/>
                            <a:pt x="1147" y="1147"/>
                            <a:pt x="1147" y="3916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2" name="Hình tự do: Hình 341">
                    <a:extLst>
                      <a:ext uri="{FF2B5EF4-FFF2-40B4-BE49-F238E27FC236}">
                        <a16:creationId xmlns:a16="http://schemas.microsoft.com/office/drawing/2014/main" xmlns="" id="{541C38EA-B9AE-240B-B5EE-FAF6526D07BA}"/>
                      </a:ext>
                    </a:extLst>
                  </p:cNvPr>
                  <p:cNvSpPr/>
                  <p:nvPr/>
                </p:nvSpPr>
                <p:spPr>
                  <a:xfrm>
                    <a:off x="4022057" y="4511413"/>
                    <a:ext cx="38073" cy="19382"/>
                  </a:xfrm>
                  <a:custGeom>
                    <a:avLst/>
                    <a:gdLst>
                      <a:gd name="connsiteX0" fmla="*/ 35996 w 38073"/>
                      <a:gd name="connsiteY0" fmla="*/ 19383 h 19382"/>
                      <a:gd name="connsiteX1" fmla="*/ 35996 w 38073"/>
                      <a:gd name="connsiteY1" fmla="*/ 19383 h 19382"/>
                      <a:gd name="connsiteX2" fmla="*/ 22152 w 38073"/>
                      <a:gd name="connsiteY2" fmla="*/ 2769 h 19382"/>
                      <a:gd name="connsiteX3" fmla="*/ 5538 w 38073"/>
                      <a:gd name="connsiteY3" fmla="*/ 13845 h 19382"/>
                      <a:gd name="connsiteX4" fmla="*/ 2769 w 38073"/>
                      <a:gd name="connsiteY4" fmla="*/ 16614 h 19382"/>
                      <a:gd name="connsiteX5" fmla="*/ 0 w 38073"/>
                      <a:gd name="connsiteY5" fmla="*/ 13845 h 19382"/>
                      <a:gd name="connsiteX6" fmla="*/ 19383 w 38073"/>
                      <a:gd name="connsiteY6" fmla="*/ 0 h 19382"/>
                      <a:gd name="connsiteX7" fmla="*/ 35996 w 38073"/>
                      <a:gd name="connsiteY7" fmla="*/ 19383 h 19382"/>
                      <a:gd name="connsiteX8" fmla="*/ 35996 w 38073"/>
                      <a:gd name="connsiteY8" fmla="*/ 19383 h 19382"/>
                      <a:gd name="connsiteX9" fmla="*/ 35996 w 38073"/>
                      <a:gd name="connsiteY9" fmla="*/ 19383 h 19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382">
                        <a:moveTo>
                          <a:pt x="35996" y="19383"/>
                        </a:moveTo>
                        <a:cubicBezTo>
                          <a:pt x="35996" y="19383"/>
                          <a:pt x="35996" y="19383"/>
                          <a:pt x="35996" y="19383"/>
                        </a:cubicBezTo>
                        <a:cubicBezTo>
                          <a:pt x="33227" y="11076"/>
                          <a:pt x="27689" y="5538"/>
                          <a:pt x="22152" y="2769"/>
                        </a:cubicBezTo>
                        <a:cubicBezTo>
                          <a:pt x="13845" y="2769"/>
                          <a:pt x="8307" y="5538"/>
                          <a:pt x="5538" y="13845"/>
                        </a:cubicBezTo>
                        <a:cubicBezTo>
                          <a:pt x="5538" y="13845"/>
                          <a:pt x="2769" y="16614"/>
                          <a:pt x="2769" y="16614"/>
                        </a:cubicBezTo>
                        <a:cubicBezTo>
                          <a:pt x="2769" y="16614"/>
                          <a:pt x="0" y="13845"/>
                          <a:pt x="0" y="13845"/>
                        </a:cubicBezTo>
                        <a:cubicBezTo>
                          <a:pt x="2769" y="5538"/>
                          <a:pt x="11076" y="0"/>
                          <a:pt x="19383" y="0"/>
                        </a:cubicBezTo>
                        <a:cubicBezTo>
                          <a:pt x="33227" y="0"/>
                          <a:pt x="38765" y="8307"/>
                          <a:pt x="35996" y="19383"/>
                        </a:cubicBezTo>
                        <a:cubicBezTo>
                          <a:pt x="38765" y="19383"/>
                          <a:pt x="38765" y="19383"/>
                          <a:pt x="35996" y="19383"/>
                        </a:cubicBezTo>
                        <a:cubicBezTo>
                          <a:pt x="35996" y="19383"/>
                          <a:pt x="35996" y="19383"/>
                          <a:pt x="35996" y="19383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8" name="Đồ họa 753">
                  <a:extLst>
                    <a:ext uri="{FF2B5EF4-FFF2-40B4-BE49-F238E27FC236}">
                      <a16:creationId xmlns:a16="http://schemas.microsoft.com/office/drawing/2014/main" xmlns="" id="{63CB3DD1-8763-F1FE-F315-7F7C4BEF74BE}"/>
                    </a:ext>
                  </a:extLst>
                </p:cNvPr>
                <p:cNvGrpSpPr/>
                <p:nvPr/>
              </p:nvGrpSpPr>
              <p:grpSpPr>
                <a:xfrm>
                  <a:off x="4221061" y="4641554"/>
                  <a:ext cx="124962" cy="102891"/>
                  <a:chOff x="4221061" y="4641554"/>
                  <a:chExt cx="124962" cy="102891"/>
                </a:xfrm>
              </p:grpSpPr>
              <p:sp>
                <p:nvSpPr>
                  <p:cNvPr id="323" name="Hình tự do: Hình 322">
                    <a:extLst>
                      <a:ext uri="{FF2B5EF4-FFF2-40B4-BE49-F238E27FC236}">
                        <a16:creationId xmlns:a16="http://schemas.microsoft.com/office/drawing/2014/main" xmlns="" id="{2FF1946D-BACA-CDFD-14E1-B8FF82BAF14A}"/>
                      </a:ext>
                    </a:extLst>
                  </p:cNvPr>
                  <p:cNvSpPr/>
                  <p:nvPr/>
                </p:nvSpPr>
                <p:spPr>
                  <a:xfrm>
                    <a:off x="4263905" y="4685857"/>
                    <a:ext cx="76685" cy="39035"/>
                  </a:xfrm>
                  <a:custGeom>
                    <a:avLst/>
                    <a:gdLst>
                      <a:gd name="connsiteX0" fmla="*/ 76580 w 76685"/>
                      <a:gd name="connsiteY0" fmla="*/ 0 h 39035"/>
                      <a:gd name="connsiteX1" fmla="*/ 4588 w 76685"/>
                      <a:gd name="connsiteY1" fmla="*/ 19383 h 39035"/>
                      <a:gd name="connsiteX2" fmla="*/ 1819 w 76685"/>
                      <a:gd name="connsiteY2" fmla="*/ 38765 h 39035"/>
                      <a:gd name="connsiteX3" fmla="*/ 76580 w 76685"/>
                      <a:gd name="connsiteY3" fmla="*/ 0 h 39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685" h="39035">
                        <a:moveTo>
                          <a:pt x="76580" y="0"/>
                        </a:moveTo>
                        <a:cubicBezTo>
                          <a:pt x="62736" y="2769"/>
                          <a:pt x="43353" y="8307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38765"/>
                        </a:cubicBezTo>
                        <a:cubicBezTo>
                          <a:pt x="26739" y="27689"/>
                          <a:pt x="79349" y="22152"/>
                          <a:pt x="7658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4" name="Hình tự do: Hình 323">
                    <a:extLst>
                      <a:ext uri="{FF2B5EF4-FFF2-40B4-BE49-F238E27FC236}">
                        <a16:creationId xmlns:a16="http://schemas.microsoft.com/office/drawing/2014/main" xmlns="" id="{DFFDE681-D6A6-DBCF-4452-8451EAE38850}"/>
                      </a:ext>
                    </a:extLst>
                  </p:cNvPr>
                  <p:cNvSpPr/>
                  <p:nvPr/>
                </p:nvSpPr>
                <p:spPr>
                  <a:xfrm>
                    <a:off x="4263647" y="4663705"/>
                    <a:ext cx="82376" cy="47341"/>
                  </a:xfrm>
                  <a:custGeom>
                    <a:avLst/>
                    <a:gdLst>
                      <a:gd name="connsiteX0" fmla="*/ 82376 w 82376"/>
                      <a:gd name="connsiteY0" fmla="*/ 0 h 47341"/>
                      <a:gd name="connsiteX1" fmla="*/ 2077 w 82376"/>
                      <a:gd name="connsiteY1" fmla="*/ 27689 h 47341"/>
                      <a:gd name="connsiteX2" fmla="*/ 2077 w 82376"/>
                      <a:gd name="connsiteY2" fmla="*/ 47072 h 47341"/>
                      <a:gd name="connsiteX3" fmla="*/ 82376 w 82376"/>
                      <a:gd name="connsiteY3" fmla="*/ 0 h 47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376" h="47341">
                        <a:moveTo>
                          <a:pt x="82376" y="0"/>
                        </a:moveTo>
                        <a:cubicBezTo>
                          <a:pt x="68531" y="2769"/>
                          <a:pt x="35304" y="5538"/>
                          <a:pt x="2077" y="27689"/>
                        </a:cubicBezTo>
                        <a:cubicBezTo>
                          <a:pt x="-692" y="30458"/>
                          <a:pt x="-692" y="49841"/>
                          <a:pt x="2077" y="47072"/>
                        </a:cubicBezTo>
                        <a:cubicBezTo>
                          <a:pt x="26997" y="38765"/>
                          <a:pt x="82376" y="19383"/>
                          <a:pt x="8237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5" name="Hình tự do: Hình 324">
                    <a:extLst>
                      <a:ext uri="{FF2B5EF4-FFF2-40B4-BE49-F238E27FC236}">
                        <a16:creationId xmlns:a16="http://schemas.microsoft.com/office/drawing/2014/main" xmlns="" id="{DF694D82-1EC8-6146-AD96-A0BDED7C91E8}"/>
                      </a:ext>
                    </a:extLst>
                  </p:cNvPr>
                  <p:cNvSpPr/>
                  <p:nvPr/>
                </p:nvSpPr>
                <p:spPr>
                  <a:xfrm>
                    <a:off x="4221061" y="4641554"/>
                    <a:ext cx="116920" cy="102891"/>
                  </a:xfrm>
                  <a:custGeom>
                    <a:avLst/>
                    <a:gdLst>
                      <a:gd name="connsiteX0" fmla="*/ 116656 w 116920"/>
                      <a:gd name="connsiteY0" fmla="*/ 0 h 102891"/>
                      <a:gd name="connsiteX1" fmla="*/ 360 w 116920"/>
                      <a:gd name="connsiteY1" fmla="*/ 58148 h 102891"/>
                      <a:gd name="connsiteX2" fmla="*/ 19743 w 116920"/>
                      <a:gd name="connsiteY2" fmla="*/ 94144 h 102891"/>
                      <a:gd name="connsiteX3" fmla="*/ 97273 w 116920"/>
                      <a:gd name="connsiteY3" fmla="*/ 102451 h 102891"/>
                      <a:gd name="connsiteX4" fmla="*/ 100042 w 116920"/>
                      <a:gd name="connsiteY4" fmla="*/ 91375 h 102891"/>
                      <a:gd name="connsiteX5" fmla="*/ 77891 w 116920"/>
                      <a:gd name="connsiteY5" fmla="*/ 74762 h 102891"/>
                      <a:gd name="connsiteX6" fmla="*/ 77891 w 116920"/>
                      <a:gd name="connsiteY6" fmla="*/ 49841 h 102891"/>
                      <a:gd name="connsiteX7" fmla="*/ 116656 w 116920"/>
                      <a:gd name="connsiteY7" fmla="*/ 0 h 102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920" h="102891">
                        <a:moveTo>
                          <a:pt x="116656" y="0"/>
                        </a:moveTo>
                        <a:cubicBezTo>
                          <a:pt x="102811" y="2769"/>
                          <a:pt x="33588" y="35996"/>
                          <a:pt x="360" y="58148"/>
                        </a:cubicBezTo>
                        <a:cubicBezTo>
                          <a:pt x="-2409" y="60917"/>
                          <a:pt x="11436" y="91375"/>
                          <a:pt x="19743" y="94144"/>
                        </a:cubicBezTo>
                        <a:cubicBezTo>
                          <a:pt x="33588" y="105220"/>
                          <a:pt x="61277" y="91375"/>
                          <a:pt x="97273" y="102451"/>
                        </a:cubicBezTo>
                        <a:cubicBezTo>
                          <a:pt x="102811" y="105220"/>
                          <a:pt x="100042" y="94144"/>
                          <a:pt x="100042" y="91375"/>
                        </a:cubicBezTo>
                        <a:cubicBezTo>
                          <a:pt x="94504" y="85837"/>
                          <a:pt x="91735" y="85837"/>
                          <a:pt x="77891" y="74762"/>
                        </a:cubicBezTo>
                        <a:cubicBezTo>
                          <a:pt x="69584" y="69224"/>
                          <a:pt x="72353" y="55379"/>
                          <a:pt x="77891" y="49841"/>
                        </a:cubicBezTo>
                        <a:cubicBezTo>
                          <a:pt x="100042" y="22152"/>
                          <a:pt x="119425" y="13845"/>
                          <a:pt x="11665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19" name="Đồ họa 753">
                  <a:extLst>
                    <a:ext uri="{FF2B5EF4-FFF2-40B4-BE49-F238E27FC236}">
                      <a16:creationId xmlns:a16="http://schemas.microsoft.com/office/drawing/2014/main" xmlns="" id="{2CE59880-9D6A-0557-7A8A-FDE866F61000}"/>
                    </a:ext>
                  </a:extLst>
                </p:cNvPr>
                <p:cNvGrpSpPr/>
                <p:nvPr/>
              </p:nvGrpSpPr>
              <p:grpSpPr>
                <a:xfrm>
                  <a:off x="3551240" y="4647092"/>
                  <a:ext cx="128738" cy="102451"/>
                  <a:chOff x="3551240" y="4647092"/>
                  <a:chExt cx="128738" cy="102451"/>
                </a:xfrm>
              </p:grpSpPr>
              <p:sp>
                <p:nvSpPr>
                  <p:cNvPr id="320" name="Hình tự do: Hình 319">
                    <a:extLst>
                      <a:ext uri="{FF2B5EF4-FFF2-40B4-BE49-F238E27FC236}">
                        <a16:creationId xmlns:a16="http://schemas.microsoft.com/office/drawing/2014/main" xmlns="" id="{304CC9D9-F0BC-43B4-E66B-6A6A1CB9AE28}"/>
                      </a:ext>
                    </a:extLst>
                  </p:cNvPr>
                  <p:cNvSpPr/>
                  <p:nvPr/>
                </p:nvSpPr>
                <p:spPr>
                  <a:xfrm>
                    <a:off x="3554104" y="4694164"/>
                    <a:ext cx="80549" cy="36235"/>
                  </a:xfrm>
                  <a:custGeom>
                    <a:avLst/>
                    <a:gdLst>
                      <a:gd name="connsiteX0" fmla="*/ 0 w 80549"/>
                      <a:gd name="connsiteY0" fmla="*/ 0 h 36235"/>
                      <a:gd name="connsiteX1" fmla="*/ 74762 w 80549"/>
                      <a:gd name="connsiteY1" fmla="*/ 16614 h 36235"/>
                      <a:gd name="connsiteX2" fmla="*/ 77531 w 80549"/>
                      <a:gd name="connsiteY2" fmla="*/ 35996 h 36235"/>
                      <a:gd name="connsiteX3" fmla="*/ 0 w 80549"/>
                      <a:gd name="connsiteY3" fmla="*/ 0 h 36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549" h="36235">
                        <a:moveTo>
                          <a:pt x="0" y="0"/>
                        </a:moveTo>
                        <a:cubicBezTo>
                          <a:pt x="13845" y="2769"/>
                          <a:pt x="35996" y="5538"/>
                          <a:pt x="74762" y="16614"/>
                        </a:cubicBezTo>
                        <a:cubicBezTo>
                          <a:pt x="80300" y="16614"/>
                          <a:pt x="83068" y="38765"/>
                          <a:pt x="77531" y="35996"/>
                        </a:cubicBezTo>
                        <a:cubicBezTo>
                          <a:pt x="52610" y="24921"/>
                          <a:pt x="0" y="193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1" name="Hình tự do: Hình 320">
                    <a:extLst>
                      <a:ext uri="{FF2B5EF4-FFF2-40B4-BE49-F238E27FC236}">
                        <a16:creationId xmlns:a16="http://schemas.microsoft.com/office/drawing/2014/main" xmlns="" id="{5A9297A1-2EEA-F13D-8EE0-AD225E967E79}"/>
                      </a:ext>
                    </a:extLst>
                  </p:cNvPr>
                  <p:cNvSpPr/>
                  <p:nvPr/>
                </p:nvSpPr>
                <p:spPr>
                  <a:xfrm>
                    <a:off x="3551240" y="4672012"/>
                    <a:ext cx="87317" cy="44573"/>
                  </a:xfrm>
                  <a:custGeom>
                    <a:avLst/>
                    <a:gdLst>
                      <a:gd name="connsiteX0" fmla="*/ 95 w 87317"/>
                      <a:gd name="connsiteY0" fmla="*/ 0 h 44573"/>
                      <a:gd name="connsiteX1" fmla="*/ 83164 w 87317"/>
                      <a:gd name="connsiteY1" fmla="*/ 24921 h 44573"/>
                      <a:gd name="connsiteX2" fmla="*/ 83164 w 87317"/>
                      <a:gd name="connsiteY2" fmla="*/ 44303 h 44573"/>
                      <a:gd name="connsiteX3" fmla="*/ 95 w 87317"/>
                      <a:gd name="connsiteY3" fmla="*/ 0 h 4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317" h="44573">
                        <a:moveTo>
                          <a:pt x="95" y="0"/>
                        </a:moveTo>
                        <a:cubicBezTo>
                          <a:pt x="13940" y="2769"/>
                          <a:pt x="49937" y="5538"/>
                          <a:pt x="83164" y="24921"/>
                        </a:cubicBezTo>
                        <a:cubicBezTo>
                          <a:pt x="88702" y="27689"/>
                          <a:pt x="88702" y="47072"/>
                          <a:pt x="83164" y="44303"/>
                        </a:cubicBezTo>
                        <a:cubicBezTo>
                          <a:pt x="55474" y="35996"/>
                          <a:pt x="-2673" y="16614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22" name="Hình tự do: Hình 321">
                    <a:extLst>
                      <a:ext uri="{FF2B5EF4-FFF2-40B4-BE49-F238E27FC236}">
                        <a16:creationId xmlns:a16="http://schemas.microsoft.com/office/drawing/2014/main" xmlns="" id="{A0774317-6BB1-A995-A20E-B97A4377E6CF}"/>
                      </a:ext>
                    </a:extLst>
                  </p:cNvPr>
                  <p:cNvSpPr/>
                  <p:nvPr/>
                </p:nvSpPr>
                <p:spPr>
                  <a:xfrm>
                    <a:off x="3556639" y="4647092"/>
                    <a:ext cx="123340" cy="102451"/>
                  </a:xfrm>
                  <a:custGeom>
                    <a:avLst/>
                    <a:gdLst>
                      <a:gd name="connsiteX0" fmla="*/ 235 w 123340"/>
                      <a:gd name="connsiteY0" fmla="*/ 0 h 102451"/>
                      <a:gd name="connsiteX1" fmla="*/ 122068 w 123340"/>
                      <a:gd name="connsiteY1" fmla="*/ 55379 h 102451"/>
                      <a:gd name="connsiteX2" fmla="*/ 105455 w 123340"/>
                      <a:gd name="connsiteY2" fmla="*/ 91375 h 102451"/>
                      <a:gd name="connsiteX3" fmla="*/ 27924 w 123340"/>
                      <a:gd name="connsiteY3" fmla="*/ 102451 h 102451"/>
                      <a:gd name="connsiteX4" fmla="*/ 22386 w 123340"/>
                      <a:gd name="connsiteY4" fmla="*/ 91375 h 102451"/>
                      <a:gd name="connsiteX5" fmla="*/ 44538 w 123340"/>
                      <a:gd name="connsiteY5" fmla="*/ 71993 h 102451"/>
                      <a:gd name="connsiteX6" fmla="*/ 44538 w 123340"/>
                      <a:gd name="connsiteY6" fmla="*/ 47072 h 102451"/>
                      <a:gd name="connsiteX7" fmla="*/ 235 w 123340"/>
                      <a:gd name="connsiteY7" fmla="*/ 0 h 102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40" h="102451">
                        <a:moveTo>
                          <a:pt x="235" y="0"/>
                        </a:moveTo>
                        <a:cubicBezTo>
                          <a:pt x="14079" y="2769"/>
                          <a:pt x="86072" y="33227"/>
                          <a:pt x="122068" y="55379"/>
                        </a:cubicBezTo>
                        <a:cubicBezTo>
                          <a:pt x="127606" y="58148"/>
                          <a:pt x="113762" y="91375"/>
                          <a:pt x="105455" y="91375"/>
                        </a:cubicBezTo>
                        <a:cubicBezTo>
                          <a:pt x="91610" y="102451"/>
                          <a:pt x="63921" y="91375"/>
                          <a:pt x="27924" y="102451"/>
                        </a:cubicBezTo>
                        <a:cubicBezTo>
                          <a:pt x="19617" y="102451"/>
                          <a:pt x="19617" y="91375"/>
                          <a:pt x="22386" y="91375"/>
                        </a:cubicBezTo>
                        <a:cubicBezTo>
                          <a:pt x="27924" y="85837"/>
                          <a:pt x="30693" y="85837"/>
                          <a:pt x="44538" y="71993"/>
                        </a:cubicBezTo>
                        <a:cubicBezTo>
                          <a:pt x="52845" y="63686"/>
                          <a:pt x="50076" y="52610"/>
                          <a:pt x="44538" y="47072"/>
                        </a:cubicBezTo>
                        <a:cubicBezTo>
                          <a:pt x="19617" y="24920"/>
                          <a:pt x="-2534" y="13845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58" name="Đồ họa 753">
                <a:extLst>
                  <a:ext uri="{FF2B5EF4-FFF2-40B4-BE49-F238E27FC236}">
                    <a16:creationId xmlns:a16="http://schemas.microsoft.com/office/drawing/2014/main" xmlns="" id="{2FA92A2A-FE6C-1769-4140-0B73B61B0478}"/>
                  </a:ext>
                </a:extLst>
              </p:cNvPr>
              <p:cNvGrpSpPr/>
              <p:nvPr/>
            </p:nvGrpSpPr>
            <p:grpSpPr>
              <a:xfrm>
                <a:off x="7781461" y="4017647"/>
                <a:ext cx="849006" cy="1097458"/>
                <a:chOff x="7781461" y="4017647"/>
                <a:chExt cx="849006" cy="1097458"/>
              </a:xfrm>
            </p:grpSpPr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xmlns="" id="{AFDA7B36-3202-A67B-2DBE-FFAB105F274F}"/>
                    </a:ext>
                  </a:extLst>
                </p:cNvPr>
                <p:cNvSpPr/>
                <p:nvPr/>
              </p:nvSpPr>
              <p:spPr>
                <a:xfrm>
                  <a:off x="7903527" y="4120991"/>
                  <a:ext cx="646292" cy="544950"/>
                </a:xfrm>
                <a:custGeom>
                  <a:avLst/>
                  <a:gdLst>
                    <a:gd name="connsiteX0" fmla="*/ 36593 w 646292"/>
                    <a:gd name="connsiteY0" fmla="*/ 177213 h 544950"/>
                    <a:gd name="connsiteX1" fmla="*/ 597 w 646292"/>
                    <a:gd name="connsiteY1" fmla="*/ 343350 h 544950"/>
                    <a:gd name="connsiteX2" fmla="*/ 125199 w 646292"/>
                    <a:gd name="connsiteY2" fmla="*/ 520562 h 544950"/>
                    <a:gd name="connsiteX3" fmla="*/ 94741 w 646292"/>
                    <a:gd name="connsiteY3" fmla="*/ 462415 h 544950"/>
                    <a:gd name="connsiteX4" fmla="*/ 158427 w 646292"/>
                    <a:gd name="connsiteY4" fmla="*/ 531638 h 544950"/>
                    <a:gd name="connsiteX5" fmla="*/ 360560 w 646292"/>
                    <a:gd name="connsiteY5" fmla="*/ 520562 h 544950"/>
                    <a:gd name="connsiteX6" fmla="*/ 595921 w 646292"/>
                    <a:gd name="connsiteY6" fmla="*/ 412573 h 544950"/>
                    <a:gd name="connsiteX7" fmla="*/ 606996 w 646292"/>
                    <a:gd name="connsiteY7" fmla="*/ 318429 h 544950"/>
                    <a:gd name="connsiteX8" fmla="*/ 626379 w 646292"/>
                    <a:gd name="connsiteY8" fmla="*/ 379346 h 544950"/>
                    <a:gd name="connsiteX9" fmla="*/ 598689 w 646292"/>
                    <a:gd name="connsiteY9" fmla="*/ 221516 h 544950"/>
                    <a:gd name="connsiteX10" fmla="*/ 388250 w 646292"/>
                    <a:gd name="connsiteY10" fmla="*/ 0 h 544950"/>
                    <a:gd name="connsiteX11" fmla="*/ 36593 w 646292"/>
                    <a:gd name="connsiteY11" fmla="*/ 177213 h 54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6292" h="544950">
                      <a:moveTo>
                        <a:pt x="36593" y="177213"/>
                      </a:moveTo>
                      <a:cubicBezTo>
                        <a:pt x="36593" y="293509"/>
                        <a:pt x="14441" y="254743"/>
                        <a:pt x="597" y="343350"/>
                      </a:cubicBezTo>
                      <a:cubicBezTo>
                        <a:pt x="-7710" y="404267"/>
                        <a:pt x="72589" y="526100"/>
                        <a:pt x="125199" y="520562"/>
                      </a:cubicBezTo>
                      <a:cubicBezTo>
                        <a:pt x="91972" y="495642"/>
                        <a:pt x="91972" y="467952"/>
                        <a:pt x="94741" y="462415"/>
                      </a:cubicBezTo>
                      <a:cubicBezTo>
                        <a:pt x="100279" y="490104"/>
                        <a:pt x="150120" y="526100"/>
                        <a:pt x="158427" y="531638"/>
                      </a:cubicBezTo>
                      <a:cubicBezTo>
                        <a:pt x="233188" y="564866"/>
                        <a:pt x="299643" y="526100"/>
                        <a:pt x="360560" y="520562"/>
                      </a:cubicBezTo>
                      <a:cubicBezTo>
                        <a:pt x="435322" y="509487"/>
                        <a:pt x="532235" y="476259"/>
                        <a:pt x="595921" y="412573"/>
                      </a:cubicBezTo>
                      <a:cubicBezTo>
                        <a:pt x="601459" y="407036"/>
                        <a:pt x="609765" y="348888"/>
                        <a:pt x="606996" y="318429"/>
                      </a:cubicBezTo>
                      <a:cubicBezTo>
                        <a:pt x="629148" y="337812"/>
                        <a:pt x="620841" y="384884"/>
                        <a:pt x="626379" y="379346"/>
                      </a:cubicBezTo>
                      <a:cubicBezTo>
                        <a:pt x="654068" y="337812"/>
                        <a:pt x="659607" y="251974"/>
                        <a:pt x="598689" y="221516"/>
                      </a:cubicBezTo>
                      <a:cubicBezTo>
                        <a:pt x="476856" y="163368"/>
                        <a:pt x="518390" y="19383"/>
                        <a:pt x="388250" y="0"/>
                      </a:cubicBezTo>
                      <a:cubicBezTo>
                        <a:pt x="255340" y="13845"/>
                        <a:pt x="83665" y="71993"/>
                        <a:pt x="36593" y="177213"/>
                      </a:cubicBezTo>
                      <a:close/>
                    </a:path>
                  </a:pathLst>
                </a:custGeom>
                <a:solidFill>
                  <a:srgbClr val="8F6455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xmlns="" id="{5BF2356E-8256-E25D-8CDA-D235CEB79755}"/>
                    </a:ext>
                  </a:extLst>
                </p:cNvPr>
                <p:cNvSpPr/>
                <p:nvPr/>
              </p:nvSpPr>
              <p:spPr>
                <a:xfrm>
                  <a:off x="8186677" y="4741236"/>
                  <a:ext cx="185398" cy="290739"/>
                </a:xfrm>
                <a:custGeom>
                  <a:avLst/>
                  <a:gdLst>
                    <a:gd name="connsiteX0" fmla="*/ 127250 w 185398"/>
                    <a:gd name="connsiteY0" fmla="*/ 276895 h 290739"/>
                    <a:gd name="connsiteX1" fmla="*/ 66333 w 185398"/>
                    <a:gd name="connsiteY1" fmla="*/ 290740 h 290739"/>
                    <a:gd name="connsiteX2" fmla="*/ 2648 w 185398"/>
                    <a:gd name="connsiteY2" fmla="*/ 119065 h 290739"/>
                    <a:gd name="connsiteX3" fmla="*/ 127250 w 185398"/>
                    <a:gd name="connsiteY3" fmla="*/ 0 h 290739"/>
                    <a:gd name="connsiteX4" fmla="*/ 185398 w 185398"/>
                    <a:gd name="connsiteY4" fmla="*/ 91375 h 290739"/>
                    <a:gd name="connsiteX5" fmla="*/ 77409 w 185398"/>
                    <a:gd name="connsiteY5" fmla="*/ 152292 h 290739"/>
                    <a:gd name="connsiteX6" fmla="*/ 127250 w 185398"/>
                    <a:gd name="connsiteY6" fmla="*/ 276895 h 29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398" h="290739">
                      <a:moveTo>
                        <a:pt x="127250" y="276895"/>
                      </a:moveTo>
                      <a:cubicBezTo>
                        <a:pt x="135557" y="287971"/>
                        <a:pt x="77409" y="290740"/>
                        <a:pt x="66333" y="290740"/>
                      </a:cubicBezTo>
                      <a:cubicBezTo>
                        <a:pt x="52489" y="246437"/>
                        <a:pt x="-13966" y="166137"/>
                        <a:pt x="2648" y="119065"/>
                      </a:cubicBezTo>
                      <a:cubicBezTo>
                        <a:pt x="10954" y="94144"/>
                        <a:pt x="58027" y="44303"/>
                        <a:pt x="127250" y="0"/>
                      </a:cubicBezTo>
                      <a:cubicBezTo>
                        <a:pt x="143864" y="27689"/>
                        <a:pt x="168785" y="63686"/>
                        <a:pt x="185398" y="91375"/>
                      </a:cubicBezTo>
                      <a:cubicBezTo>
                        <a:pt x="118944" y="119065"/>
                        <a:pt x="74640" y="130141"/>
                        <a:pt x="77409" y="152292"/>
                      </a:cubicBezTo>
                      <a:cubicBezTo>
                        <a:pt x="77409" y="160599"/>
                        <a:pt x="118944" y="257512"/>
                        <a:pt x="127250" y="276895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xmlns="" id="{32762977-5943-8AF8-6B0B-6356C55BCCE5}"/>
                    </a:ext>
                  </a:extLst>
                </p:cNvPr>
                <p:cNvSpPr/>
                <p:nvPr/>
              </p:nvSpPr>
              <p:spPr>
                <a:xfrm>
                  <a:off x="8246261" y="4793846"/>
                  <a:ext cx="139659" cy="146754"/>
                </a:xfrm>
                <a:custGeom>
                  <a:avLst/>
                  <a:gdLst>
                    <a:gd name="connsiteX0" fmla="*/ 139660 w 139659"/>
                    <a:gd name="connsiteY0" fmla="*/ 0 h 146754"/>
                    <a:gd name="connsiteX1" fmla="*/ 109201 w 139659"/>
                    <a:gd name="connsiteY1" fmla="*/ 41534 h 146754"/>
                    <a:gd name="connsiteX2" fmla="*/ 17826 w 139659"/>
                    <a:gd name="connsiteY2" fmla="*/ 94144 h 146754"/>
                    <a:gd name="connsiteX3" fmla="*/ 34439 w 139659"/>
                    <a:gd name="connsiteY3" fmla="*/ 146754 h 146754"/>
                    <a:gd name="connsiteX4" fmla="*/ 1212 w 139659"/>
                    <a:gd name="connsiteY4" fmla="*/ 74762 h 146754"/>
                    <a:gd name="connsiteX5" fmla="*/ 139660 w 139659"/>
                    <a:gd name="connsiteY5" fmla="*/ 0 h 14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659" h="146754">
                      <a:moveTo>
                        <a:pt x="139660" y="0"/>
                      </a:moveTo>
                      <a:cubicBezTo>
                        <a:pt x="139660" y="16614"/>
                        <a:pt x="128584" y="24921"/>
                        <a:pt x="109201" y="41534"/>
                      </a:cubicBezTo>
                      <a:cubicBezTo>
                        <a:pt x="56591" y="63686"/>
                        <a:pt x="23364" y="74762"/>
                        <a:pt x="17826" y="94144"/>
                      </a:cubicBezTo>
                      <a:cubicBezTo>
                        <a:pt x="15057" y="102451"/>
                        <a:pt x="23364" y="116296"/>
                        <a:pt x="34439" y="146754"/>
                      </a:cubicBezTo>
                      <a:cubicBezTo>
                        <a:pt x="9519" y="119065"/>
                        <a:pt x="-4326" y="94144"/>
                        <a:pt x="1212" y="74762"/>
                      </a:cubicBezTo>
                      <a:cubicBezTo>
                        <a:pt x="15057" y="44303"/>
                        <a:pt x="51053" y="27689"/>
                        <a:pt x="139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1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7" name="Đồ họa 753">
                  <a:extLst>
                    <a:ext uri="{FF2B5EF4-FFF2-40B4-BE49-F238E27FC236}">
                      <a16:creationId xmlns:a16="http://schemas.microsoft.com/office/drawing/2014/main" xmlns="" id="{78A33250-BD83-5C2E-2320-5920987CD311}"/>
                    </a:ext>
                  </a:extLst>
                </p:cNvPr>
                <p:cNvGrpSpPr/>
                <p:nvPr/>
              </p:nvGrpSpPr>
              <p:grpSpPr>
                <a:xfrm>
                  <a:off x="8189325" y="4990441"/>
                  <a:ext cx="141216" cy="111031"/>
                  <a:chOff x="8189325" y="4990441"/>
                  <a:chExt cx="141216" cy="111031"/>
                </a:xfrm>
              </p:grpSpPr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F15F4E2B-0BB0-0177-9DAB-2A96C175C5CC}"/>
                      </a:ext>
                    </a:extLst>
                  </p:cNvPr>
                  <p:cNvSpPr/>
                  <p:nvPr/>
                </p:nvSpPr>
                <p:spPr>
                  <a:xfrm>
                    <a:off x="8191734" y="4990441"/>
                    <a:ext cx="138807" cy="111031"/>
                  </a:xfrm>
                  <a:custGeom>
                    <a:avLst/>
                    <a:gdLst>
                      <a:gd name="connsiteX0" fmla="*/ 44663 w 138807"/>
                      <a:gd name="connsiteY0" fmla="*/ 41534 h 111031"/>
                      <a:gd name="connsiteX1" fmla="*/ 44663 w 138807"/>
                      <a:gd name="connsiteY1" fmla="*/ 30459 h 111031"/>
                      <a:gd name="connsiteX2" fmla="*/ 75121 w 138807"/>
                      <a:gd name="connsiteY2" fmla="*/ 19383 h 111031"/>
                      <a:gd name="connsiteX3" fmla="*/ 77890 w 138807"/>
                      <a:gd name="connsiteY3" fmla="*/ 24921 h 111031"/>
                      <a:gd name="connsiteX4" fmla="*/ 91735 w 138807"/>
                      <a:gd name="connsiteY4" fmla="*/ 16614 h 111031"/>
                      <a:gd name="connsiteX5" fmla="*/ 119425 w 138807"/>
                      <a:gd name="connsiteY5" fmla="*/ 0 h 111031"/>
                      <a:gd name="connsiteX6" fmla="*/ 138807 w 138807"/>
                      <a:gd name="connsiteY6" fmla="*/ 35996 h 111031"/>
                      <a:gd name="connsiteX7" fmla="*/ 3129 w 138807"/>
                      <a:gd name="connsiteY7" fmla="*/ 110758 h 111031"/>
                      <a:gd name="connsiteX8" fmla="*/ 44663 w 138807"/>
                      <a:gd name="connsiteY8" fmla="*/ 41534 h 11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807" h="111031">
                        <a:moveTo>
                          <a:pt x="44663" y="41534"/>
                        </a:moveTo>
                        <a:cubicBezTo>
                          <a:pt x="44663" y="38765"/>
                          <a:pt x="44663" y="33228"/>
                          <a:pt x="44663" y="30459"/>
                        </a:cubicBezTo>
                        <a:cubicBezTo>
                          <a:pt x="44663" y="27689"/>
                          <a:pt x="72353" y="13845"/>
                          <a:pt x="75121" y="19383"/>
                        </a:cubicBezTo>
                        <a:cubicBezTo>
                          <a:pt x="75121" y="22152"/>
                          <a:pt x="77890" y="22152"/>
                          <a:pt x="77890" y="24921"/>
                        </a:cubicBezTo>
                        <a:cubicBezTo>
                          <a:pt x="83428" y="22152"/>
                          <a:pt x="86197" y="19383"/>
                          <a:pt x="91735" y="16614"/>
                        </a:cubicBezTo>
                        <a:cubicBezTo>
                          <a:pt x="102811" y="11076"/>
                          <a:pt x="113887" y="5538"/>
                          <a:pt x="119425" y="0"/>
                        </a:cubicBezTo>
                        <a:cubicBezTo>
                          <a:pt x="124962" y="8307"/>
                          <a:pt x="133269" y="27689"/>
                          <a:pt x="138807" y="35996"/>
                        </a:cubicBezTo>
                        <a:cubicBezTo>
                          <a:pt x="138807" y="35996"/>
                          <a:pt x="28049" y="116296"/>
                          <a:pt x="3129" y="110758"/>
                        </a:cubicBezTo>
                        <a:cubicBezTo>
                          <a:pt x="-7947" y="107989"/>
                          <a:pt x="11436" y="74762"/>
                          <a:pt x="44663" y="41534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9" name="Hình tự do: Hình 298">
                    <a:extLst>
                      <a:ext uri="{FF2B5EF4-FFF2-40B4-BE49-F238E27FC236}">
                        <a16:creationId xmlns:a16="http://schemas.microsoft.com/office/drawing/2014/main" xmlns="" id="{92042BB6-B1E3-D937-6EB5-0228734AAAE2}"/>
                      </a:ext>
                    </a:extLst>
                  </p:cNvPr>
                  <p:cNvSpPr/>
                  <p:nvPr/>
                </p:nvSpPr>
                <p:spPr>
                  <a:xfrm>
                    <a:off x="8189325" y="5020900"/>
                    <a:ext cx="138447" cy="80573"/>
                  </a:xfrm>
                  <a:custGeom>
                    <a:avLst/>
                    <a:gdLst>
                      <a:gd name="connsiteX0" fmla="*/ 135678 w 138447"/>
                      <a:gd name="connsiteY0" fmla="*/ 0 h 80573"/>
                      <a:gd name="connsiteX1" fmla="*/ 138447 w 138447"/>
                      <a:gd name="connsiteY1" fmla="*/ 5538 h 80573"/>
                      <a:gd name="connsiteX2" fmla="*/ 2769 w 138447"/>
                      <a:gd name="connsiteY2" fmla="*/ 80299 h 80573"/>
                      <a:gd name="connsiteX3" fmla="*/ 0 w 138447"/>
                      <a:gd name="connsiteY3" fmla="*/ 77530 h 80573"/>
                      <a:gd name="connsiteX4" fmla="*/ 135678 w 138447"/>
                      <a:gd name="connsiteY4" fmla="*/ 0 h 80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447" h="80573">
                        <a:moveTo>
                          <a:pt x="135678" y="0"/>
                        </a:moveTo>
                        <a:cubicBezTo>
                          <a:pt x="135678" y="2769"/>
                          <a:pt x="138447" y="5538"/>
                          <a:pt x="138447" y="5538"/>
                        </a:cubicBezTo>
                        <a:cubicBezTo>
                          <a:pt x="138447" y="5538"/>
                          <a:pt x="27689" y="85837"/>
                          <a:pt x="2769" y="80299"/>
                        </a:cubicBezTo>
                        <a:cubicBezTo>
                          <a:pt x="2769" y="80299"/>
                          <a:pt x="0" y="80299"/>
                          <a:pt x="0" y="77530"/>
                        </a:cubicBezTo>
                        <a:cubicBezTo>
                          <a:pt x="35996" y="69224"/>
                          <a:pt x="107989" y="19383"/>
                          <a:pt x="135678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0" name="Hình tự do: Hình 299">
                    <a:extLst>
                      <a:ext uri="{FF2B5EF4-FFF2-40B4-BE49-F238E27FC236}">
                        <a16:creationId xmlns:a16="http://schemas.microsoft.com/office/drawing/2014/main" xmlns="" id="{EDD09F21-8BA7-43AD-DE23-0073E0E832AF}"/>
                      </a:ext>
                    </a:extLst>
                  </p:cNvPr>
                  <p:cNvSpPr/>
                  <p:nvPr/>
                </p:nvSpPr>
                <p:spPr>
                  <a:xfrm>
                    <a:off x="8211476" y="5032926"/>
                    <a:ext cx="38765" cy="25201"/>
                  </a:xfrm>
                  <a:custGeom>
                    <a:avLst/>
                    <a:gdLst>
                      <a:gd name="connsiteX0" fmla="*/ 35996 w 38765"/>
                      <a:gd name="connsiteY0" fmla="*/ 4588 h 25201"/>
                      <a:gd name="connsiteX1" fmla="*/ 35996 w 38765"/>
                      <a:gd name="connsiteY1" fmla="*/ 4588 h 25201"/>
                      <a:gd name="connsiteX2" fmla="*/ 35996 w 38765"/>
                      <a:gd name="connsiteY2" fmla="*/ 4588 h 25201"/>
                      <a:gd name="connsiteX3" fmla="*/ 38766 w 38765"/>
                      <a:gd name="connsiteY3" fmla="*/ 1819 h 25201"/>
                      <a:gd name="connsiteX4" fmla="*/ 16614 w 38765"/>
                      <a:gd name="connsiteY4" fmla="*/ 4588 h 25201"/>
                      <a:gd name="connsiteX5" fmla="*/ 16614 w 38765"/>
                      <a:gd name="connsiteY5" fmla="*/ 7357 h 25201"/>
                      <a:gd name="connsiteX6" fmla="*/ 19383 w 38765"/>
                      <a:gd name="connsiteY6" fmla="*/ 7357 h 25201"/>
                      <a:gd name="connsiteX7" fmla="*/ 35996 w 38765"/>
                      <a:gd name="connsiteY7" fmla="*/ 4588 h 25201"/>
                      <a:gd name="connsiteX8" fmla="*/ 30459 w 38765"/>
                      <a:gd name="connsiteY8" fmla="*/ 12895 h 25201"/>
                      <a:gd name="connsiteX9" fmla="*/ 30459 w 38765"/>
                      <a:gd name="connsiteY9" fmla="*/ 12895 h 25201"/>
                      <a:gd name="connsiteX10" fmla="*/ 30459 w 38765"/>
                      <a:gd name="connsiteY10" fmla="*/ 12895 h 25201"/>
                      <a:gd name="connsiteX11" fmla="*/ 33228 w 38765"/>
                      <a:gd name="connsiteY11" fmla="*/ 10126 h 25201"/>
                      <a:gd name="connsiteX12" fmla="*/ 11076 w 38765"/>
                      <a:gd name="connsiteY12" fmla="*/ 12895 h 25201"/>
                      <a:gd name="connsiteX13" fmla="*/ 11076 w 38765"/>
                      <a:gd name="connsiteY13" fmla="*/ 15664 h 25201"/>
                      <a:gd name="connsiteX14" fmla="*/ 13845 w 38765"/>
                      <a:gd name="connsiteY14" fmla="*/ 15664 h 25201"/>
                      <a:gd name="connsiteX15" fmla="*/ 30459 w 38765"/>
                      <a:gd name="connsiteY15" fmla="*/ 12895 h 25201"/>
                      <a:gd name="connsiteX16" fmla="*/ 0 w 38765"/>
                      <a:gd name="connsiteY16" fmla="*/ 23970 h 25201"/>
                      <a:gd name="connsiteX17" fmla="*/ 0 w 38765"/>
                      <a:gd name="connsiteY17" fmla="*/ 23970 h 25201"/>
                      <a:gd name="connsiteX18" fmla="*/ 22152 w 38765"/>
                      <a:gd name="connsiteY18" fmla="*/ 21201 h 25201"/>
                      <a:gd name="connsiteX19" fmla="*/ 24921 w 38765"/>
                      <a:gd name="connsiteY19" fmla="*/ 21201 h 25201"/>
                      <a:gd name="connsiteX20" fmla="*/ 24921 w 38765"/>
                      <a:gd name="connsiteY20" fmla="*/ 21201 h 25201"/>
                      <a:gd name="connsiteX21" fmla="*/ 24921 w 38765"/>
                      <a:gd name="connsiteY21" fmla="*/ 18433 h 25201"/>
                      <a:gd name="connsiteX22" fmla="*/ 0 w 38765"/>
                      <a:gd name="connsiteY22" fmla="*/ 23970 h 25201"/>
                      <a:gd name="connsiteX23" fmla="*/ 0 w 38765"/>
                      <a:gd name="connsiteY23" fmla="*/ 23970 h 2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5201">
                        <a:moveTo>
                          <a:pt x="35996" y="4588"/>
                        </a:moveTo>
                        <a:cubicBezTo>
                          <a:pt x="35996" y="4588"/>
                          <a:pt x="38766" y="4588"/>
                          <a:pt x="35996" y="4588"/>
                        </a:cubicBezTo>
                        <a:cubicBezTo>
                          <a:pt x="38766" y="4588"/>
                          <a:pt x="38766" y="4588"/>
                          <a:pt x="35996" y="4588"/>
                        </a:cubicBezTo>
                        <a:cubicBezTo>
                          <a:pt x="38766" y="1819"/>
                          <a:pt x="38766" y="1819"/>
                          <a:pt x="38766" y="1819"/>
                        </a:cubicBezTo>
                        <a:cubicBezTo>
                          <a:pt x="30459" y="-950"/>
                          <a:pt x="22152" y="-950"/>
                          <a:pt x="16614" y="4588"/>
                        </a:cubicBezTo>
                        <a:cubicBezTo>
                          <a:pt x="16614" y="4588"/>
                          <a:pt x="16614" y="7357"/>
                          <a:pt x="16614" y="7357"/>
                        </a:cubicBezTo>
                        <a:cubicBezTo>
                          <a:pt x="16614" y="7357"/>
                          <a:pt x="19383" y="7357"/>
                          <a:pt x="19383" y="7357"/>
                        </a:cubicBezTo>
                        <a:cubicBezTo>
                          <a:pt x="22152" y="4588"/>
                          <a:pt x="30459" y="1819"/>
                          <a:pt x="35996" y="4588"/>
                        </a:cubicBezTo>
                        <a:close/>
                        <a:moveTo>
                          <a:pt x="30459" y="12895"/>
                        </a:moveTo>
                        <a:cubicBezTo>
                          <a:pt x="30459" y="12895"/>
                          <a:pt x="30459" y="12895"/>
                          <a:pt x="30459" y="12895"/>
                        </a:cubicBezTo>
                        <a:cubicBezTo>
                          <a:pt x="33228" y="12895"/>
                          <a:pt x="33228" y="12895"/>
                          <a:pt x="30459" y="12895"/>
                        </a:cubicBezTo>
                        <a:cubicBezTo>
                          <a:pt x="33228" y="10126"/>
                          <a:pt x="33228" y="10126"/>
                          <a:pt x="33228" y="10126"/>
                        </a:cubicBezTo>
                        <a:cubicBezTo>
                          <a:pt x="24921" y="7357"/>
                          <a:pt x="16614" y="7357"/>
                          <a:pt x="11076" y="12895"/>
                        </a:cubicBezTo>
                        <a:cubicBezTo>
                          <a:pt x="11076" y="12895"/>
                          <a:pt x="11076" y="15664"/>
                          <a:pt x="11076" y="15664"/>
                        </a:cubicBezTo>
                        <a:cubicBezTo>
                          <a:pt x="11076" y="15664"/>
                          <a:pt x="13845" y="15664"/>
                          <a:pt x="13845" y="15664"/>
                        </a:cubicBezTo>
                        <a:cubicBezTo>
                          <a:pt x="13845" y="12895"/>
                          <a:pt x="22152" y="10126"/>
                          <a:pt x="30459" y="12895"/>
                        </a:cubicBezTo>
                        <a:close/>
                        <a:moveTo>
                          <a:pt x="0" y="23970"/>
                        </a:moveTo>
                        <a:cubicBezTo>
                          <a:pt x="0" y="23970"/>
                          <a:pt x="2769" y="26739"/>
                          <a:pt x="0" y="23970"/>
                        </a:cubicBezTo>
                        <a:cubicBezTo>
                          <a:pt x="8307" y="21201"/>
                          <a:pt x="16614" y="18433"/>
                          <a:pt x="22152" y="21201"/>
                        </a:cubicBezTo>
                        <a:cubicBezTo>
                          <a:pt x="22152" y="21201"/>
                          <a:pt x="22152" y="21201"/>
                          <a:pt x="24921" y="21201"/>
                        </a:cubicBezTo>
                        <a:cubicBezTo>
                          <a:pt x="24921" y="21201"/>
                          <a:pt x="24921" y="21201"/>
                          <a:pt x="24921" y="21201"/>
                        </a:cubicBezTo>
                        <a:cubicBezTo>
                          <a:pt x="24921" y="21201"/>
                          <a:pt x="24921" y="18433"/>
                          <a:pt x="24921" y="18433"/>
                        </a:cubicBezTo>
                        <a:cubicBezTo>
                          <a:pt x="16614" y="15664"/>
                          <a:pt x="5538" y="18433"/>
                          <a:pt x="0" y="23970"/>
                        </a:cubicBezTo>
                        <a:cubicBezTo>
                          <a:pt x="0" y="23970"/>
                          <a:pt x="0" y="23970"/>
                          <a:pt x="0" y="23970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3686C3CE-DB1C-5A84-665E-792422B1BA71}"/>
                    </a:ext>
                  </a:extLst>
                </p:cNvPr>
                <p:cNvSpPr/>
                <p:nvPr/>
              </p:nvSpPr>
              <p:spPr>
                <a:xfrm>
                  <a:off x="8287893" y="4752312"/>
                  <a:ext cx="181095" cy="287970"/>
                </a:xfrm>
                <a:custGeom>
                  <a:avLst/>
                  <a:gdLst>
                    <a:gd name="connsiteX0" fmla="*/ 134024 w 181095"/>
                    <a:gd name="connsiteY0" fmla="*/ 257512 h 287970"/>
                    <a:gd name="connsiteX1" fmla="*/ 81414 w 181095"/>
                    <a:gd name="connsiteY1" fmla="*/ 287971 h 287970"/>
                    <a:gd name="connsiteX2" fmla="*/ 1114 w 181095"/>
                    <a:gd name="connsiteY2" fmla="*/ 119065 h 287970"/>
                    <a:gd name="connsiteX3" fmla="*/ 128486 w 181095"/>
                    <a:gd name="connsiteY3" fmla="*/ 0 h 287970"/>
                    <a:gd name="connsiteX4" fmla="*/ 181096 w 181095"/>
                    <a:gd name="connsiteY4" fmla="*/ 74762 h 287970"/>
                    <a:gd name="connsiteX5" fmla="*/ 84182 w 181095"/>
                    <a:gd name="connsiteY5" fmla="*/ 149523 h 287970"/>
                    <a:gd name="connsiteX6" fmla="*/ 134024 w 181095"/>
                    <a:gd name="connsiteY6" fmla="*/ 257512 h 287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095" h="287970">
                      <a:moveTo>
                        <a:pt x="134024" y="257512"/>
                      </a:moveTo>
                      <a:cubicBezTo>
                        <a:pt x="145099" y="282433"/>
                        <a:pt x="92489" y="287971"/>
                        <a:pt x="81414" y="287971"/>
                      </a:cubicBezTo>
                      <a:cubicBezTo>
                        <a:pt x="64800" y="246437"/>
                        <a:pt x="-9962" y="166137"/>
                        <a:pt x="1114" y="119065"/>
                      </a:cubicBezTo>
                      <a:cubicBezTo>
                        <a:pt x="6652" y="94144"/>
                        <a:pt x="62031" y="49841"/>
                        <a:pt x="128486" y="0"/>
                      </a:cubicBezTo>
                      <a:cubicBezTo>
                        <a:pt x="147868" y="24921"/>
                        <a:pt x="164482" y="49841"/>
                        <a:pt x="181096" y="74762"/>
                      </a:cubicBezTo>
                      <a:cubicBezTo>
                        <a:pt x="114641" y="102451"/>
                        <a:pt x="78645" y="130141"/>
                        <a:pt x="84182" y="149523"/>
                      </a:cubicBezTo>
                      <a:cubicBezTo>
                        <a:pt x="86952" y="157830"/>
                        <a:pt x="125717" y="235361"/>
                        <a:pt x="134024" y="257512"/>
                      </a:cubicBezTo>
                      <a:close/>
                    </a:path>
                  </a:pathLst>
                </a:custGeom>
                <a:solidFill>
                  <a:srgbClr val="CFB4D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9" name="Đồ họa 753">
                  <a:extLst>
                    <a:ext uri="{FF2B5EF4-FFF2-40B4-BE49-F238E27FC236}">
                      <a16:creationId xmlns:a16="http://schemas.microsoft.com/office/drawing/2014/main" xmlns="" id="{66E1DE80-147C-F44B-76D0-C2DFB7DB85ED}"/>
                    </a:ext>
                  </a:extLst>
                </p:cNvPr>
                <p:cNvGrpSpPr/>
                <p:nvPr/>
              </p:nvGrpSpPr>
              <p:grpSpPr>
                <a:xfrm>
                  <a:off x="8308390" y="4990441"/>
                  <a:ext cx="130140" cy="124664"/>
                  <a:chOff x="8308390" y="4990441"/>
                  <a:chExt cx="130140" cy="124664"/>
                </a:xfrm>
              </p:grpSpPr>
              <p:sp>
                <p:nvSpPr>
                  <p:cNvPr id="295" name="Hình tự do: Hình 294">
                    <a:extLst>
                      <a:ext uri="{FF2B5EF4-FFF2-40B4-BE49-F238E27FC236}">
                        <a16:creationId xmlns:a16="http://schemas.microsoft.com/office/drawing/2014/main" xmlns="" id="{FB4BC324-2DA1-CB33-46E7-56DA6D01B549}"/>
                      </a:ext>
                    </a:extLst>
                  </p:cNvPr>
                  <p:cNvSpPr/>
                  <p:nvPr/>
                </p:nvSpPr>
                <p:spPr>
                  <a:xfrm>
                    <a:off x="8310098" y="4990441"/>
                    <a:ext cx="128432" cy="124664"/>
                  </a:xfrm>
                  <a:custGeom>
                    <a:avLst/>
                    <a:gdLst>
                      <a:gd name="connsiteX0" fmla="*/ 39826 w 128432"/>
                      <a:gd name="connsiteY0" fmla="*/ 49841 h 124664"/>
                      <a:gd name="connsiteX1" fmla="*/ 37057 w 128432"/>
                      <a:gd name="connsiteY1" fmla="*/ 38765 h 124664"/>
                      <a:gd name="connsiteX2" fmla="*/ 64747 w 128432"/>
                      <a:gd name="connsiteY2" fmla="*/ 24921 h 124664"/>
                      <a:gd name="connsiteX3" fmla="*/ 67516 w 128432"/>
                      <a:gd name="connsiteY3" fmla="*/ 27689 h 124664"/>
                      <a:gd name="connsiteX4" fmla="*/ 81360 w 128432"/>
                      <a:gd name="connsiteY4" fmla="*/ 19383 h 124664"/>
                      <a:gd name="connsiteX5" fmla="*/ 106281 w 128432"/>
                      <a:gd name="connsiteY5" fmla="*/ 0 h 124664"/>
                      <a:gd name="connsiteX6" fmla="*/ 128433 w 128432"/>
                      <a:gd name="connsiteY6" fmla="*/ 35996 h 124664"/>
                      <a:gd name="connsiteX7" fmla="*/ 1061 w 128432"/>
                      <a:gd name="connsiteY7" fmla="*/ 124603 h 124664"/>
                      <a:gd name="connsiteX8" fmla="*/ 39826 w 128432"/>
                      <a:gd name="connsiteY8" fmla="*/ 49841 h 12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8432" h="124664">
                        <a:moveTo>
                          <a:pt x="39826" y="49841"/>
                        </a:moveTo>
                        <a:cubicBezTo>
                          <a:pt x="39826" y="47072"/>
                          <a:pt x="37057" y="41534"/>
                          <a:pt x="37057" y="38765"/>
                        </a:cubicBezTo>
                        <a:cubicBezTo>
                          <a:pt x="37057" y="35996"/>
                          <a:pt x="61978" y="19383"/>
                          <a:pt x="64747" y="24921"/>
                        </a:cubicBezTo>
                        <a:cubicBezTo>
                          <a:pt x="64747" y="27689"/>
                          <a:pt x="67516" y="27689"/>
                          <a:pt x="67516" y="27689"/>
                        </a:cubicBezTo>
                        <a:cubicBezTo>
                          <a:pt x="73054" y="24921"/>
                          <a:pt x="75823" y="22152"/>
                          <a:pt x="81360" y="19383"/>
                        </a:cubicBezTo>
                        <a:cubicBezTo>
                          <a:pt x="92436" y="11076"/>
                          <a:pt x="100743" y="5538"/>
                          <a:pt x="106281" y="0"/>
                        </a:cubicBezTo>
                        <a:cubicBezTo>
                          <a:pt x="111819" y="8307"/>
                          <a:pt x="122895" y="24921"/>
                          <a:pt x="128433" y="35996"/>
                        </a:cubicBezTo>
                        <a:cubicBezTo>
                          <a:pt x="128433" y="35996"/>
                          <a:pt x="28751" y="127372"/>
                          <a:pt x="1061" y="124603"/>
                        </a:cubicBezTo>
                        <a:cubicBezTo>
                          <a:pt x="-4477" y="121834"/>
                          <a:pt x="12137" y="83068"/>
                          <a:pt x="39826" y="49841"/>
                        </a:cubicBezTo>
                        <a:close/>
                      </a:path>
                    </a:pathLst>
                  </a:custGeom>
                  <a:solidFill>
                    <a:srgbClr val="E5535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6" name="Hình tự do: Hình 295">
                    <a:extLst>
                      <a:ext uri="{FF2B5EF4-FFF2-40B4-BE49-F238E27FC236}">
                        <a16:creationId xmlns:a16="http://schemas.microsoft.com/office/drawing/2014/main" xmlns="" id="{34C8EBF5-A5A0-DD2D-294D-824EDEF85901}"/>
                      </a:ext>
                    </a:extLst>
                  </p:cNvPr>
                  <p:cNvSpPr/>
                  <p:nvPr/>
                </p:nvSpPr>
                <p:spPr>
                  <a:xfrm>
                    <a:off x="8308390" y="5018131"/>
                    <a:ext cx="130140" cy="94206"/>
                  </a:xfrm>
                  <a:custGeom>
                    <a:avLst/>
                    <a:gdLst>
                      <a:gd name="connsiteX0" fmla="*/ 127372 w 130140"/>
                      <a:gd name="connsiteY0" fmla="*/ 0 h 94206"/>
                      <a:gd name="connsiteX1" fmla="*/ 130141 w 130140"/>
                      <a:gd name="connsiteY1" fmla="*/ 5538 h 94206"/>
                      <a:gd name="connsiteX2" fmla="*/ 2769 w 130140"/>
                      <a:gd name="connsiteY2" fmla="*/ 94144 h 94206"/>
                      <a:gd name="connsiteX3" fmla="*/ 0 w 130140"/>
                      <a:gd name="connsiteY3" fmla="*/ 91375 h 94206"/>
                      <a:gd name="connsiteX4" fmla="*/ 127372 w 130140"/>
                      <a:gd name="connsiteY4" fmla="*/ 0 h 9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140" h="94206">
                        <a:moveTo>
                          <a:pt x="127372" y="0"/>
                        </a:moveTo>
                        <a:cubicBezTo>
                          <a:pt x="130141" y="2769"/>
                          <a:pt x="130141" y="5538"/>
                          <a:pt x="130141" y="5538"/>
                        </a:cubicBezTo>
                        <a:cubicBezTo>
                          <a:pt x="130141" y="5538"/>
                          <a:pt x="30459" y="96913"/>
                          <a:pt x="2769" y="94144"/>
                        </a:cubicBezTo>
                        <a:cubicBezTo>
                          <a:pt x="2769" y="94144"/>
                          <a:pt x="0" y="94144"/>
                          <a:pt x="0" y="91375"/>
                        </a:cubicBezTo>
                        <a:cubicBezTo>
                          <a:pt x="38766" y="77531"/>
                          <a:pt x="102451" y="22152"/>
                          <a:pt x="127372" y="0"/>
                        </a:cubicBezTo>
                        <a:close/>
                      </a:path>
                    </a:pathLst>
                  </a:custGeom>
                  <a:solidFill>
                    <a:srgbClr val="BA2D2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7" name="Hình tự do: Hình 296">
                    <a:extLst>
                      <a:ext uri="{FF2B5EF4-FFF2-40B4-BE49-F238E27FC236}">
                        <a16:creationId xmlns:a16="http://schemas.microsoft.com/office/drawing/2014/main" xmlns="" id="{5325903F-715C-0961-4FA2-C4988B586641}"/>
                      </a:ext>
                    </a:extLst>
                  </p:cNvPr>
                  <p:cNvSpPr/>
                  <p:nvPr/>
                </p:nvSpPr>
                <p:spPr>
                  <a:xfrm>
                    <a:off x="8327773" y="5039196"/>
                    <a:ext cx="38765" cy="28083"/>
                  </a:xfrm>
                  <a:custGeom>
                    <a:avLst/>
                    <a:gdLst>
                      <a:gd name="connsiteX0" fmla="*/ 35996 w 38765"/>
                      <a:gd name="connsiteY0" fmla="*/ 3855 h 28083"/>
                      <a:gd name="connsiteX1" fmla="*/ 35996 w 38765"/>
                      <a:gd name="connsiteY1" fmla="*/ 3855 h 28083"/>
                      <a:gd name="connsiteX2" fmla="*/ 35996 w 38765"/>
                      <a:gd name="connsiteY2" fmla="*/ 3855 h 28083"/>
                      <a:gd name="connsiteX3" fmla="*/ 38765 w 38765"/>
                      <a:gd name="connsiteY3" fmla="*/ 1086 h 28083"/>
                      <a:gd name="connsiteX4" fmla="*/ 16613 w 38765"/>
                      <a:gd name="connsiteY4" fmla="*/ 6624 h 28083"/>
                      <a:gd name="connsiteX5" fmla="*/ 16613 w 38765"/>
                      <a:gd name="connsiteY5" fmla="*/ 9393 h 28083"/>
                      <a:gd name="connsiteX6" fmla="*/ 19383 w 38765"/>
                      <a:gd name="connsiteY6" fmla="*/ 9393 h 28083"/>
                      <a:gd name="connsiteX7" fmla="*/ 35996 w 38765"/>
                      <a:gd name="connsiteY7" fmla="*/ 3855 h 28083"/>
                      <a:gd name="connsiteX8" fmla="*/ 30458 w 38765"/>
                      <a:gd name="connsiteY8" fmla="*/ 12162 h 28083"/>
                      <a:gd name="connsiteX9" fmla="*/ 30458 w 38765"/>
                      <a:gd name="connsiteY9" fmla="*/ 12162 h 28083"/>
                      <a:gd name="connsiteX10" fmla="*/ 30458 w 38765"/>
                      <a:gd name="connsiteY10" fmla="*/ 12162 h 28083"/>
                      <a:gd name="connsiteX11" fmla="*/ 30458 w 38765"/>
                      <a:gd name="connsiteY11" fmla="*/ 9393 h 28083"/>
                      <a:gd name="connsiteX12" fmla="*/ 8307 w 38765"/>
                      <a:gd name="connsiteY12" fmla="*/ 14931 h 28083"/>
                      <a:gd name="connsiteX13" fmla="*/ 8307 w 38765"/>
                      <a:gd name="connsiteY13" fmla="*/ 17700 h 28083"/>
                      <a:gd name="connsiteX14" fmla="*/ 11076 w 38765"/>
                      <a:gd name="connsiteY14" fmla="*/ 17700 h 28083"/>
                      <a:gd name="connsiteX15" fmla="*/ 30458 w 38765"/>
                      <a:gd name="connsiteY15" fmla="*/ 12162 h 28083"/>
                      <a:gd name="connsiteX16" fmla="*/ 0 w 38765"/>
                      <a:gd name="connsiteY16" fmla="*/ 26007 h 28083"/>
                      <a:gd name="connsiteX17" fmla="*/ 0 w 38765"/>
                      <a:gd name="connsiteY17" fmla="*/ 26007 h 28083"/>
                      <a:gd name="connsiteX18" fmla="*/ 22151 w 38765"/>
                      <a:gd name="connsiteY18" fmla="*/ 20469 h 28083"/>
                      <a:gd name="connsiteX19" fmla="*/ 24920 w 38765"/>
                      <a:gd name="connsiteY19" fmla="*/ 20469 h 28083"/>
                      <a:gd name="connsiteX20" fmla="*/ 24920 w 38765"/>
                      <a:gd name="connsiteY20" fmla="*/ 20469 h 28083"/>
                      <a:gd name="connsiteX21" fmla="*/ 24920 w 38765"/>
                      <a:gd name="connsiteY21" fmla="*/ 17700 h 28083"/>
                      <a:gd name="connsiteX22" fmla="*/ 0 w 38765"/>
                      <a:gd name="connsiteY22" fmla="*/ 26007 h 28083"/>
                      <a:gd name="connsiteX23" fmla="*/ 0 w 38765"/>
                      <a:gd name="connsiteY23" fmla="*/ 26007 h 2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765" h="28083">
                        <a:moveTo>
                          <a:pt x="35996" y="3855"/>
                        </a:moveTo>
                        <a:cubicBezTo>
                          <a:pt x="35996" y="3855"/>
                          <a:pt x="35996" y="3855"/>
                          <a:pt x="35996" y="3855"/>
                        </a:cubicBezTo>
                        <a:cubicBezTo>
                          <a:pt x="35996" y="3855"/>
                          <a:pt x="38765" y="3855"/>
                          <a:pt x="35996" y="3855"/>
                        </a:cubicBezTo>
                        <a:cubicBezTo>
                          <a:pt x="38765" y="1086"/>
                          <a:pt x="38765" y="1086"/>
                          <a:pt x="38765" y="1086"/>
                        </a:cubicBezTo>
                        <a:cubicBezTo>
                          <a:pt x="30458" y="-1683"/>
                          <a:pt x="22151" y="1086"/>
                          <a:pt x="16613" y="6624"/>
                        </a:cubicBezTo>
                        <a:cubicBezTo>
                          <a:pt x="16613" y="6624"/>
                          <a:pt x="16613" y="9393"/>
                          <a:pt x="16613" y="9393"/>
                        </a:cubicBezTo>
                        <a:cubicBezTo>
                          <a:pt x="16613" y="9393"/>
                          <a:pt x="19383" y="9393"/>
                          <a:pt x="19383" y="9393"/>
                        </a:cubicBezTo>
                        <a:cubicBezTo>
                          <a:pt x="22151" y="3855"/>
                          <a:pt x="27689" y="1086"/>
                          <a:pt x="35996" y="3855"/>
                        </a:cubicBezTo>
                        <a:close/>
                        <a:moveTo>
                          <a:pt x="30458" y="12162"/>
                        </a:move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0458" y="12162"/>
                          <a:pt x="30458" y="12162"/>
                          <a:pt x="30458" y="12162"/>
                        </a:cubicBez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22151" y="6624"/>
                          <a:pt x="13845" y="9393"/>
                          <a:pt x="8307" y="14931"/>
                        </a:cubicBezTo>
                        <a:cubicBezTo>
                          <a:pt x="8307" y="14931"/>
                          <a:pt x="8307" y="17700"/>
                          <a:pt x="8307" y="17700"/>
                        </a:cubicBezTo>
                        <a:cubicBezTo>
                          <a:pt x="8307" y="17700"/>
                          <a:pt x="11076" y="17700"/>
                          <a:pt x="11076" y="17700"/>
                        </a:cubicBezTo>
                        <a:cubicBezTo>
                          <a:pt x="13845" y="14931"/>
                          <a:pt x="19383" y="9393"/>
                          <a:pt x="30458" y="12162"/>
                        </a:cubicBezTo>
                        <a:close/>
                        <a:moveTo>
                          <a:pt x="0" y="26007"/>
                        </a:moveTo>
                        <a:cubicBezTo>
                          <a:pt x="2769" y="28776"/>
                          <a:pt x="2769" y="28776"/>
                          <a:pt x="0" y="26007"/>
                        </a:cubicBezTo>
                        <a:cubicBezTo>
                          <a:pt x="8307" y="20469"/>
                          <a:pt x="16613" y="20469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6613" y="17700"/>
                          <a:pt x="5538" y="20469"/>
                          <a:pt x="0" y="26007"/>
                        </a:cubicBezTo>
                        <a:cubicBezTo>
                          <a:pt x="0" y="26007"/>
                          <a:pt x="0" y="26007"/>
                          <a:pt x="0" y="26007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1723D5E7-70ED-72DA-9E4C-9D57BFF87A80}"/>
                    </a:ext>
                  </a:extLst>
                </p:cNvPr>
                <p:cNvSpPr/>
                <p:nvPr/>
              </p:nvSpPr>
              <p:spPr>
                <a:xfrm>
                  <a:off x="7920737" y="4608326"/>
                  <a:ext cx="265819" cy="96096"/>
                </a:xfrm>
                <a:custGeom>
                  <a:avLst/>
                  <a:gdLst>
                    <a:gd name="connsiteX0" fmla="*/ 5538 w 265819"/>
                    <a:gd name="connsiteY0" fmla="*/ 16614 h 96096"/>
                    <a:gd name="connsiteX1" fmla="*/ 0 w 265819"/>
                    <a:gd name="connsiteY1" fmla="*/ 60917 h 96096"/>
                    <a:gd name="connsiteX2" fmla="*/ 265819 w 265819"/>
                    <a:gd name="connsiteY2" fmla="*/ 66455 h 96096"/>
                    <a:gd name="connsiteX3" fmla="*/ 254744 w 265819"/>
                    <a:gd name="connsiteY3" fmla="*/ 0 h 96096"/>
                    <a:gd name="connsiteX4" fmla="*/ 5538 w 265819"/>
                    <a:gd name="connsiteY4" fmla="*/ 16614 h 9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819" h="96096">
                      <a:moveTo>
                        <a:pt x="5538" y="16614"/>
                      </a:moveTo>
                      <a:cubicBezTo>
                        <a:pt x="5538" y="30458"/>
                        <a:pt x="0" y="47072"/>
                        <a:pt x="0" y="60917"/>
                      </a:cubicBezTo>
                      <a:cubicBezTo>
                        <a:pt x="55379" y="83068"/>
                        <a:pt x="160599" y="124603"/>
                        <a:pt x="265819" y="66455"/>
                      </a:cubicBezTo>
                      <a:cubicBezTo>
                        <a:pt x="257512" y="41534"/>
                        <a:pt x="260281" y="24921"/>
                        <a:pt x="254744" y="0"/>
                      </a:cubicBezTo>
                      <a:cubicBezTo>
                        <a:pt x="166137" y="44303"/>
                        <a:pt x="91375" y="35996"/>
                        <a:pt x="5538" y="166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54FF0752-CFB8-763B-25F7-3DB852A884F0}"/>
                    </a:ext>
                  </a:extLst>
                </p:cNvPr>
                <p:cNvSpPr/>
                <p:nvPr/>
              </p:nvSpPr>
              <p:spPr>
                <a:xfrm>
                  <a:off x="8080567" y="4600019"/>
                  <a:ext cx="115726" cy="107989"/>
                </a:xfrm>
                <a:custGeom>
                  <a:avLst/>
                  <a:gdLst>
                    <a:gd name="connsiteX0" fmla="*/ 42303 w 115726"/>
                    <a:gd name="connsiteY0" fmla="*/ 107989 h 107989"/>
                    <a:gd name="connsiteX1" fmla="*/ 769 w 115726"/>
                    <a:gd name="connsiteY1" fmla="*/ 19383 h 107989"/>
                    <a:gd name="connsiteX2" fmla="*/ 111527 w 115726"/>
                    <a:gd name="connsiteY2" fmla="*/ 0 h 107989"/>
                    <a:gd name="connsiteX3" fmla="*/ 42303 w 115726"/>
                    <a:gd name="connsiteY3" fmla="*/ 107989 h 107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26" h="107989">
                      <a:moveTo>
                        <a:pt x="42303" y="107989"/>
                      </a:moveTo>
                      <a:cubicBezTo>
                        <a:pt x="769" y="102451"/>
                        <a:pt x="-2000" y="30458"/>
                        <a:pt x="769" y="19383"/>
                      </a:cubicBezTo>
                      <a:cubicBezTo>
                        <a:pt x="39535" y="22152"/>
                        <a:pt x="67224" y="13845"/>
                        <a:pt x="111527" y="0"/>
                      </a:cubicBezTo>
                      <a:cubicBezTo>
                        <a:pt x="136448" y="94144"/>
                        <a:pt x="42303" y="107989"/>
                        <a:pt x="42303" y="107989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2" name="Đồ họa 753">
                  <a:extLst>
                    <a:ext uri="{FF2B5EF4-FFF2-40B4-BE49-F238E27FC236}">
                      <a16:creationId xmlns:a16="http://schemas.microsoft.com/office/drawing/2014/main" xmlns="" id="{35D3D2A1-EDFB-35AE-A108-CE3BE234A7AD}"/>
                    </a:ext>
                  </a:extLst>
                </p:cNvPr>
                <p:cNvGrpSpPr/>
                <p:nvPr/>
              </p:nvGrpSpPr>
              <p:grpSpPr>
                <a:xfrm>
                  <a:off x="7832130" y="4572330"/>
                  <a:ext cx="131247" cy="105660"/>
                  <a:chOff x="7832130" y="4572330"/>
                  <a:chExt cx="131247" cy="105660"/>
                </a:xfrm>
              </p:grpSpPr>
              <p:sp>
                <p:nvSpPr>
                  <p:cNvPr id="292" name="Hình tự do: Hình 291">
                    <a:extLst>
                      <a:ext uri="{FF2B5EF4-FFF2-40B4-BE49-F238E27FC236}">
                        <a16:creationId xmlns:a16="http://schemas.microsoft.com/office/drawing/2014/main" xmlns="" id="{28035C4C-0E3B-1BBF-9FD3-F01FF45D89C3}"/>
                      </a:ext>
                    </a:extLst>
                  </p:cNvPr>
                  <p:cNvSpPr/>
                  <p:nvPr/>
                </p:nvSpPr>
                <p:spPr>
                  <a:xfrm>
                    <a:off x="7834900" y="4619402"/>
                    <a:ext cx="82118" cy="41534"/>
                  </a:xfrm>
                  <a:custGeom>
                    <a:avLst/>
                    <a:gdLst>
                      <a:gd name="connsiteX0" fmla="*/ 0 w 82118"/>
                      <a:gd name="connsiteY0" fmla="*/ 0 h 41534"/>
                      <a:gd name="connsiteX1" fmla="*/ 77531 w 82118"/>
                      <a:gd name="connsiteY1" fmla="*/ 19383 h 41534"/>
                      <a:gd name="connsiteX2" fmla="*/ 80299 w 82118"/>
                      <a:gd name="connsiteY2" fmla="*/ 41534 h 41534"/>
                      <a:gd name="connsiteX3" fmla="*/ 0 w 82118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18" h="41534">
                        <a:moveTo>
                          <a:pt x="0" y="0"/>
                        </a:moveTo>
                        <a:cubicBezTo>
                          <a:pt x="13845" y="2769"/>
                          <a:pt x="35996" y="8307"/>
                          <a:pt x="77531" y="19383"/>
                        </a:cubicBezTo>
                        <a:cubicBezTo>
                          <a:pt x="83068" y="22151"/>
                          <a:pt x="83068" y="41534"/>
                          <a:pt x="80299" y="41534"/>
                        </a:cubicBezTo>
                        <a:cubicBezTo>
                          <a:pt x="55379" y="27689"/>
                          <a:pt x="0" y="2215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D40669AE-011F-1FD5-2F1C-A00BC143FA6C}"/>
                      </a:ext>
                    </a:extLst>
                  </p:cNvPr>
                  <p:cNvSpPr/>
                  <p:nvPr/>
                </p:nvSpPr>
                <p:spPr>
                  <a:xfrm>
                    <a:off x="7832130" y="4597250"/>
                    <a:ext cx="89990" cy="50080"/>
                  </a:xfrm>
                  <a:custGeom>
                    <a:avLst/>
                    <a:gdLst>
                      <a:gd name="connsiteX0" fmla="*/ 0 w 89990"/>
                      <a:gd name="connsiteY0" fmla="*/ 0 h 50080"/>
                      <a:gd name="connsiteX1" fmla="*/ 85838 w 89990"/>
                      <a:gd name="connsiteY1" fmla="*/ 27689 h 50080"/>
                      <a:gd name="connsiteX2" fmla="*/ 85838 w 89990"/>
                      <a:gd name="connsiteY2" fmla="*/ 49841 h 50080"/>
                      <a:gd name="connsiteX3" fmla="*/ 0 w 89990"/>
                      <a:gd name="connsiteY3" fmla="*/ 0 h 5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990" h="50080">
                        <a:moveTo>
                          <a:pt x="0" y="0"/>
                        </a:moveTo>
                        <a:cubicBezTo>
                          <a:pt x="13845" y="2769"/>
                          <a:pt x="49841" y="5538"/>
                          <a:pt x="85838" y="27689"/>
                        </a:cubicBezTo>
                        <a:cubicBezTo>
                          <a:pt x="91375" y="30458"/>
                          <a:pt x="91375" y="52610"/>
                          <a:pt x="85838" y="49841"/>
                        </a:cubicBezTo>
                        <a:cubicBezTo>
                          <a:pt x="58148" y="38765"/>
                          <a:pt x="0" y="166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4" name="Hình tự do: Hình 293">
                    <a:extLst>
                      <a:ext uri="{FF2B5EF4-FFF2-40B4-BE49-F238E27FC236}">
                        <a16:creationId xmlns:a16="http://schemas.microsoft.com/office/drawing/2014/main" xmlns="" id="{4F24744D-6A11-0E9A-8690-D371CA192259}"/>
                      </a:ext>
                    </a:extLst>
                  </p:cNvPr>
                  <p:cNvSpPr/>
                  <p:nvPr/>
                </p:nvSpPr>
                <p:spPr>
                  <a:xfrm>
                    <a:off x="7837668" y="4572330"/>
                    <a:ext cx="125709" cy="105660"/>
                  </a:xfrm>
                  <a:custGeom>
                    <a:avLst/>
                    <a:gdLst>
                      <a:gd name="connsiteX0" fmla="*/ 0 w 125709"/>
                      <a:gd name="connsiteY0" fmla="*/ 0 h 105660"/>
                      <a:gd name="connsiteX1" fmla="*/ 124603 w 125709"/>
                      <a:gd name="connsiteY1" fmla="*/ 60917 h 105660"/>
                      <a:gd name="connsiteX2" fmla="*/ 105220 w 125709"/>
                      <a:gd name="connsiteY2" fmla="*/ 96913 h 105660"/>
                      <a:gd name="connsiteX3" fmla="*/ 24921 w 125709"/>
                      <a:gd name="connsiteY3" fmla="*/ 105220 h 105660"/>
                      <a:gd name="connsiteX4" fmla="*/ 22152 w 125709"/>
                      <a:gd name="connsiteY4" fmla="*/ 94144 h 105660"/>
                      <a:gd name="connsiteX5" fmla="*/ 47072 w 125709"/>
                      <a:gd name="connsiteY5" fmla="*/ 74762 h 105660"/>
                      <a:gd name="connsiteX6" fmla="*/ 47072 w 125709"/>
                      <a:gd name="connsiteY6" fmla="*/ 47072 h 105660"/>
                      <a:gd name="connsiteX7" fmla="*/ 0 w 125709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709" h="105660">
                        <a:moveTo>
                          <a:pt x="0" y="0"/>
                        </a:moveTo>
                        <a:cubicBezTo>
                          <a:pt x="13845" y="2769"/>
                          <a:pt x="88607" y="38765"/>
                          <a:pt x="124603" y="60917"/>
                        </a:cubicBezTo>
                        <a:cubicBezTo>
                          <a:pt x="130141" y="63686"/>
                          <a:pt x="113527" y="96913"/>
                          <a:pt x="105220" y="96913"/>
                        </a:cubicBezTo>
                        <a:cubicBezTo>
                          <a:pt x="91375" y="107989"/>
                          <a:pt x="63686" y="94144"/>
                          <a:pt x="24921" y="105220"/>
                        </a:cubicBezTo>
                        <a:cubicBezTo>
                          <a:pt x="19383" y="107989"/>
                          <a:pt x="19383" y="96913"/>
                          <a:pt x="22152" y="94144"/>
                        </a:cubicBezTo>
                        <a:cubicBezTo>
                          <a:pt x="27689" y="88607"/>
                          <a:pt x="30459" y="88607"/>
                          <a:pt x="47072" y="74762"/>
                        </a:cubicBezTo>
                        <a:cubicBezTo>
                          <a:pt x="58148" y="66455"/>
                          <a:pt x="52610" y="52610"/>
                          <a:pt x="47072" y="47072"/>
                        </a:cubicBezTo>
                        <a:cubicBezTo>
                          <a:pt x="22152" y="24921"/>
                          <a:pt x="0" y="138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777A7124-68A3-5828-82EC-7907BDB75CD8}"/>
                    </a:ext>
                  </a:extLst>
                </p:cNvPr>
                <p:cNvSpPr/>
                <p:nvPr/>
              </p:nvSpPr>
              <p:spPr>
                <a:xfrm>
                  <a:off x="8181018" y="4730160"/>
                  <a:ext cx="365501" cy="147146"/>
                </a:xfrm>
                <a:custGeom>
                  <a:avLst/>
                  <a:gdLst>
                    <a:gd name="connsiteX0" fmla="*/ 271357 w 365501"/>
                    <a:gd name="connsiteY0" fmla="*/ 0 h 147146"/>
                    <a:gd name="connsiteX1" fmla="*/ 365501 w 365501"/>
                    <a:gd name="connsiteY1" fmla="*/ 44303 h 147146"/>
                    <a:gd name="connsiteX2" fmla="*/ 304584 w 365501"/>
                    <a:gd name="connsiteY2" fmla="*/ 119065 h 147146"/>
                    <a:gd name="connsiteX3" fmla="*/ 227054 w 365501"/>
                    <a:gd name="connsiteY3" fmla="*/ 146754 h 147146"/>
                    <a:gd name="connsiteX4" fmla="*/ 110758 w 365501"/>
                    <a:gd name="connsiteY4" fmla="*/ 121834 h 147146"/>
                    <a:gd name="connsiteX5" fmla="*/ 0 w 365501"/>
                    <a:gd name="connsiteY5" fmla="*/ 107989 h 147146"/>
                    <a:gd name="connsiteX6" fmla="*/ 80299 w 365501"/>
                    <a:gd name="connsiteY6" fmla="*/ 16614 h 147146"/>
                    <a:gd name="connsiteX7" fmla="*/ 271357 w 365501"/>
                    <a:gd name="connsiteY7" fmla="*/ 0 h 14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501" h="147146">
                      <a:moveTo>
                        <a:pt x="271357" y="0"/>
                      </a:moveTo>
                      <a:cubicBezTo>
                        <a:pt x="276895" y="5538"/>
                        <a:pt x="343350" y="24920"/>
                        <a:pt x="365501" y="44303"/>
                      </a:cubicBezTo>
                      <a:cubicBezTo>
                        <a:pt x="329505" y="58148"/>
                        <a:pt x="329505" y="127372"/>
                        <a:pt x="304584" y="119065"/>
                      </a:cubicBezTo>
                      <a:cubicBezTo>
                        <a:pt x="260281" y="105220"/>
                        <a:pt x="260281" y="143985"/>
                        <a:pt x="227054" y="146754"/>
                      </a:cubicBezTo>
                      <a:cubicBezTo>
                        <a:pt x="155061" y="152292"/>
                        <a:pt x="166137" y="96913"/>
                        <a:pt x="110758" y="121834"/>
                      </a:cubicBezTo>
                      <a:cubicBezTo>
                        <a:pt x="71992" y="141216"/>
                        <a:pt x="52610" y="102451"/>
                        <a:pt x="0" y="107989"/>
                      </a:cubicBezTo>
                      <a:cubicBezTo>
                        <a:pt x="27689" y="71993"/>
                        <a:pt x="71992" y="60917"/>
                        <a:pt x="80299" y="16614"/>
                      </a:cubicBezTo>
                      <a:cubicBezTo>
                        <a:pt x="105220" y="30458"/>
                        <a:pt x="232592" y="22151"/>
                        <a:pt x="271357" y="0"/>
                      </a:cubicBezTo>
                      <a:close/>
                    </a:path>
                  </a:pathLst>
                </a:custGeom>
                <a:solidFill>
                  <a:srgbClr val="7862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262B02C2-91E8-933A-424F-EC7B40EAF12E}"/>
                    </a:ext>
                  </a:extLst>
                </p:cNvPr>
                <p:cNvSpPr/>
                <p:nvPr/>
              </p:nvSpPr>
              <p:spPr>
                <a:xfrm>
                  <a:off x="8125639" y="4572330"/>
                  <a:ext cx="346118" cy="217871"/>
                </a:xfrm>
                <a:custGeom>
                  <a:avLst/>
                  <a:gdLst>
                    <a:gd name="connsiteX0" fmla="*/ 346119 w 346118"/>
                    <a:gd name="connsiteY0" fmla="*/ 143986 h 217871"/>
                    <a:gd name="connsiteX1" fmla="*/ 102451 w 346118"/>
                    <a:gd name="connsiteY1" fmla="*/ 215978 h 217871"/>
                    <a:gd name="connsiteX2" fmla="*/ 0 w 346118"/>
                    <a:gd name="connsiteY2" fmla="*/ 60917 h 217871"/>
                    <a:gd name="connsiteX3" fmla="*/ 138447 w 346118"/>
                    <a:gd name="connsiteY3" fmla="*/ 0 h 217871"/>
                    <a:gd name="connsiteX4" fmla="*/ 346119 w 346118"/>
                    <a:gd name="connsiteY4" fmla="*/ 143986 h 217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118" h="217871">
                      <a:moveTo>
                        <a:pt x="346119" y="143986"/>
                      </a:moveTo>
                      <a:cubicBezTo>
                        <a:pt x="229823" y="254744"/>
                        <a:pt x="155061" y="204902"/>
                        <a:pt x="102451" y="215978"/>
                      </a:cubicBezTo>
                      <a:cubicBezTo>
                        <a:pt x="124603" y="171675"/>
                        <a:pt x="2769" y="113527"/>
                        <a:pt x="0" y="60917"/>
                      </a:cubicBezTo>
                      <a:cubicBezTo>
                        <a:pt x="5538" y="52610"/>
                        <a:pt x="110758" y="5538"/>
                        <a:pt x="138447" y="0"/>
                      </a:cubicBezTo>
                      <a:cubicBezTo>
                        <a:pt x="221516" y="24921"/>
                        <a:pt x="307353" y="124603"/>
                        <a:pt x="346119" y="143986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57631A8C-0CFE-7F49-A662-31E141482F93}"/>
                    </a:ext>
                  </a:extLst>
                </p:cNvPr>
                <p:cNvSpPr/>
                <p:nvPr/>
              </p:nvSpPr>
              <p:spPr>
                <a:xfrm>
                  <a:off x="8156097" y="4541871"/>
                  <a:ext cx="95570" cy="94527"/>
                </a:xfrm>
                <a:custGeom>
                  <a:avLst/>
                  <a:gdLst>
                    <a:gd name="connsiteX0" fmla="*/ 69224 w 95570"/>
                    <a:gd name="connsiteY0" fmla="*/ 0 h 94527"/>
                    <a:gd name="connsiteX1" fmla="*/ 94145 w 95570"/>
                    <a:gd name="connsiteY1" fmla="*/ 47072 h 94527"/>
                    <a:gd name="connsiteX2" fmla="*/ 69224 w 95570"/>
                    <a:gd name="connsiteY2" fmla="*/ 85837 h 94527"/>
                    <a:gd name="connsiteX3" fmla="*/ 24921 w 95570"/>
                    <a:gd name="connsiteY3" fmla="*/ 88606 h 94527"/>
                    <a:gd name="connsiteX4" fmla="*/ 0 w 95570"/>
                    <a:gd name="connsiteY4" fmla="*/ 41534 h 94527"/>
                    <a:gd name="connsiteX5" fmla="*/ 69224 w 95570"/>
                    <a:gd name="connsiteY5" fmla="*/ 0 h 9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70" h="94527">
                      <a:moveTo>
                        <a:pt x="69224" y="0"/>
                      </a:moveTo>
                      <a:lnTo>
                        <a:pt x="94145" y="47072"/>
                      </a:lnTo>
                      <a:cubicBezTo>
                        <a:pt x="99682" y="58148"/>
                        <a:pt x="88607" y="74762"/>
                        <a:pt x="69224" y="85837"/>
                      </a:cubicBezTo>
                      <a:cubicBezTo>
                        <a:pt x="49841" y="96913"/>
                        <a:pt x="30459" y="96913"/>
                        <a:pt x="24921" y="88606"/>
                      </a:cubicBezTo>
                      <a:lnTo>
                        <a:pt x="0" y="41534"/>
                      </a:lnTo>
                      <a:lnTo>
                        <a:pt x="69224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4CA5DCA1-4F48-75C7-2E0D-F702E92B78DB}"/>
                    </a:ext>
                  </a:extLst>
                </p:cNvPr>
                <p:cNvSpPr/>
                <p:nvPr/>
              </p:nvSpPr>
              <p:spPr>
                <a:xfrm>
                  <a:off x="8299510" y="4528027"/>
                  <a:ext cx="260854" cy="113440"/>
                </a:xfrm>
                <a:custGeom>
                  <a:avLst/>
                  <a:gdLst>
                    <a:gd name="connsiteX0" fmla="*/ 244241 w 260854"/>
                    <a:gd name="connsiteY0" fmla="*/ 0 h 113440"/>
                    <a:gd name="connsiteX1" fmla="*/ 260855 w 260854"/>
                    <a:gd name="connsiteY1" fmla="*/ 41534 h 113440"/>
                    <a:gd name="connsiteX2" fmla="*/ 3342 w 260854"/>
                    <a:gd name="connsiteY2" fmla="*/ 102451 h 113440"/>
                    <a:gd name="connsiteX3" fmla="*/ 574 w 260854"/>
                    <a:gd name="connsiteY3" fmla="*/ 35996 h 113440"/>
                    <a:gd name="connsiteX4" fmla="*/ 244241 w 260854"/>
                    <a:gd name="connsiteY4" fmla="*/ 0 h 11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0854" h="113440">
                      <a:moveTo>
                        <a:pt x="244241" y="0"/>
                      </a:moveTo>
                      <a:cubicBezTo>
                        <a:pt x="247010" y="13845"/>
                        <a:pt x="255317" y="27689"/>
                        <a:pt x="260855" y="41534"/>
                      </a:cubicBezTo>
                      <a:cubicBezTo>
                        <a:pt x="211013" y="77531"/>
                        <a:pt x="116869" y="138447"/>
                        <a:pt x="3342" y="102451"/>
                      </a:cubicBezTo>
                      <a:cubicBezTo>
                        <a:pt x="6111" y="77531"/>
                        <a:pt x="-2196" y="60917"/>
                        <a:pt x="574" y="35996"/>
                      </a:cubicBezTo>
                      <a:cubicBezTo>
                        <a:pt x="94718" y="63686"/>
                        <a:pt x="163941" y="38765"/>
                        <a:pt x="244241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30E5D99E-690C-2EC2-17CD-3AD0B8FEAD17}"/>
                    </a:ext>
                  </a:extLst>
                </p:cNvPr>
                <p:cNvSpPr/>
                <p:nvPr/>
              </p:nvSpPr>
              <p:spPr>
                <a:xfrm>
                  <a:off x="8259998" y="4558485"/>
                  <a:ext cx="125951" cy="102451"/>
                </a:xfrm>
                <a:custGeom>
                  <a:avLst/>
                  <a:gdLst>
                    <a:gd name="connsiteX0" fmla="*/ 87157 w 125951"/>
                    <a:gd name="connsiteY0" fmla="*/ 102451 h 102451"/>
                    <a:gd name="connsiteX1" fmla="*/ 120384 w 125951"/>
                    <a:gd name="connsiteY1" fmla="*/ 0 h 102451"/>
                    <a:gd name="connsiteX2" fmla="*/ 1319 w 125951"/>
                    <a:gd name="connsiteY2" fmla="*/ 13845 h 102451"/>
                    <a:gd name="connsiteX3" fmla="*/ 87157 w 125951"/>
                    <a:gd name="connsiteY3" fmla="*/ 102451 h 10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951" h="102451">
                      <a:moveTo>
                        <a:pt x="87157" y="102451"/>
                      </a:moveTo>
                      <a:cubicBezTo>
                        <a:pt x="128691" y="96913"/>
                        <a:pt x="131460" y="2769"/>
                        <a:pt x="120384" y="0"/>
                      </a:cubicBezTo>
                      <a:cubicBezTo>
                        <a:pt x="73312" y="5538"/>
                        <a:pt x="40085" y="5538"/>
                        <a:pt x="1319" y="13845"/>
                      </a:cubicBezTo>
                      <a:cubicBezTo>
                        <a:pt x="-12525" y="96913"/>
                        <a:pt x="87157" y="102451"/>
                        <a:pt x="87157" y="102451"/>
                      </a:cubicBezTo>
                      <a:close/>
                    </a:path>
                  </a:pathLst>
                </a:custGeom>
                <a:solidFill>
                  <a:srgbClr val="EF7B94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8" name="Đồ họa 753">
                  <a:extLst>
                    <a:ext uri="{FF2B5EF4-FFF2-40B4-BE49-F238E27FC236}">
                      <a16:creationId xmlns:a16="http://schemas.microsoft.com/office/drawing/2014/main" xmlns="" id="{1B3217E7-F98B-F07B-E5F9-782CEB502E9E}"/>
                    </a:ext>
                  </a:extLst>
                </p:cNvPr>
                <p:cNvGrpSpPr/>
                <p:nvPr/>
              </p:nvGrpSpPr>
              <p:grpSpPr>
                <a:xfrm>
                  <a:off x="8510285" y="4458803"/>
                  <a:ext cx="120182" cy="121149"/>
                  <a:chOff x="8510285" y="4458803"/>
                  <a:chExt cx="120182" cy="121149"/>
                </a:xfrm>
              </p:grpSpPr>
              <p:sp>
                <p:nvSpPr>
                  <p:cNvPr id="289" name="Hình tự do: Hình 288">
                    <a:extLst>
                      <a:ext uri="{FF2B5EF4-FFF2-40B4-BE49-F238E27FC236}">
                        <a16:creationId xmlns:a16="http://schemas.microsoft.com/office/drawing/2014/main" xmlns="" id="{9BEF4B39-5D4D-8859-1BE0-1D07CD69C5C2}"/>
                      </a:ext>
                    </a:extLst>
                  </p:cNvPr>
                  <p:cNvSpPr/>
                  <p:nvPr/>
                </p:nvSpPr>
                <p:spPr>
                  <a:xfrm>
                    <a:off x="8554576" y="4505875"/>
                    <a:ext cx="75891" cy="58387"/>
                  </a:xfrm>
                  <a:custGeom>
                    <a:avLst/>
                    <a:gdLst>
                      <a:gd name="connsiteX0" fmla="*/ 75011 w 75891"/>
                      <a:gd name="connsiteY0" fmla="*/ 0 h 58387"/>
                      <a:gd name="connsiteX1" fmla="*/ 3019 w 75891"/>
                      <a:gd name="connsiteY1" fmla="*/ 35996 h 58387"/>
                      <a:gd name="connsiteX2" fmla="*/ 5788 w 75891"/>
                      <a:gd name="connsiteY2" fmla="*/ 58148 h 58387"/>
                      <a:gd name="connsiteX3" fmla="*/ 75011 w 75891"/>
                      <a:gd name="connsiteY3" fmla="*/ 0 h 58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91" h="58387">
                        <a:moveTo>
                          <a:pt x="75011" y="0"/>
                        </a:moveTo>
                        <a:cubicBezTo>
                          <a:pt x="61167" y="8307"/>
                          <a:pt x="41784" y="13845"/>
                          <a:pt x="3019" y="35996"/>
                        </a:cubicBezTo>
                        <a:cubicBezTo>
                          <a:pt x="-2519" y="38765"/>
                          <a:pt x="250" y="60917"/>
                          <a:pt x="5788" y="58148"/>
                        </a:cubicBezTo>
                        <a:cubicBezTo>
                          <a:pt x="30708" y="38765"/>
                          <a:pt x="83318" y="19383"/>
                          <a:pt x="75011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0" name="Hình tự do: Hình 289">
                    <a:extLst>
                      <a:ext uri="{FF2B5EF4-FFF2-40B4-BE49-F238E27FC236}">
                        <a16:creationId xmlns:a16="http://schemas.microsoft.com/office/drawing/2014/main" xmlns="" id="{57632309-003B-1020-67BA-A40FC756930B}"/>
                      </a:ext>
                    </a:extLst>
                  </p:cNvPr>
                  <p:cNvSpPr/>
                  <p:nvPr/>
                </p:nvSpPr>
                <p:spPr>
                  <a:xfrm>
                    <a:off x="8550971" y="4483724"/>
                    <a:ext cx="79003" cy="69462"/>
                  </a:xfrm>
                  <a:custGeom>
                    <a:avLst/>
                    <a:gdLst>
                      <a:gd name="connsiteX0" fmla="*/ 78617 w 79003"/>
                      <a:gd name="connsiteY0" fmla="*/ 0 h 69462"/>
                      <a:gd name="connsiteX1" fmla="*/ 1086 w 79003"/>
                      <a:gd name="connsiteY1" fmla="*/ 47072 h 69462"/>
                      <a:gd name="connsiteX2" fmla="*/ 6624 w 79003"/>
                      <a:gd name="connsiteY2" fmla="*/ 69224 h 69462"/>
                      <a:gd name="connsiteX3" fmla="*/ 78617 w 79003"/>
                      <a:gd name="connsiteY3" fmla="*/ 0 h 69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03" h="69462">
                        <a:moveTo>
                          <a:pt x="78617" y="0"/>
                        </a:moveTo>
                        <a:cubicBezTo>
                          <a:pt x="64772" y="8307"/>
                          <a:pt x="31545" y="16614"/>
                          <a:pt x="1086" y="47072"/>
                        </a:cubicBezTo>
                        <a:cubicBezTo>
                          <a:pt x="-1683" y="49841"/>
                          <a:pt x="1086" y="71993"/>
                          <a:pt x="6624" y="69224"/>
                        </a:cubicBezTo>
                        <a:cubicBezTo>
                          <a:pt x="28776" y="49841"/>
                          <a:pt x="84155" y="16614"/>
                          <a:pt x="78617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1" name="Hình tự do: Hình 290">
                    <a:extLst>
                      <a:ext uri="{FF2B5EF4-FFF2-40B4-BE49-F238E27FC236}">
                        <a16:creationId xmlns:a16="http://schemas.microsoft.com/office/drawing/2014/main" xmlns="" id="{88230481-1550-18A2-A5F1-7D0BC3288B1D}"/>
                      </a:ext>
                    </a:extLst>
                  </p:cNvPr>
                  <p:cNvSpPr/>
                  <p:nvPr/>
                </p:nvSpPr>
                <p:spPr>
                  <a:xfrm>
                    <a:off x="8510285" y="4458803"/>
                    <a:ext cx="111424" cy="121149"/>
                  </a:xfrm>
                  <a:custGeom>
                    <a:avLst/>
                    <a:gdLst>
                      <a:gd name="connsiteX0" fmla="*/ 108227 w 111424"/>
                      <a:gd name="connsiteY0" fmla="*/ 0 h 121149"/>
                      <a:gd name="connsiteX1" fmla="*/ 238 w 111424"/>
                      <a:gd name="connsiteY1" fmla="*/ 85837 h 121149"/>
                      <a:gd name="connsiteX2" fmla="*/ 27927 w 111424"/>
                      <a:gd name="connsiteY2" fmla="*/ 119065 h 121149"/>
                      <a:gd name="connsiteX3" fmla="*/ 108227 w 111424"/>
                      <a:gd name="connsiteY3" fmla="*/ 110758 h 121149"/>
                      <a:gd name="connsiteX4" fmla="*/ 108227 w 111424"/>
                      <a:gd name="connsiteY4" fmla="*/ 99682 h 121149"/>
                      <a:gd name="connsiteX5" fmla="*/ 80538 w 111424"/>
                      <a:gd name="connsiteY5" fmla="*/ 85837 h 121149"/>
                      <a:gd name="connsiteX6" fmla="*/ 74999 w 111424"/>
                      <a:gd name="connsiteY6" fmla="*/ 58148 h 121149"/>
                      <a:gd name="connsiteX7" fmla="*/ 108227 w 111424"/>
                      <a:gd name="connsiteY7" fmla="*/ 0 h 12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1149">
                        <a:moveTo>
                          <a:pt x="108227" y="0"/>
                        </a:moveTo>
                        <a:cubicBezTo>
                          <a:pt x="94382" y="8307"/>
                          <a:pt x="27927" y="55379"/>
                          <a:pt x="238" y="85837"/>
                        </a:cubicBezTo>
                        <a:cubicBezTo>
                          <a:pt x="-2531" y="88606"/>
                          <a:pt x="19620" y="119065"/>
                          <a:pt x="27927" y="119065"/>
                        </a:cubicBezTo>
                        <a:cubicBezTo>
                          <a:pt x="44541" y="127372"/>
                          <a:pt x="69462" y="107989"/>
                          <a:pt x="108227" y="110758"/>
                        </a:cubicBezTo>
                        <a:cubicBezTo>
                          <a:pt x="113765" y="110758"/>
                          <a:pt x="110996" y="102451"/>
                          <a:pt x="108227" y="99682"/>
                        </a:cubicBezTo>
                        <a:cubicBezTo>
                          <a:pt x="102689" y="94144"/>
                          <a:pt x="99920" y="94144"/>
                          <a:pt x="80538" y="85837"/>
                        </a:cubicBezTo>
                        <a:cubicBezTo>
                          <a:pt x="69462" y="80300"/>
                          <a:pt x="69462" y="66455"/>
                          <a:pt x="74999" y="58148"/>
                        </a:cubicBezTo>
                        <a:cubicBezTo>
                          <a:pt x="91613" y="27689"/>
                          <a:pt x="110996" y="13845"/>
                          <a:pt x="108227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59" name="Đồ họa 753">
                  <a:extLst>
                    <a:ext uri="{FF2B5EF4-FFF2-40B4-BE49-F238E27FC236}">
                      <a16:creationId xmlns:a16="http://schemas.microsoft.com/office/drawing/2014/main" xmlns="" id="{7D787364-3A53-9DE1-A7E7-B9DEC9448531}"/>
                    </a:ext>
                  </a:extLst>
                </p:cNvPr>
                <p:cNvGrpSpPr/>
                <p:nvPr/>
              </p:nvGrpSpPr>
              <p:grpSpPr>
                <a:xfrm>
                  <a:off x="7781461" y="4017647"/>
                  <a:ext cx="662594" cy="589106"/>
                  <a:chOff x="7781461" y="4017647"/>
                  <a:chExt cx="662594" cy="589106"/>
                </a:xfrm>
              </p:grpSpPr>
              <p:grpSp>
                <p:nvGrpSpPr>
                  <p:cNvPr id="260" name="Đồ họa 753">
                    <a:extLst>
                      <a:ext uri="{FF2B5EF4-FFF2-40B4-BE49-F238E27FC236}">
                        <a16:creationId xmlns:a16="http://schemas.microsoft.com/office/drawing/2014/main" xmlns="" id="{B6471B1E-0C2D-3D48-5238-3233908F4B54}"/>
                      </a:ext>
                    </a:extLst>
                  </p:cNvPr>
                  <p:cNvGrpSpPr/>
                  <p:nvPr/>
                </p:nvGrpSpPr>
                <p:grpSpPr>
                  <a:xfrm>
                    <a:off x="7885129" y="4101550"/>
                    <a:ext cx="558926" cy="505203"/>
                    <a:chOff x="7885129" y="4101550"/>
                    <a:chExt cx="558926" cy="505203"/>
                  </a:xfrm>
                </p:grpSpPr>
                <p:sp>
                  <p:nvSpPr>
                    <p:cNvPr id="263" name="Hình tự do: Hình 262">
                      <a:extLst>
                        <a:ext uri="{FF2B5EF4-FFF2-40B4-BE49-F238E27FC236}">
                          <a16:creationId xmlns:a16="http://schemas.microsoft.com/office/drawing/2014/main" xmlns="" id="{3A32A140-D9AE-48B5-2829-BBC5571A36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5129" y="4377976"/>
                      <a:ext cx="120970" cy="183438"/>
                    </a:xfrm>
                    <a:custGeom>
                      <a:avLst/>
                      <a:gdLst>
                        <a:gd name="connsiteX0" fmla="*/ 5149 w 120970"/>
                        <a:gd name="connsiteY0" fmla="*/ 100210 h 183438"/>
                        <a:gd name="connsiteX1" fmla="*/ 90986 w 120970"/>
                        <a:gd name="connsiteY1" fmla="*/ 183278 h 183438"/>
                        <a:gd name="connsiteX2" fmla="*/ 118676 w 120970"/>
                        <a:gd name="connsiteY2" fmla="*/ 83596 h 183438"/>
                        <a:gd name="connsiteX3" fmla="*/ 49452 w 120970"/>
                        <a:gd name="connsiteY3" fmla="*/ 528 h 183438"/>
                        <a:gd name="connsiteX4" fmla="*/ 5149 w 120970"/>
                        <a:gd name="connsiteY4" fmla="*/ 100210 h 183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970" h="183438">
                          <a:moveTo>
                            <a:pt x="5149" y="100210"/>
                          </a:moveTo>
                          <a:cubicBezTo>
                            <a:pt x="18994" y="152820"/>
                            <a:pt x="60528" y="186047"/>
                            <a:pt x="90986" y="183278"/>
                          </a:cubicBezTo>
                          <a:cubicBezTo>
                            <a:pt x="121445" y="177740"/>
                            <a:pt x="124214" y="136206"/>
                            <a:pt x="118676" y="83596"/>
                          </a:cubicBezTo>
                          <a:cubicBezTo>
                            <a:pt x="110369" y="33755"/>
                            <a:pt x="79911" y="-5010"/>
                            <a:pt x="49452" y="528"/>
                          </a:cubicBezTo>
                          <a:cubicBezTo>
                            <a:pt x="5149" y="6066"/>
                            <a:pt x="-8695" y="50369"/>
                            <a:pt x="5149" y="100210"/>
                          </a:cubicBezTo>
                          <a:close/>
                        </a:path>
                      </a:pathLst>
                    </a:custGeom>
                    <a:solidFill>
                      <a:srgbClr val="FCC8B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4" name="Hình tự do: Hình 263">
                      <a:extLst>
                        <a:ext uri="{FF2B5EF4-FFF2-40B4-BE49-F238E27FC236}">
                          <a16:creationId xmlns:a16="http://schemas.microsoft.com/office/drawing/2014/main" xmlns="" id="{2738F64C-757B-7557-6660-474F9B79D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4978" y="4447706"/>
                      <a:ext cx="66278" cy="77573"/>
                    </a:xfrm>
                    <a:custGeom>
                      <a:avLst/>
                      <a:gdLst>
                        <a:gd name="connsiteX0" fmla="*/ 6834 w 66278"/>
                        <a:gd name="connsiteY0" fmla="*/ 52632 h 77573"/>
                        <a:gd name="connsiteX1" fmla="*/ 53906 w 66278"/>
                        <a:gd name="connsiteY1" fmla="*/ 74783 h 77573"/>
                        <a:gd name="connsiteX2" fmla="*/ 59444 w 66278"/>
                        <a:gd name="connsiteY2" fmla="*/ 24942 h 77573"/>
                        <a:gd name="connsiteX3" fmla="*/ 12372 w 66278"/>
                        <a:gd name="connsiteY3" fmla="*/ 2790 h 77573"/>
                        <a:gd name="connsiteX4" fmla="*/ 6834 w 66278"/>
                        <a:gd name="connsiteY4" fmla="*/ 52632 h 77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278" h="77573">
                          <a:moveTo>
                            <a:pt x="6834" y="52632"/>
                          </a:moveTo>
                          <a:cubicBezTo>
                            <a:pt x="17910" y="72014"/>
                            <a:pt x="40062" y="83090"/>
                            <a:pt x="53906" y="74783"/>
                          </a:cubicBezTo>
                          <a:cubicBezTo>
                            <a:pt x="67751" y="66476"/>
                            <a:pt x="70520" y="44325"/>
                            <a:pt x="59444" y="24942"/>
                          </a:cubicBezTo>
                          <a:cubicBezTo>
                            <a:pt x="48369" y="5560"/>
                            <a:pt x="26217" y="-5516"/>
                            <a:pt x="12372" y="2790"/>
                          </a:cubicBezTo>
                          <a:cubicBezTo>
                            <a:pt x="-1473" y="11097"/>
                            <a:pt x="-4242" y="33249"/>
                            <a:pt x="6834" y="52632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5" name="Hình tự do: Hình 264">
                      <a:extLst>
                        <a:ext uri="{FF2B5EF4-FFF2-40B4-BE49-F238E27FC236}">
                          <a16:creationId xmlns:a16="http://schemas.microsoft.com/office/drawing/2014/main" xmlns="" id="{0559DE90-D4DE-B213-2C2A-B8B371D3E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7535" y="4101550"/>
                      <a:ext cx="511671" cy="457632"/>
                    </a:xfrm>
                    <a:custGeom>
                      <a:avLst/>
                      <a:gdLst>
                        <a:gd name="connsiteX0" fmla="*/ 3819 w 511671"/>
                        <a:gd name="connsiteY0" fmla="*/ 246495 h 457632"/>
                        <a:gd name="connsiteX1" fmla="*/ 289021 w 511671"/>
                        <a:gd name="connsiteY1" fmla="*/ 454166 h 457632"/>
                        <a:gd name="connsiteX2" fmla="*/ 507768 w 511671"/>
                        <a:gd name="connsiteY2" fmla="*/ 177271 h 457632"/>
                        <a:gd name="connsiteX3" fmla="*/ 225335 w 511671"/>
                        <a:gd name="connsiteY3" fmla="*/ 5596 h 457632"/>
                        <a:gd name="connsiteX4" fmla="*/ 3819 w 511671"/>
                        <a:gd name="connsiteY4" fmla="*/ 246495 h 457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1671" h="457632">
                          <a:moveTo>
                            <a:pt x="3819" y="246495"/>
                          </a:moveTo>
                          <a:cubicBezTo>
                            <a:pt x="25971" y="412632"/>
                            <a:pt x="142267" y="473549"/>
                            <a:pt x="289021" y="454166"/>
                          </a:cubicBezTo>
                          <a:cubicBezTo>
                            <a:pt x="435776" y="434783"/>
                            <a:pt x="532689" y="343408"/>
                            <a:pt x="507768" y="177271"/>
                          </a:cubicBezTo>
                          <a:cubicBezTo>
                            <a:pt x="485617" y="11134"/>
                            <a:pt x="372090" y="-13787"/>
                            <a:pt x="225335" y="5596"/>
                          </a:cubicBezTo>
                          <a:cubicBezTo>
                            <a:pt x="78581" y="27748"/>
                            <a:pt x="-21101" y="80358"/>
                            <a:pt x="3819" y="246495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6" name="Hình tự do: Hình 265">
                      <a:extLst>
                        <a:ext uri="{FF2B5EF4-FFF2-40B4-BE49-F238E27FC236}">
                          <a16:creationId xmlns:a16="http://schemas.microsoft.com/office/drawing/2014/main" xmlns="" id="{51A0037E-DCF7-4569-4D98-9FA233D25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07112" y="4146376"/>
                      <a:ext cx="435733" cy="460378"/>
                    </a:xfrm>
                    <a:custGeom>
                      <a:avLst/>
                      <a:gdLst>
                        <a:gd name="connsiteX0" fmla="*/ 5318 w 435733"/>
                        <a:gd name="connsiteY0" fmla="*/ 104756 h 460378"/>
                        <a:gd name="connsiteX1" fmla="*/ 16394 w 435733"/>
                        <a:gd name="connsiteY1" fmla="*/ 187824 h 460378"/>
                        <a:gd name="connsiteX2" fmla="*/ 38545 w 435733"/>
                        <a:gd name="connsiteY2" fmla="*/ 376113 h 460378"/>
                        <a:gd name="connsiteX3" fmla="*/ 193606 w 435733"/>
                        <a:gd name="connsiteY3" fmla="*/ 459181 h 460378"/>
                        <a:gd name="connsiteX4" fmla="*/ 406816 w 435733"/>
                        <a:gd name="connsiteY4" fmla="*/ 365037 h 460378"/>
                        <a:gd name="connsiteX5" fmla="*/ 426198 w 435733"/>
                        <a:gd name="connsiteY5" fmla="*/ 65991 h 460378"/>
                        <a:gd name="connsiteX6" fmla="*/ 221296 w 435733"/>
                        <a:gd name="connsiteY6" fmla="*/ 13380 h 460378"/>
                        <a:gd name="connsiteX7" fmla="*/ 5318 w 435733"/>
                        <a:gd name="connsiteY7" fmla="*/ 104756 h 460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5733" h="460378">
                          <a:moveTo>
                            <a:pt x="5318" y="104756"/>
                          </a:moveTo>
                          <a:cubicBezTo>
                            <a:pt x="-8527" y="121369"/>
                            <a:pt x="8087" y="157366"/>
                            <a:pt x="16394" y="187824"/>
                          </a:cubicBezTo>
                          <a:cubicBezTo>
                            <a:pt x="41314" y="293045"/>
                            <a:pt x="38545" y="331810"/>
                            <a:pt x="38545" y="376113"/>
                          </a:cubicBezTo>
                          <a:cubicBezTo>
                            <a:pt x="38545" y="467488"/>
                            <a:pt x="163148" y="461950"/>
                            <a:pt x="193606" y="459181"/>
                          </a:cubicBezTo>
                          <a:cubicBezTo>
                            <a:pt x="226834" y="456412"/>
                            <a:pt x="370819" y="434261"/>
                            <a:pt x="406816" y="365037"/>
                          </a:cubicBezTo>
                          <a:cubicBezTo>
                            <a:pt x="442812" y="298582"/>
                            <a:pt x="440043" y="90911"/>
                            <a:pt x="426198" y="65991"/>
                          </a:cubicBezTo>
                          <a:cubicBezTo>
                            <a:pt x="379126" y="-19847"/>
                            <a:pt x="334823" y="-3233"/>
                            <a:pt x="221296" y="13380"/>
                          </a:cubicBezTo>
                          <a:cubicBezTo>
                            <a:pt x="110538" y="29994"/>
                            <a:pt x="57928" y="41070"/>
                            <a:pt x="5318" y="104756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7" name="Hình tự do: Hình 266">
                      <a:extLst>
                        <a:ext uri="{FF2B5EF4-FFF2-40B4-BE49-F238E27FC236}">
                          <a16:creationId xmlns:a16="http://schemas.microsoft.com/office/drawing/2014/main" xmlns="" id="{0E2A2A33-8D00-FA5A-19C6-3E1E509A71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0948" y="4152804"/>
                      <a:ext cx="190361" cy="290706"/>
                    </a:xfrm>
                    <a:custGeom>
                      <a:avLst/>
                      <a:gdLst>
                        <a:gd name="connsiteX0" fmla="*/ 90828 w 190361"/>
                        <a:gd name="connsiteY0" fmla="*/ 170320 h 290706"/>
                        <a:gd name="connsiteX1" fmla="*/ 129593 w 190361"/>
                        <a:gd name="connsiteY1" fmla="*/ 286617 h 290706"/>
                        <a:gd name="connsiteX2" fmla="*/ 187741 w 190361"/>
                        <a:gd name="connsiteY2" fmla="*/ 114941 h 290706"/>
                        <a:gd name="connsiteX3" fmla="*/ 13297 w 190361"/>
                        <a:gd name="connsiteY3" fmla="*/ 4183 h 290706"/>
                        <a:gd name="connsiteX4" fmla="*/ 90828 w 190361"/>
                        <a:gd name="connsiteY4" fmla="*/ 170320 h 2907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361" h="290706">
                          <a:moveTo>
                            <a:pt x="90828" y="170320"/>
                          </a:moveTo>
                          <a:cubicBezTo>
                            <a:pt x="88059" y="220162"/>
                            <a:pt x="90828" y="264465"/>
                            <a:pt x="129593" y="286617"/>
                          </a:cubicBezTo>
                          <a:cubicBezTo>
                            <a:pt x="173897" y="314306"/>
                            <a:pt x="198817" y="195241"/>
                            <a:pt x="187741" y="114941"/>
                          </a:cubicBezTo>
                          <a:cubicBezTo>
                            <a:pt x="176665" y="34642"/>
                            <a:pt x="112980" y="-15199"/>
                            <a:pt x="13297" y="4183"/>
                          </a:cubicBezTo>
                          <a:cubicBezTo>
                            <a:pt x="-42081" y="15259"/>
                            <a:pt x="93597" y="31873"/>
                            <a:pt x="90828" y="170320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8" name="Hình tự do: Hình 267">
                      <a:extLst>
                        <a:ext uri="{FF2B5EF4-FFF2-40B4-BE49-F238E27FC236}">
                          <a16:creationId xmlns:a16="http://schemas.microsoft.com/office/drawing/2014/main" xmlns="" id="{8F0A226F-48C3-7940-9F4A-DEE0C0C64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1294" y="4325762"/>
                      <a:ext cx="152761" cy="194106"/>
                    </a:xfrm>
                    <a:custGeom>
                      <a:avLst/>
                      <a:gdLst>
                        <a:gd name="connsiteX0" fmla="*/ 150006 w 152761"/>
                        <a:gd name="connsiteY0" fmla="*/ 105351 h 194106"/>
                        <a:gd name="connsiteX1" fmla="*/ 47555 w 152761"/>
                        <a:gd name="connsiteY1" fmla="*/ 193957 h 194106"/>
                        <a:gd name="connsiteX2" fmla="*/ 482 w 152761"/>
                        <a:gd name="connsiteY2" fmla="*/ 91506 h 194106"/>
                        <a:gd name="connsiteX3" fmla="*/ 80782 w 152761"/>
                        <a:gd name="connsiteY3" fmla="*/ 131 h 194106"/>
                        <a:gd name="connsiteX4" fmla="*/ 150006 w 152761"/>
                        <a:gd name="connsiteY4" fmla="*/ 105351 h 194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761" h="194106">
                          <a:moveTo>
                            <a:pt x="150006" y="105351"/>
                          </a:moveTo>
                          <a:cubicBezTo>
                            <a:pt x="138930" y="160730"/>
                            <a:pt x="86320" y="196726"/>
                            <a:pt x="47555" y="193957"/>
                          </a:cubicBezTo>
                          <a:cubicBezTo>
                            <a:pt x="6020" y="191188"/>
                            <a:pt x="-2287" y="146885"/>
                            <a:pt x="482" y="91506"/>
                          </a:cubicBezTo>
                          <a:cubicBezTo>
                            <a:pt x="6020" y="38896"/>
                            <a:pt x="42017" y="-2638"/>
                            <a:pt x="80782" y="131"/>
                          </a:cubicBezTo>
                          <a:cubicBezTo>
                            <a:pt x="138930" y="8438"/>
                            <a:pt x="161082" y="55510"/>
                            <a:pt x="150006" y="105351"/>
                          </a:cubicBezTo>
                          <a:close/>
                        </a:path>
                      </a:pathLst>
                    </a:custGeom>
                    <a:solidFill>
                      <a:srgbClr val="FFD5C7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69" name="Hình tự do: Hình 268">
                      <a:extLst>
                        <a:ext uri="{FF2B5EF4-FFF2-40B4-BE49-F238E27FC236}">
                          <a16:creationId xmlns:a16="http://schemas.microsoft.com/office/drawing/2014/main" xmlns="" id="{666BB338-A753-C56D-8BF2-B8103F2B6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3556" y="4399594"/>
                      <a:ext cx="59616" cy="85527"/>
                    </a:xfrm>
                    <a:custGeom>
                      <a:avLst/>
                      <a:gdLst>
                        <a:gd name="connsiteX0" fmla="*/ 56826 w 59616"/>
                        <a:gd name="connsiteY0" fmla="*/ 53671 h 85527"/>
                        <a:gd name="connsiteX1" fmla="*/ 12523 w 59616"/>
                        <a:gd name="connsiteY1" fmla="*/ 84130 h 85527"/>
                        <a:gd name="connsiteX2" fmla="*/ 1447 w 59616"/>
                        <a:gd name="connsiteY2" fmla="*/ 39826 h 85527"/>
                        <a:gd name="connsiteX3" fmla="*/ 34674 w 59616"/>
                        <a:gd name="connsiteY3" fmla="*/ 1061 h 85527"/>
                        <a:gd name="connsiteX4" fmla="*/ 56826 w 59616"/>
                        <a:gd name="connsiteY4" fmla="*/ 53671 h 85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616" h="85527">
                          <a:moveTo>
                            <a:pt x="56826" y="53671"/>
                          </a:moveTo>
                          <a:cubicBezTo>
                            <a:pt x="48519" y="78592"/>
                            <a:pt x="23599" y="89667"/>
                            <a:pt x="12523" y="84130"/>
                          </a:cubicBezTo>
                          <a:cubicBezTo>
                            <a:pt x="-1322" y="78592"/>
                            <a:pt x="-1322" y="64747"/>
                            <a:pt x="1447" y="39826"/>
                          </a:cubicBezTo>
                          <a:cubicBezTo>
                            <a:pt x="4216" y="12137"/>
                            <a:pt x="15292" y="-4477"/>
                            <a:pt x="34674" y="1061"/>
                          </a:cubicBezTo>
                          <a:cubicBezTo>
                            <a:pt x="54057" y="6599"/>
                            <a:pt x="65133" y="25982"/>
                            <a:pt x="56826" y="53671"/>
                          </a:cubicBezTo>
                          <a:close/>
                        </a:path>
                      </a:pathLst>
                    </a:custGeom>
                    <a:solidFill>
                      <a:srgbClr val="E4A78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0" name="Hình tự do: Hình 269">
                      <a:extLst>
                        <a:ext uri="{FF2B5EF4-FFF2-40B4-BE49-F238E27FC236}">
                          <a16:creationId xmlns:a16="http://schemas.microsoft.com/office/drawing/2014/main" xmlns="" id="{200ABA44-7BD5-53FF-56B2-1F4829FC3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8405" y="4449423"/>
                      <a:ext cx="78907" cy="79677"/>
                    </a:xfrm>
                    <a:custGeom>
                      <a:avLst/>
                      <a:gdLst>
                        <a:gd name="connsiteX0" fmla="*/ 303 w 78907"/>
                        <a:gd name="connsiteY0" fmla="*/ 45377 h 79677"/>
                        <a:gd name="connsiteX1" fmla="*/ 44606 w 78907"/>
                        <a:gd name="connsiteY1" fmla="*/ 78604 h 79677"/>
                        <a:gd name="connsiteX2" fmla="*/ 77834 w 78907"/>
                        <a:gd name="connsiteY2" fmla="*/ 34301 h 79677"/>
                        <a:gd name="connsiteX3" fmla="*/ 33530 w 78907"/>
                        <a:gd name="connsiteY3" fmla="*/ 1073 h 79677"/>
                        <a:gd name="connsiteX4" fmla="*/ 303 w 78907"/>
                        <a:gd name="connsiteY4" fmla="*/ 45377 h 79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07" h="79677">
                          <a:moveTo>
                            <a:pt x="303" y="45377"/>
                          </a:moveTo>
                          <a:cubicBezTo>
                            <a:pt x="3072" y="67528"/>
                            <a:pt x="22455" y="84142"/>
                            <a:pt x="44606" y="78604"/>
                          </a:cubicBezTo>
                          <a:cubicBezTo>
                            <a:pt x="66758" y="75835"/>
                            <a:pt x="83372" y="56452"/>
                            <a:pt x="77834" y="34301"/>
                          </a:cubicBezTo>
                          <a:cubicBezTo>
                            <a:pt x="75065" y="12149"/>
                            <a:pt x="55682" y="-4465"/>
                            <a:pt x="33530" y="1073"/>
                          </a:cubicBezTo>
                          <a:cubicBezTo>
                            <a:pt x="14148" y="1073"/>
                            <a:pt x="-2466" y="23225"/>
                            <a:pt x="303" y="45377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1" name="Hình tự do: Hình 270">
                      <a:extLst>
                        <a:ext uri="{FF2B5EF4-FFF2-40B4-BE49-F238E27FC236}">
                          <a16:creationId xmlns:a16="http://schemas.microsoft.com/office/drawing/2014/main" xmlns="" id="{804FF9BA-F002-79A6-B4B9-D0ACEC0E7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8983" y="4491677"/>
                      <a:ext cx="58666" cy="69929"/>
                    </a:xfrm>
                    <a:custGeom>
                      <a:avLst/>
                      <a:gdLst>
                        <a:gd name="connsiteX0" fmla="*/ 519 w 58666"/>
                        <a:gd name="connsiteY0" fmla="*/ 39118 h 69929"/>
                        <a:gd name="connsiteX1" fmla="*/ 33747 w 58666"/>
                        <a:gd name="connsiteY1" fmla="*/ 69577 h 69929"/>
                        <a:gd name="connsiteX2" fmla="*/ 58667 w 58666"/>
                        <a:gd name="connsiteY2" fmla="*/ 30811 h 69929"/>
                        <a:gd name="connsiteX3" fmla="*/ 25440 w 58666"/>
                        <a:gd name="connsiteY3" fmla="*/ 353 h 69929"/>
                        <a:gd name="connsiteX4" fmla="*/ 519 w 58666"/>
                        <a:gd name="connsiteY4" fmla="*/ 39118 h 69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666" h="69929">
                          <a:moveTo>
                            <a:pt x="519" y="39118"/>
                          </a:moveTo>
                          <a:cubicBezTo>
                            <a:pt x="3288" y="58501"/>
                            <a:pt x="17133" y="72346"/>
                            <a:pt x="33747" y="69577"/>
                          </a:cubicBezTo>
                          <a:cubicBezTo>
                            <a:pt x="50360" y="66808"/>
                            <a:pt x="58667" y="50194"/>
                            <a:pt x="58667" y="30811"/>
                          </a:cubicBezTo>
                          <a:cubicBezTo>
                            <a:pt x="55898" y="11429"/>
                            <a:pt x="42053" y="-2416"/>
                            <a:pt x="25440" y="353"/>
                          </a:cubicBezTo>
                          <a:cubicBezTo>
                            <a:pt x="6057" y="3122"/>
                            <a:pt x="-2250" y="19736"/>
                            <a:pt x="519" y="39118"/>
                          </a:cubicBezTo>
                          <a:close/>
                        </a:path>
                      </a:pathLst>
                    </a:custGeom>
                    <a:solidFill>
                      <a:srgbClr val="FFC6C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2" name="Đồ họa 753">
                      <a:extLst>
                        <a:ext uri="{FF2B5EF4-FFF2-40B4-BE49-F238E27FC236}">
                          <a16:creationId xmlns:a16="http://schemas.microsoft.com/office/drawing/2014/main" xmlns="" id="{A74DF0EA-1C89-9104-0DDF-278C50EE11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47020" y="4386453"/>
                      <a:ext cx="95468" cy="92481"/>
                      <a:chOff x="7947020" y="4386453"/>
                      <a:chExt cx="95468" cy="92481"/>
                    </a:xfrm>
                  </p:grpSpPr>
                  <p:sp>
                    <p:nvSpPr>
                      <p:cNvPr id="285" name="Hình tự do: Hình 284">
                        <a:extLst>
                          <a:ext uri="{FF2B5EF4-FFF2-40B4-BE49-F238E27FC236}">
                            <a16:creationId xmlns:a16="http://schemas.microsoft.com/office/drawing/2014/main" xmlns="" id="{381D1890-E9A2-096E-6CA9-D1C35DDC77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51591" y="4388049"/>
                        <a:ext cx="90898" cy="90885"/>
                      </a:xfrm>
                      <a:custGeom>
                        <a:avLst/>
                        <a:gdLst>
                          <a:gd name="connsiteX0" fmla="*/ 77135 w 90898"/>
                          <a:gd name="connsiteY0" fmla="*/ 18144 h 90885"/>
                          <a:gd name="connsiteX1" fmla="*/ 85442 w 90898"/>
                          <a:gd name="connsiteY1" fmla="*/ 73523 h 90885"/>
                          <a:gd name="connsiteX2" fmla="*/ 10680 w 90898"/>
                          <a:gd name="connsiteY2" fmla="*/ 81830 h 90885"/>
                          <a:gd name="connsiteX3" fmla="*/ 18987 w 90898"/>
                          <a:gd name="connsiteY3" fmla="*/ 9837 h 90885"/>
                          <a:gd name="connsiteX4" fmla="*/ 77135 w 90898"/>
                          <a:gd name="connsiteY4" fmla="*/ 18144 h 90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898" h="90885">
                            <a:moveTo>
                              <a:pt x="77135" y="18144"/>
                            </a:moveTo>
                            <a:cubicBezTo>
                              <a:pt x="93749" y="37527"/>
                              <a:pt x="93749" y="62447"/>
                              <a:pt x="85442" y="73523"/>
                            </a:cubicBezTo>
                            <a:cubicBezTo>
                              <a:pt x="68828" y="90137"/>
                              <a:pt x="30063" y="98444"/>
                              <a:pt x="10680" y="81830"/>
                            </a:cubicBezTo>
                            <a:cubicBezTo>
                              <a:pt x="-5933" y="65216"/>
                              <a:pt x="-3165" y="29220"/>
                              <a:pt x="18987" y="9837"/>
                            </a:cubicBezTo>
                            <a:cubicBezTo>
                              <a:pt x="38370" y="-6777"/>
                              <a:pt x="63290" y="-1238"/>
                              <a:pt x="77135" y="1814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6" name="Hình tự do: Hình 285">
                        <a:extLst>
                          <a:ext uri="{FF2B5EF4-FFF2-40B4-BE49-F238E27FC236}">
                            <a16:creationId xmlns:a16="http://schemas.microsoft.com/office/drawing/2014/main" xmlns="" id="{4A0C6C48-91BC-5472-B1FB-274262F644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47020" y="4386453"/>
                        <a:ext cx="81705" cy="86194"/>
                      </a:xfrm>
                      <a:custGeom>
                        <a:avLst/>
                        <a:gdLst>
                          <a:gd name="connsiteX0" fmla="*/ 4175 w 81705"/>
                          <a:gd name="connsiteY0" fmla="*/ 25278 h 86194"/>
                          <a:gd name="connsiteX1" fmla="*/ 81706 w 81705"/>
                          <a:gd name="connsiteY1" fmla="*/ 22509 h 86194"/>
                          <a:gd name="connsiteX2" fmla="*/ 20789 w 81705"/>
                          <a:gd name="connsiteY2" fmla="*/ 14202 h 86194"/>
                          <a:gd name="connsiteX3" fmla="*/ 1406 w 81705"/>
                          <a:gd name="connsiteY3" fmla="*/ 52968 h 86194"/>
                          <a:gd name="connsiteX4" fmla="*/ 12482 w 81705"/>
                          <a:gd name="connsiteY4" fmla="*/ 86195 h 86194"/>
                          <a:gd name="connsiteX5" fmla="*/ 4175 w 81705"/>
                          <a:gd name="connsiteY5" fmla="*/ 25278 h 861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1705" h="86194">
                            <a:moveTo>
                              <a:pt x="4175" y="25278"/>
                            </a:moveTo>
                            <a:cubicBezTo>
                              <a:pt x="18020" y="-10718"/>
                              <a:pt x="65092" y="-5181"/>
                              <a:pt x="81706" y="22509"/>
                            </a:cubicBezTo>
                            <a:cubicBezTo>
                              <a:pt x="65092" y="3126"/>
                              <a:pt x="40172" y="-2411"/>
                              <a:pt x="20789" y="14202"/>
                            </a:cubicBezTo>
                            <a:cubicBezTo>
                              <a:pt x="9713" y="22509"/>
                              <a:pt x="1406" y="39123"/>
                              <a:pt x="1406" y="52968"/>
                            </a:cubicBezTo>
                            <a:cubicBezTo>
                              <a:pt x="1406" y="64043"/>
                              <a:pt x="4175" y="77888"/>
                              <a:pt x="12482" y="86195"/>
                            </a:cubicBezTo>
                            <a:cubicBezTo>
                              <a:pt x="6944" y="80657"/>
                              <a:pt x="-6900" y="52968"/>
                              <a:pt x="4175" y="25278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7" name="Hình tự do: Hình 286">
                        <a:extLst>
                          <a:ext uri="{FF2B5EF4-FFF2-40B4-BE49-F238E27FC236}">
                            <a16:creationId xmlns:a16="http://schemas.microsoft.com/office/drawing/2014/main" xmlns="" id="{BBE7C170-1286-600A-0C0C-4EEA8E1508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80423" y="4405059"/>
                        <a:ext cx="52302" cy="60415"/>
                      </a:xfrm>
                      <a:custGeom>
                        <a:avLst/>
                        <a:gdLst>
                          <a:gd name="connsiteX0" fmla="*/ 48303 w 52302"/>
                          <a:gd name="connsiteY0" fmla="*/ 14979 h 60415"/>
                          <a:gd name="connsiteX1" fmla="*/ 39996 w 52302"/>
                          <a:gd name="connsiteY1" fmla="*/ 56513 h 60415"/>
                          <a:gd name="connsiteX2" fmla="*/ 4000 w 52302"/>
                          <a:gd name="connsiteY2" fmla="*/ 45437 h 60415"/>
                          <a:gd name="connsiteX3" fmla="*/ 12307 w 52302"/>
                          <a:gd name="connsiteY3" fmla="*/ 3903 h 60415"/>
                          <a:gd name="connsiteX4" fmla="*/ 48303 w 52302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2302" h="60415">
                            <a:moveTo>
                              <a:pt x="48303" y="14979"/>
                            </a:moveTo>
                            <a:cubicBezTo>
                              <a:pt x="56610" y="28823"/>
                              <a:pt x="51072" y="48206"/>
                              <a:pt x="39996" y="56513"/>
                            </a:cubicBezTo>
                            <a:cubicBezTo>
                              <a:pt x="26151" y="64820"/>
                              <a:pt x="12307" y="59282"/>
                              <a:pt x="4000" y="45437"/>
                            </a:cubicBezTo>
                            <a:cubicBezTo>
                              <a:pt x="-4307" y="31592"/>
                              <a:pt x="1231" y="12210"/>
                              <a:pt x="12307" y="3903"/>
                            </a:cubicBezTo>
                            <a:cubicBezTo>
                              <a:pt x="23382" y="-4404"/>
                              <a:pt x="39996" y="1134"/>
                              <a:pt x="4830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8" name="Hình tự do: Hình 287">
                        <a:extLst>
                          <a:ext uri="{FF2B5EF4-FFF2-40B4-BE49-F238E27FC236}">
                            <a16:creationId xmlns:a16="http://schemas.microsoft.com/office/drawing/2014/main" xmlns="" id="{FF74554F-14A6-D906-E491-90A8553A83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10965" y="4415450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6685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grpSp>
                  <p:nvGrpSpPr>
                    <p:cNvPr id="273" name="Đồ họa 753">
                      <a:extLst>
                        <a:ext uri="{FF2B5EF4-FFF2-40B4-BE49-F238E27FC236}">
                          <a16:creationId xmlns:a16="http://schemas.microsoft.com/office/drawing/2014/main" xmlns="" id="{C6401561-6CE9-B430-C469-357A654F95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39130" y="4357637"/>
                      <a:ext cx="106640" cy="96418"/>
                      <a:chOff x="8139130" y="4357637"/>
                      <a:chExt cx="106640" cy="96418"/>
                    </a:xfrm>
                  </p:grpSpPr>
                  <p:sp>
                    <p:nvSpPr>
                      <p:cNvPr id="281" name="Hình tự do: Hình 280">
                        <a:extLst>
                          <a:ext uri="{FF2B5EF4-FFF2-40B4-BE49-F238E27FC236}">
                            <a16:creationId xmlns:a16="http://schemas.microsoft.com/office/drawing/2014/main" xmlns="" id="{D43050A4-1B3E-06CE-2B7A-F444812546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39130" y="4363134"/>
                        <a:ext cx="102646" cy="90920"/>
                      </a:xfrm>
                      <a:custGeom>
                        <a:avLst/>
                        <a:gdLst>
                          <a:gd name="connsiteX0" fmla="*/ 5892 w 102646"/>
                          <a:gd name="connsiteY0" fmla="*/ 29214 h 90920"/>
                          <a:gd name="connsiteX1" fmla="*/ 14199 w 102646"/>
                          <a:gd name="connsiteY1" fmla="*/ 84593 h 90920"/>
                          <a:gd name="connsiteX2" fmla="*/ 97267 w 102646"/>
                          <a:gd name="connsiteY2" fmla="*/ 70748 h 90920"/>
                          <a:gd name="connsiteX3" fmla="*/ 66809 w 102646"/>
                          <a:gd name="connsiteY3" fmla="*/ 4293 h 90920"/>
                          <a:gd name="connsiteX4" fmla="*/ 5892 w 102646"/>
                          <a:gd name="connsiteY4" fmla="*/ 29214 h 90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2646" h="90920">
                            <a:moveTo>
                              <a:pt x="5892" y="29214"/>
                            </a:moveTo>
                            <a:cubicBezTo>
                              <a:pt x="-5184" y="54134"/>
                              <a:pt x="354" y="76286"/>
                              <a:pt x="14199" y="84593"/>
                            </a:cubicBezTo>
                            <a:cubicBezTo>
                              <a:pt x="36351" y="95669"/>
                              <a:pt x="83423" y="92900"/>
                              <a:pt x="97267" y="70748"/>
                            </a:cubicBezTo>
                            <a:cubicBezTo>
                              <a:pt x="111112" y="48597"/>
                              <a:pt x="97267" y="15369"/>
                              <a:pt x="66809" y="4293"/>
                            </a:cubicBezTo>
                            <a:cubicBezTo>
                              <a:pt x="41888" y="-6782"/>
                              <a:pt x="16968" y="4293"/>
                              <a:pt x="5892" y="29214"/>
                            </a:cubicBezTo>
                            <a:close/>
                          </a:path>
                        </a:pathLst>
                      </a:custGeom>
                      <a:solidFill>
                        <a:srgbClr val="F9FE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2" name="Hình tự do: Hình 281">
                        <a:extLst>
                          <a:ext uri="{FF2B5EF4-FFF2-40B4-BE49-F238E27FC236}">
                            <a16:creationId xmlns:a16="http://schemas.microsoft.com/office/drawing/2014/main" xmlns="" id="{C7CD2972-F0A0-247F-5CD0-81826A0C6C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47791" y="4357637"/>
                        <a:ext cx="97979" cy="79014"/>
                      </a:xfrm>
                      <a:custGeom>
                        <a:avLst/>
                        <a:gdLst>
                          <a:gd name="connsiteX0" fmla="*/ 85837 w 97979"/>
                          <a:gd name="connsiteY0" fmla="*/ 15329 h 79014"/>
                          <a:gd name="connsiteX1" fmla="*/ 0 w 97979"/>
                          <a:gd name="connsiteY1" fmla="*/ 34711 h 79014"/>
                          <a:gd name="connsiteX2" fmla="*/ 63685 w 97979"/>
                          <a:gd name="connsiteY2" fmla="*/ 9791 h 79014"/>
                          <a:gd name="connsiteX3" fmla="*/ 94144 w 97979"/>
                          <a:gd name="connsiteY3" fmla="*/ 43018 h 79014"/>
                          <a:gd name="connsiteX4" fmla="*/ 91375 w 97979"/>
                          <a:gd name="connsiteY4" fmla="*/ 79015 h 79014"/>
                          <a:gd name="connsiteX5" fmla="*/ 85837 w 97979"/>
                          <a:gd name="connsiteY5" fmla="*/ 15329 h 790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7979" h="79014">
                            <a:moveTo>
                              <a:pt x="85837" y="15329"/>
                            </a:moveTo>
                            <a:cubicBezTo>
                              <a:pt x="58148" y="-15129"/>
                              <a:pt x="8307" y="4253"/>
                              <a:pt x="0" y="34711"/>
                            </a:cubicBezTo>
                            <a:cubicBezTo>
                              <a:pt x="11076" y="9791"/>
                              <a:pt x="38765" y="-1285"/>
                              <a:pt x="63685" y="9791"/>
                            </a:cubicBezTo>
                            <a:cubicBezTo>
                              <a:pt x="77530" y="15329"/>
                              <a:pt x="91375" y="26405"/>
                              <a:pt x="94144" y="43018"/>
                            </a:cubicBezTo>
                            <a:cubicBezTo>
                              <a:pt x="96913" y="54094"/>
                              <a:pt x="96913" y="67939"/>
                              <a:pt x="91375" y="79015"/>
                            </a:cubicBezTo>
                            <a:cubicBezTo>
                              <a:pt x="96913" y="70708"/>
                              <a:pt x="105220" y="37480"/>
                              <a:pt x="85837" y="15329"/>
                            </a:cubicBezTo>
                            <a:close/>
                          </a:path>
                        </a:pathLst>
                      </a:custGeom>
                      <a:solidFill>
                        <a:srgbClr val="60222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3" name="Hình tự do: Hình 282">
                        <a:extLst>
                          <a:ext uri="{FF2B5EF4-FFF2-40B4-BE49-F238E27FC236}">
                            <a16:creationId xmlns:a16="http://schemas.microsoft.com/office/drawing/2014/main" xmlns="" id="{23918401-76C4-6160-1698-13A333BAD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60501" y="4380138"/>
                        <a:ext cx="60415" cy="60415"/>
                      </a:xfrm>
                      <a:custGeom>
                        <a:avLst/>
                        <a:gdLst>
                          <a:gd name="connsiteX0" fmla="*/ 56513 w 60415"/>
                          <a:gd name="connsiteY0" fmla="*/ 14979 h 60415"/>
                          <a:gd name="connsiteX1" fmla="*/ 45437 w 60415"/>
                          <a:gd name="connsiteY1" fmla="*/ 56513 h 60415"/>
                          <a:gd name="connsiteX2" fmla="*/ 3903 w 60415"/>
                          <a:gd name="connsiteY2" fmla="*/ 45437 h 60415"/>
                          <a:gd name="connsiteX3" fmla="*/ 14979 w 60415"/>
                          <a:gd name="connsiteY3" fmla="*/ 3903 h 60415"/>
                          <a:gd name="connsiteX4" fmla="*/ 56513 w 60415"/>
                          <a:gd name="connsiteY4" fmla="*/ 14979 h 6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0415" h="60415">
                            <a:moveTo>
                              <a:pt x="56513" y="14979"/>
                            </a:moveTo>
                            <a:cubicBezTo>
                              <a:pt x="64820" y="28823"/>
                              <a:pt x="59282" y="48206"/>
                              <a:pt x="45437" y="56513"/>
                            </a:cubicBezTo>
                            <a:cubicBezTo>
                              <a:pt x="31592" y="64820"/>
                              <a:pt x="12210" y="59282"/>
                              <a:pt x="3903" y="45437"/>
                            </a:cubicBezTo>
                            <a:cubicBezTo>
                              <a:pt x="-4404" y="31593"/>
                              <a:pt x="1134" y="12210"/>
                              <a:pt x="14979" y="3903"/>
                            </a:cubicBezTo>
                            <a:cubicBezTo>
                              <a:pt x="31592" y="-4404"/>
                              <a:pt x="48206" y="1134"/>
                              <a:pt x="56513" y="14979"/>
                            </a:cubicBezTo>
                            <a:close/>
                          </a:path>
                        </a:pathLst>
                      </a:custGeom>
                      <a:solidFill>
                        <a:srgbClr val="473B82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4" name="Hình tự do: Hình 283">
                        <a:extLst>
                          <a:ext uri="{FF2B5EF4-FFF2-40B4-BE49-F238E27FC236}">
                            <a16:creationId xmlns:a16="http://schemas.microsoft.com/office/drawing/2014/main" xmlns="" id="{5E3C0DEC-C69F-C9AD-9F79-39C8680F8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99254" y="4390529"/>
                        <a:ext cx="16138" cy="16810"/>
                      </a:xfrm>
                      <a:custGeom>
                        <a:avLst/>
                        <a:gdLst>
                          <a:gd name="connsiteX0" fmla="*/ 14992 w 16138"/>
                          <a:gd name="connsiteY0" fmla="*/ 4588 h 16810"/>
                          <a:gd name="connsiteX1" fmla="*/ 12223 w 16138"/>
                          <a:gd name="connsiteY1" fmla="*/ 15664 h 16810"/>
                          <a:gd name="connsiteX2" fmla="*/ 1147 w 16138"/>
                          <a:gd name="connsiteY2" fmla="*/ 12895 h 16810"/>
                          <a:gd name="connsiteX3" fmla="*/ 3916 w 16138"/>
                          <a:gd name="connsiteY3" fmla="*/ 1819 h 16810"/>
                          <a:gd name="connsiteX4" fmla="*/ 14992 w 16138"/>
                          <a:gd name="connsiteY4" fmla="*/ 4588 h 16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138" h="16810">
                            <a:moveTo>
                              <a:pt x="14992" y="4588"/>
                            </a:moveTo>
                            <a:cubicBezTo>
                              <a:pt x="17761" y="7357"/>
                              <a:pt x="14992" y="12895"/>
                              <a:pt x="12223" y="15664"/>
                            </a:cubicBezTo>
                            <a:cubicBezTo>
                              <a:pt x="9454" y="18432"/>
                              <a:pt x="3916" y="15664"/>
                              <a:pt x="1147" y="12895"/>
                            </a:cubicBezTo>
                            <a:cubicBezTo>
                              <a:pt x="-1622" y="10126"/>
                              <a:pt x="1147" y="4588"/>
                              <a:pt x="3916" y="1819"/>
                            </a:cubicBezTo>
                            <a:cubicBezTo>
                              <a:pt x="9454" y="-950"/>
                              <a:pt x="12223" y="-950"/>
                              <a:pt x="14992" y="4588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74" name="Hình tự do: Hình 273">
                      <a:extLst>
                        <a:ext uri="{FF2B5EF4-FFF2-40B4-BE49-F238E27FC236}">
                          <a16:creationId xmlns:a16="http://schemas.microsoft.com/office/drawing/2014/main" xmlns="" id="{28256BE7-FA36-A260-A5ED-F5B98DE44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9736" y="4296520"/>
                      <a:ext cx="82376" cy="34911"/>
                    </a:xfrm>
                    <a:custGeom>
                      <a:avLst/>
                      <a:gdLst>
                        <a:gd name="connsiteX0" fmla="*/ 7615 w 82376"/>
                        <a:gd name="connsiteY0" fmla="*/ 34912 h 34911"/>
                        <a:gd name="connsiteX1" fmla="*/ 10384 w 82376"/>
                        <a:gd name="connsiteY1" fmla="*/ 32143 h 34911"/>
                        <a:gd name="connsiteX2" fmla="*/ 74069 w 82376"/>
                        <a:gd name="connsiteY2" fmla="*/ 15529 h 34911"/>
                        <a:gd name="connsiteX3" fmla="*/ 82376 w 82376"/>
                        <a:gd name="connsiteY3" fmla="*/ 9991 h 34911"/>
                        <a:gd name="connsiteX4" fmla="*/ 76838 w 82376"/>
                        <a:gd name="connsiteY4" fmla="*/ 1684 h 34911"/>
                        <a:gd name="connsiteX5" fmla="*/ 2077 w 82376"/>
                        <a:gd name="connsiteY5" fmla="*/ 23836 h 34911"/>
                        <a:gd name="connsiteX6" fmla="*/ 2077 w 82376"/>
                        <a:gd name="connsiteY6" fmla="*/ 32143 h 34911"/>
                        <a:gd name="connsiteX7" fmla="*/ 7615 w 82376"/>
                        <a:gd name="connsiteY7" fmla="*/ 34912 h 349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2376" h="34911">
                          <a:moveTo>
                            <a:pt x="7615" y="34912"/>
                          </a:moveTo>
                          <a:cubicBezTo>
                            <a:pt x="10384" y="34912"/>
                            <a:pt x="10384" y="34912"/>
                            <a:pt x="10384" y="32143"/>
                          </a:cubicBezTo>
                          <a:cubicBezTo>
                            <a:pt x="24229" y="18298"/>
                            <a:pt x="49149" y="9991"/>
                            <a:pt x="74069" y="15529"/>
                          </a:cubicBezTo>
                          <a:cubicBezTo>
                            <a:pt x="76838" y="15529"/>
                            <a:pt x="79607" y="15529"/>
                            <a:pt x="82376" y="9991"/>
                          </a:cubicBezTo>
                          <a:cubicBezTo>
                            <a:pt x="82376" y="7222"/>
                            <a:pt x="82376" y="4453"/>
                            <a:pt x="76838" y="1684"/>
                          </a:cubicBezTo>
                          <a:cubicBezTo>
                            <a:pt x="49149" y="-3854"/>
                            <a:pt x="18690" y="4453"/>
                            <a:pt x="2077" y="23836"/>
                          </a:cubicBezTo>
                          <a:cubicBezTo>
                            <a:pt x="-692" y="26605"/>
                            <a:pt x="-692" y="29374"/>
                            <a:pt x="2077" y="32143"/>
                          </a:cubicBezTo>
                          <a:cubicBezTo>
                            <a:pt x="4846" y="34912"/>
                            <a:pt x="7615" y="34912"/>
                            <a:pt x="7615" y="34912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5" name="Hình tự do: Hình 274">
                      <a:extLst>
                        <a:ext uri="{FF2B5EF4-FFF2-40B4-BE49-F238E27FC236}">
                          <a16:creationId xmlns:a16="http://schemas.microsoft.com/office/drawing/2014/main" xmlns="" id="{3DB238FB-1670-1B23-9880-371BA5600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2253" y="4271207"/>
                      <a:ext cx="84215" cy="21459"/>
                    </a:xfrm>
                    <a:custGeom>
                      <a:avLst/>
                      <a:gdLst>
                        <a:gd name="connsiteX0" fmla="*/ 80300 w 84215"/>
                        <a:gd name="connsiteY0" fmla="*/ 21459 h 21459"/>
                        <a:gd name="connsiteX1" fmla="*/ 83068 w 84215"/>
                        <a:gd name="connsiteY1" fmla="*/ 18690 h 21459"/>
                        <a:gd name="connsiteX2" fmla="*/ 80300 w 84215"/>
                        <a:gd name="connsiteY2" fmla="*/ 10384 h 21459"/>
                        <a:gd name="connsiteX3" fmla="*/ 2769 w 84215"/>
                        <a:gd name="connsiteY3" fmla="*/ 10384 h 21459"/>
                        <a:gd name="connsiteX4" fmla="*/ 0 w 84215"/>
                        <a:gd name="connsiteY4" fmla="*/ 18690 h 21459"/>
                        <a:gd name="connsiteX5" fmla="*/ 8307 w 84215"/>
                        <a:gd name="connsiteY5" fmla="*/ 21459 h 21459"/>
                        <a:gd name="connsiteX6" fmla="*/ 71993 w 84215"/>
                        <a:gd name="connsiteY6" fmla="*/ 21459 h 21459"/>
                        <a:gd name="connsiteX7" fmla="*/ 80300 w 84215"/>
                        <a:gd name="connsiteY7" fmla="*/ 21459 h 21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4215" h="21459">
                          <a:moveTo>
                            <a:pt x="80300" y="21459"/>
                          </a:moveTo>
                          <a:cubicBezTo>
                            <a:pt x="83068" y="21459"/>
                            <a:pt x="83068" y="21459"/>
                            <a:pt x="83068" y="18690"/>
                          </a:cubicBezTo>
                          <a:cubicBezTo>
                            <a:pt x="85838" y="15922"/>
                            <a:pt x="83068" y="13152"/>
                            <a:pt x="80300" y="10384"/>
                          </a:cubicBezTo>
                          <a:cubicBezTo>
                            <a:pt x="60917" y="-3461"/>
                            <a:pt x="27689" y="-3461"/>
                            <a:pt x="2769" y="10384"/>
                          </a:cubicBezTo>
                          <a:cubicBezTo>
                            <a:pt x="0" y="13152"/>
                            <a:pt x="0" y="15922"/>
                            <a:pt x="0" y="18690"/>
                          </a:cubicBezTo>
                          <a:cubicBezTo>
                            <a:pt x="2769" y="21459"/>
                            <a:pt x="5538" y="21459"/>
                            <a:pt x="8307" y="21459"/>
                          </a:cubicBezTo>
                          <a:cubicBezTo>
                            <a:pt x="30459" y="10384"/>
                            <a:pt x="58148" y="10384"/>
                            <a:pt x="71993" y="21459"/>
                          </a:cubicBezTo>
                          <a:cubicBezTo>
                            <a:pt x="77531" y="21459"/>
                            <a:pt x="77531" y="21459"/>
                            <a:pt x="80300" y="21459"/>
                          </a:cubicBezTo>
                          <a:close/>
                        </a:path>
                      </a:pathLst>
                    </a:custGeom>
                    <a:solidFill>
                      <a:srgbClr val="90645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xmlns="" id="{DA123149-69D5-2C60-5CF7-F89564FE3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2479" y="4449776"/>
                      <a:ext cx="35008" cy="22871"/>
                    </a:xfrm>
                    <a:custGeom>
                      <a:avLst/>
                      <a:gdLst>
                        <a:gd name="connsiteX0" fmla="*/ 550 w 35008"/>
                        <a:gd name="connsiteY0" fmla="*/ 22872 h 22871"/>
                        <a:gd name="connsiteX1" fmla="*/ 550 w 35008"/>
                        <a:gd name="connsiteY1" fmla="*/ 22872 h 22871"/>
                        <a:gd name="connsiteX2" fmla="*/ 14395 w 35008"/>
                        <a:gd name="connsiteY2" fmla="*/ 6258 h 22871"/>
                        <a:gd name="connsiteX3" fmla="*/ 31009 w 35008"/>
                        <a:gd name="connsiteY3" fmla="*/ 14565 h 22871"/>
                        <a:gd name="connsiteX4" fmla="*/ 33778 w 35008"/>
                        <a:gd name="connsiteY4" fmla="*/ 14565 h 22871"/>
                        <a:gd name="connsiteX5" fmla="*/ 33778 w 35008"/>
                        <a:gd name="connsiteY5" fmla="*/ 11796 h 22871"/>
                        <a:gd name="connsiteX6" fmla="*/ 11626 w 35008"/>
                        <a:gd name="connsiteY6" fmla="*/ 720 h 22871"/>
                        <a:gd name="connsiteX7" fmla="*/ 550 w 35008"/>
                        <a:gd name="connsiteY7" fmla="*/ 22872 h 22871"/>
                        <a:gd name="connsiteX8" fmla="*/ 550 w 35008"/>
                        <a:gd name="connsiteY8" fmla="*/ 22872 h 22871"/>
                        <a:gd name="connsiteX9" fmla="*/ 550 w 35008"/>
                        <a:gd name="connsiteY9" fmla="*/ 22872 h 22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5008" h="22871">
                          <a:moveTo>
                            <a:pt x="550" y="22872"/>
                          </a:moveTo>
                          <a:cubicBezTo>
                            <a:pt x="3319" y="22872"/>
                            <a:pt x="3319" y="22872"/>
                            <a:pt x="550" y="22872"/>
                          </a:cubicBezTo>
                          <a:cubicBezTo>
                            <a:pt x="3319" y="14565"/>
                            <a:pt x="6088" y="6258"/>
                            <a:pt x="14395" y="6258"/>
                          </a:cubicBezTo>
                          <a:cubicBezTo>
                            <a:pt x="22702" y="6258"/>
                            <a:pt x="28239" y="9027"/>
                            <a:pt x="31009" y="14565"/>
                          </a:cubicBezTo>
                          <a:cubicBezTo>
                            <a:pt x="31009" y="14565"/>
                            <a:pt x="33778" y="17334"/>
                            <a:pt x="33778" y="14565"/>
                          </a:cubicBezTo>
                          <a:cubicBezTo>
                            <a:pt x="33778" y="14565"/>
                            <a:pt x="36546" y="11796"/>
                            <a:pt x="33778" y="11796"/>
                          </a:cubicBezTo>
                          <a:cubicBezTo>
                            <a:pt x="31009" y="3489"/>
                            <a:pt x="22702" y="-2049"/>
                            <a:pt x="11626" y="720"/>
                          </a:cubicBezTo>
                          <a:cubicBezTo>
                            <a:pt x="6088" y="3489"/>
                            <a:pt x="-2219" y="11796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ubicBezTo>
                            <a:pt x="550" y="22872"/>
                            <a:pt x="550" y="22872"/>
                            <a:pt x="550" y="22872"/>
                          </a:cubicBezTo>
                          <a:close/>
                        </a:path>
                      </a:pathLst>
                    </a:custGeom>
                    <a:solidFill>
                      <a:srgbClr val="C68C75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77" name="Đồ họa 753">
                      <a:extLst>
                        <a:ext uri="{FF2B5EF4-FFF2-40B4-BE49-F238E27FC236}">
                          <a16:creationId xmlns:a16="http://schemas.microsoft.com/office/drawing/2014/main" xmlns="" id="{EF41741C-A45A-7BFC-9015-90FE5DC9E9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28163" y="4469879"/>
                      <a:ext cx="166874" cy="99085"/>
                      <a:chOff x="8028163" y="4469879"/>
                      <a:chExt cx="166874" cy="99085"/>
                    </a:xfrm>
                  </p:grpSpPr>
                  <p:sp>
                    <p:nvSpPr>
                      <p:cNvPr id="278" name="Hình tự do: Hình 277">
                        <a:extLst>
                          <a:ext uri="{FF2B5EF4-FFF2-40B4-BE49-F238E27FC236}">
                            <a16:creationId xmlns:a16="http://schemas.microsoft.com/office/drawing/2014/main" xmlns="" id="{BC38574B-D4DA-5F1A-2293-FA55D15B0E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28163" y="4470734"/>
                        <a:ext cx="166874" cy="97809"/>
                      </a:xfrm>
                      <a:custGeom>
                        <a:avLst/>
                        <a:gdLst>
                          <a:gd name="connsiteX0" fmla="*/ 563 w 166874"/>
                          <a:gd name="connsiteY0" fmla="*/ 48986 h 97809"/>
                          <a:gd name="connsiteX1" fmla="*/ 94707 w 166874"/>
                          <a:gd name="connsiteY1" fmla="*/ 96058 h 97809"/>
                          <a:gd name="connsiteX2" fmla="*/ 166700 w 166874"/>
                          <a:gd name="connsiteY2" fmla="*/ 21296 h 97809"/>
                          <a:gd name="connsiteX3" fmla="*/ 78094 w 166874"/>
                          <a:gd name="connsiteY3" fmla="*/ 12989 h 97809"/>
                          <a:gd name="connsiteX4" fmla="*/ 563 w 166874"/>
                          <a:gd name="connsiteY4" fmla="*/ 48986 h 978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74" h="97809">
                            <a:moveTo>
                              <a:pt x="563" y="48986"/>
                            </a:moveTo>
                            <a:cubicBezTo>
                              <a:pt x="6101" y="82213"/>
                              <a:pt x="47635" y="104365"/>
                              <a:pt x="94707" y="96058"/>
                            </a:cubicBezTo>
                            <a:cubicBezTo>
                              <a:pt x="139011" y="87751"/>
                              <a:pt x="169469" y="40679"/>
                              <a:pt x="166700" y="21296"/>
                            </a:cubicBezTo>
                            <a:cubicBezTo>
                              <a:pt x="161162" y="-17469"/>
                              <a:pt x="122397" y="7451"/>
                              <a:pt x="78094" y="12989"/>
                            </a:cubicBezTo>
                            <a:cubicBezTo>
                              <a:pt x="31021" y="15758"/>
                              <a:pt x="-4975" y="15758"/>
                              <a:pt x="563" y="48986"/>
                            </a:cubicBezTo>
                            <a:close/>
                          </a:path>
                        </a:pathLst>
                      </a:custGeom>
                      <a:solidFill>
                        <a:srgbClr val="5B0000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79" name="Hình tự do: Hình 278">
                        <a:extLst>
                          <a:ext uri="{FF2B5EF4-FFF2-40B4-BE49-F238E27FC236}">
                            <a16:creationId xmlns:a16="http://schemas.microsoft.com/office/drawing/2014/main" xmlns="" id="{9FFE096C-9B91-93A7-7899-39E0A3A7DD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5339" y="4469879"/>
                        <a:ext cx="119064" cy="35349"/>
                      </a:xfrm>
                      <a:custGeom>
                        <a:avLst/>
                        <a:gdLst>
                          <a:gd name="connsiteX0" fmla="*/ 58148 w 119064"/>
                          <a:gd name="connsiteY0" fmla="*/ 11076 h 35349"/>
                          <a:gd name="connsiteX1" fmla="*/ 119065 w 119064"/>
                          <a:gd name="connsiteY1" fmla="*/ 0 h 35349"/>
                          <a:gd name="connsiteX2" fmla="*/ 63686 w 119064"/>
                          <a:gd name="connsiteY2" fmla="*/ 33227 h 35349"/>
                          <a:gd name="connsiteX3" fmla="*/ 0 w 119064"/>
                          <a:gd name="connsiteY3" fmla="*/ 19383 h 35349"/>
                          <a:gd name="connsiteX4" fmla="*/ 58148 w 119064"/>
                          <a:gd name="connsiteY4" fmla="*/ 11076 h 35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9064" h="35349">
                            <a:moveTo>
                              <a:pt x="58148" y="11076"/>
                            </a:moveTo>
                            <a:cubicBezTo>
                              <a:pt x="83068" y="8307"/>
                              <a:pt x="102451" y="0"/>
                              <a:pt x="119065" y="0"/>
                            </a:cubicBezTo>
                            <a:cubicBezTo>
                              <a:pt x="113527" y="13845"/>
                              <a:pt x="91375" y="27689"/>
                              <a:pt x="63686" y="33227"/>
                            </a:cubicBezTo>
                            <a:cubicBezTo>
                              <a:pt x="35996" y="38765"/>
                              <a:pt x="11076" y="33227"/>
                              <a:pt x="0" y="19383"/>
                            </a:cubicBezTo>
                            <a:cubicBezTo>
                              <a:pt x="16614" y="13845"/>
                              <a:pt x="35996" y="13845"/>
                              <a:pt x="58148" y="1107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80" name="Hình tự do: Hình 279">
                        <a:extLst>
                          <a:ext uri="{FF2B5EF4-FFF2-40B4-BE49-F238E27FC236}">
                            <a16:creationId xmlns:a16="http://schemas.microsoft.com/office/drawing/2014/main" xmlns="" id="{914E1D18-4061-7792-0688-28CD1826CD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53646" y="4530796"/>
                        <a:ext cx="116295" cy="38168"/>
                      </a:xfrm>
                      <a:custGeom>
                        <a:avLst/>
                        <a:gdLst>
                          <a:gd name="connsiteX0" fmla="*/ 47072 w 116295"/>
                          <a:gd name="connsiteY0" fmla="*/ 2769 h 38168"/>
                          <a:gd name="connsiteX1" fmla="*/ 116296 w 116295"/>
                          <a:gd name="connsiteY1" fmla="*/ 11076 h 38168"/>
                          <a:gd name="connsiteX2" fmla="*/ 69224 w 116295"/>
                          <a:gd name="connsiteY2" fmla="*/ 35996 h 38168"/>
                          <a:gd name="connsiteX3" fmla="*/ 0 w 116295"/>
                          <a:gd name="connsiteY3" fmla="*/ 24921 h 38168"/>
                          <a:gd name="connsiteX4" fmla="*/ 47072 w 116295"/>
                          <a:gd name="connsiteY4" fmla="*/ 2769 h 38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295" h="38168">
                            <a:moveTo>
                              <a:pt x="47072" y="2769"/>
                            </a:moveTo>
                            <a:cubicBezTo>
                              <a:pt x="74762" y="-2769"/>
                              <a:pt x="102451" y="0"/>
                              <a:pt x="116296" y="11076"/>
                            </a:cubicBezTo>
                            <a:cubicBezTo>
                              <a:pt x="105220" y="22152"/>
                              <a:pt x="88606" y="33228"/>
                              <a:pt x="69224" y="35996"/>
                            </a:cubicBezTo>
                            <a:cubicBezTo>
                              <a:pt x="44303" y="41534"/>
                              <a:pt x="19383" y="35996"/>
                              <a:pt x="0" y="24921"/>
                            </a:cubicBezTo>
                            <a:cubicBezTo>
                              <a:pt x="11076" y="16614"/>
                              <a:pt x="27689" y="8307"/>
                              <a:pt x="47072" y="2769"/>
                            </a:cubicBezTo>
                            <a:close/>
                          </a:path>
                        </a:pathLst>
                      </a:custGeom>
                      <a:solidFill>
                        <a:srgbClr val="E2797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261" name="Hình tự do: Hình 260">
                    <a:extLst>
                      <a:ext uri="{FF2B5EF4-FFF2-40B4-BE49-F238E27FC236}">
                        <a16:creationId xmlns:a16="http://schemas.microsoft.com/office/drawing/2014/main" xmlns="" id="{F2C0F2C3-747C-5110-57E9-0E5176BAA827}"/>
                      </a:ext>
                    </a:extLst>
                  </p:cNvPr>
                  <p:cNvSpPr/>
                  <p:nvPr/>
                </p:nvSpPr>
                <p:spPr>
                  <a:xfrm>
                    <a:off x="7781461" y="4060856"/>
                    <a:ext cx="562924" cy="281651"/>
                  </a:xfrm>
                  <a:custGeom>
                    <a:avLst/>
                    <a:gdLst>
                      <a:gd name="connsiteX0" fmla="*/ 432784 w 562924"/>
                      <a:gd name="connsiteY0" fmla="*/ 151511 h 281651"/>
                      <a:gd name="connsiteX1" fmla="*/ 299874 w 562924"/>
                      <a:gd name="connsiteY1" fmla="*/ 184738 h 281651"/>
                      <a:gd name="connsiteX2" fmla="*/ 247265 w 562924"/>
                      <a:gd name="connsiteY2" fmla="*/ 223503 h 281651"/>
                      <a:gd name="connsiteX3" fmla="*/ 266647 w 562924"/>
                      <a:gd name="connsiteY3" fmla="*/ 184738 h 281651"/>
                      <a:gd name="connsiteX4" fmla="*/ 202961 w 562924"/>
                      <a:gd name="connsiteY4" fmla="*/ 237348 h 281651"/>
                      <a:gd name="connsiteX5" fmla="*/ 28517 w 562924"/>
                      <a:gd name="connsiteY5" fmla="*/ 281651 h 281651"/>
                      <a:gd name="connsiteX6" fmla="*/ 36824 w 562924"/>
                      <a:gd name="connsiteY6" fmla="*/ 184738 h 281651"/>
                      <a:gd name="connsiteX7" fmla="*/ 6366 w 562924"/>
                      <a:gd name="connsiteY7" fmla="*/ 234579 h 281651"/>
                      <a:gd name="connsiteX8" fmla="*/ 3597 w 562924"/>
                      <a:gd name="connsiteY8" fmla="*/ 187507 h 281651"/>
                      <a:gd name="connsiteX9" fmla="*/ 78359 w 562924"/>
                      <a:gd name="connsiteY9" fmla="*/ 126590 h 281651"/>
                      <a:gd name="connsiteX10" fmla="*/ 189117 w 562924"/>
                      <a:gd name="connsiteY10" fmla="*/ 18601 h 281651"/>
                      <a:gd name="connsiteX11" fmla="*/ 482625 w 562924"/>
                      <a:gd name="connsiteY11" fmla="*/ 79518 h 281651"/>
                      <a:gd name="connsiteX12" fmla="*/ 551849 w 562924"/>
                      <a:gd name="connsiteY12" fmla="*/ 126590 h 281651"/>
                      <a:gd name="connsiteX13" fmla="*/ 562925 w 562924"/>
                      <a:gd name="connsiteY13" fmla="*/ 259500 h 281651"/>
                      <a:gd name="connsiteX14" fmla="*/ 488163 w 562924"/>
                      <a:gd name="connsiteY14" fmla="*/ 265038 h 281651"/>
                      <a:gd name="connsiteX15" fmla="*/ 432784 w 562924"/>
                      <a:gd name="connsiteY15" fmla="*/ 151511 h 281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2924" h="281651">
                        <a:moveTo>
                          <a:pt x="432784" y="151511"/>
                        </a:moveTo>
                        <a:cubicBezTo>
                          <a:pt x="374636" y="82287"/>
                          <a:pt x="322026" y="121052"/>
                          <a:pt x="299874" y="184738"/>
                        </a:cubicBezTo>
                        <a:cubicBezTo>
                          <a:pt x="291568" y="209659"/>
                          <a:pt x="266647" y="220734"/>
                          <a:pt x="247265" y="223503"/>
                        </a:cubicBezTo>
                        <a:cubicBezTo>
                          <a:pt x="247265" y="217965"/>
                          <a:pt x="269416" y="204121"/>
                          <a:pt x="266647" y="184738"/>
                        </a:cubicBezTo>
                        <a:cubicBezTo>
                          <a:pt x="258340" y="198583"/>
                          <a:pt x="219575" y="231810"/>
                          <a:pt x="202961" y="237348"/>
                        </a:cubicBezTo>
                        <a:cubicBezTo>
                          <a:pt x="89435" y="262269"/>
                          <a:pt x="56207" y="217965"/>
                          <a:pt x="28517" y="281651"/>
                        </a:cubicBezTo>
                        <a:cubicBezTo>
                          <a:pt x="17442" y="248424"/>
                          <a:pt x="20211" y="201352"/>
                          <a:pt x="36824" y="184738"/>
                        </a:cubicBezTo>
                        <a:cubicBezTo>
                          <a:pt x="28517" y="187507"/>
                          <a:pt x="14673" y="184738"/>
                          <a:pt x="6366" y="234579"/>
                        </a:cubicBezTo>
                        <a:cubicBezTo>
                          <a:pt x="3597" y="206890"/>
                          <a:pt x="-4710" y="201352"/>
                          <a:pt x="3597" y="187507"/>
                        </a:cubicBezTo>
                        <a:cubicBezTo>
                          <a:pt x="14673" y="173662"/>
                          <a:pt x="56207" y="157049"/>
                          <a:pt x="78359" y="126590"/>
                        </a:cubicBezTo>
                        <a:cubicBezTo>
                          <a:pt x="103279" y="96132"/>
                          <a:pt x="158658" y="18601"/>
                          <a:pt x="189117" y="18601"/>
                        </a:cubicBezTo>
                        <a:cubicBezTo>
                          <a:pt x="316488" y="24139"/>
                          <a:pt x="449398" y="-56161"/>
                          <a:pt x="482625" y="79518"/>
                        </a:cubicBezTo>
                        <a:cubicBezTo>
                          <a:pt x="496470" y="87825"/>
                          <a:pt x="535235" y="101670"/>
                          <a:pt x="551849" y="126590"/>
                        </a:cubicBezTo>
                        <a:cubicBezTo>
                          <a:pt x="560156" y="187507"/>
                          <a:pt x="510315" y="223503"/>
                          <a:pt x="562925" y="259500"/>
                        </a:cubicBezTo>
                        <a:cubicBezTo>
                          <a:pt x="535235" y="276113"/>
                          <a:pt x="515853" y="287189"/>
                          <a:pt x="488163" y="265038"/>
                        </a:cubicBezTo>
                        <a:cubicBezTo>
                          <a:pt x="449398" y="229041"/>
                          <a:pt x="524160" y="134897"/>
                          <a:pt x="432784" y="151511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2" name="Hình tự do: Hình 261">
                    <a:extLst>
                      <a:ext uri="{FF2B5EF4-FFF2-40B4-BE49-F238E27FC236}">
                        <a16:creationId xmlns:a16="http://schemas.microsoft.com/office/drawing/2014/main" xmlns="" id="{5EF2EDAE-965F-65E4-5D2A-494039C862C8}"/>
                      </a:ext>
                    </a:extLst>
                  </p:cNvPr>
                  <p:cNvSpPr/>
                  <p:nvPr/>
                </p:nvSpPr>
                <p:spPr>
                  <a:xfrm>
                    <a:off x="8219783" y="4017647"/>
                    <a:ext cx="135678" cy="117188"/>
                  </a:xfrm>
                  <a:custGeom>
                    <a:avLst/>
                    <a:gdLst>
                      <a:gd name="connsiteX0" fmla="*/ 33227 w 135678"/>
                      <a:gd name="connsiteY0" fmla="*/ 117189 h 117188"/>
                      <a:gd name="connsiteX1" fmla="*/ 135679 w 135678"/>
                      <a:gd name="connsiteY1" fmla="*/ 97806 h 117188"/>
                      <a:gd name="connsiteX2" fmla="*/ 33227 w 135678"/>
                      <a:gd name="connsiteY2" fmla="*/ 117189 h 117188"/>
                      <a:gd name="connsiteX3" fmla="*/ 0 w 135678"/>
                      <a:gd name="connsiteY3" fmla="*/ 9200 h 117188"/>
                      <a:gd name="connsiteX4" fmla="*/ 47072 w 135678"/>
                      <a:gd name="connsiteY4" fmla="*/ 72885 h 117188"/>
                      <a:gd name="connsiteX5" fmla="*/ 0 w 135678"/>
                      <a:gd name="connsiteY5" fmla="*/ 9200 h 117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78" h="117188">
                        <a:moveTo>
                          <a:pt x="33227" y="117189"/>
                        </a:moveTo>
                        <a:cubicBezTo>
                          <a:pt x="55379" y="95037"/>
                          <a:pt x="77531" y="78423"/>
                          <a:pt x="135679" y="97806"/>
                        </a:cubicBezTo>
                        <a:cubicBezTo>
                          <a:pt x="99682" y="25813"/>
                          <a:pt x="58148" y="53503"/>
                          <a:pt x="33227" y="117189"/>
                        </a:cubicBezTo>
                        <a:close/>
                        <a:moveTo>
                          <a:pt x="0" y="9200"/>
                        </a:moveTo>
                        <a:cubicBezTo>
                          <a:pt x="30459" y="20275"/>
                          <a:pt x="41534" y="45196"/>
                          <a:pt x="47072" y="72885"/>
                        </a:cubicBezTo>
                        <a:cubicBezTo>
                          <a:pt x="85838" y="20275"/>
                          <a:pt x="52610" y="-18490"/>
                          <a:pt x="0" y="9200"/>
                        </a:cubicBezTo>
                        <a:close/>
                      </a:path>
                    </a:pathLst>
                  </a:custGeom>
                  <a:solidFill>
                    <a:srgbClr val="8F645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xmlns="" id="{3A740389-11D8-7E5E-94A3-1C6B53FD7C2B}"/>
                  </a:ext>
                </a:extLst>
              </p:cNvPr>
              <p:cNvSpPr/>
              <p:nvPr/>
            </p:nvSpPr>
            <p:spPr>
              <a:xfrm>
                <a:off x="3723010" y="5325484"/>
                <a:ext cx="470721" cy="66454"/>
              </a:xfrm>
              <a:custGeom>
                <a:avLst/>
                <a:gdLst>
                  <a:gd name="connsiteX0" fmla="*/ 470721 w 470721"/>
                  <a:gd name="connsiteY0" fmla="*/ 33227 h 66454"/>
                  <a:gd name="connsiteX1" fmla="*/ 235361 w 470721"/>
                  <a:gd name="connsiteY1" fmla="*/ 66455 h 66454"/>
                  <a:gd name="connsiteX2" fmla="*/ 0 w 470721"/>
                  <a:gd name="connsiteY2" fmla="*/ 33227 h 66454"/>
                  <a:gd name="connsiteX3" fmla="*/ 235361 w 470721"/>
                  <a:gd name="connsiteY3" fmla="*/ 0 h 66454"/>
                  <a:gd name="connsiteX4" fmla="*/ 470721 w 470721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21" h="66454">
                    <a:moveTo>
                      <a:pt x="470721" y="33227"/>
                    </a:moveTo>
                    <a:cubicBezTo>
                      <a:pt x="470721" y="52610"/>
                      <a:pt x="365501" y="66455"/>
                      <a:pt x="235361" y="66455"/>
                    </a:cubicBezTo>
                    <a:cubicBezTo>
                      <a:pt x="105220" y="66455"/>
                      <a:pt x="0" y="52610"/>
                      <a:pt x="0" y="33227"/>
                    </a:cubicBezTo>
                    <a:cubicBezTo>
                      <a:pt x="0" y="13845"/>
                      <a:pt x="105220" y="0"/>
                      <a:pt x="235361" y="0"/>
                    </a:cubicBezTo>
                    <a:cubicBezTo>
                      <a:pt x="365501" y="0"/>
                      <a:pt x="470721" y="13845"/>
                      <a:pt x="470721" y="33227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xmlns="" id="{17F0D9CD-12ED-39D2-EC5B-316338A30861}"/>
                  </a:ext>
                </a:extLst>
              </p:cNvPr>
              <p:cNvSpPr/>
              <p:nvPr/>
            </p:nvSpPr>
            <p:spPr>
              <a:xfrm>
                <a:off x="7915199" y="5325181"/>
                <a:ext cx="675623" cy="66757"/>
              </a:xfrm>
              <a:custGeom>
                <a:avLst/>
                <a:gdLst>
                  <a:gd name="connsiteX0" fmla="*/ 675624 w 675623"/>
                  <a:gd name="connsiteY0" fmla="*/ 33530 h 66757"/>
                  <a:gd name="connsiteX1" fmla="*/ 337812 w 675623"/>
                  <a:gd name="connsiteY1" fmla="*/ 66758 h 66757"/>
                  <a:gd name="connsiteX2" fmla="*/ 0 w 675623"/>
                  <a:gd name="connsiteY2" fmla="*/ 33530 h 66757"/>
                  <a:gd name="connsiteX3" fmla="*/ 337812 w 675623"/>
                  <a:gd name="connsiteY3" fmla="*/ 303 h 66757"/>
                  <a:gd name="connsiteX4" fmla="*/ 675624 w 675623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623" h="66757">
                    <a:moveTo>
                      <a:pt x="675624" y="33530"/>
                    </a:moveTo>
                    <a:cubicBezTo>
                      <a:pt x="675624" y="52913"/>
                      <a:pt x="526100" y="66758"/>
                      <a:pt x="337812" y="66758"/>
                    </a:cubicBezTo>
                    <a:cubicBezTo>
                      <a:pt x="152292" y="66758"/>
                      <a:pt x="0" y="52913"/>
                      <a:pt x="0" y="33530"/>
                    </a:cubicBezTo>
                    <a:cubicBezTo>
                      <a:pt x="0" y="14148"/>
                      <a:pt x="149524" y="303"/>
                      <a:pt x="337812" y="303"/>
                    </a:cubicBezTo>
                    <a:cubicBezTo>
                      <a:pt x="526100" y="-2466"/>
                      <a:pt x="675624" y="14148"/>
                      <a:pt x="67562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xmlns="" id="{FF6AE661-5E05-4CA4-D870-F5C5ADDF2240}"/>
                  </a:ext>
                </a:extLst>
              </p:cNvPr>
              <p:cNvSpPr/>
              <p:nvPr/>
            </p:nvSpPr>
            <p:spPr>
              <a:xfrm>
                <a:off x="4434630" y="5325181"/>
                <a:ext cx="952518" cy="66757"/>
              </a:xfrm>
              <a:custGeom>
                <a:avLst/>
                <a:gdLst>
                  <a:gd name="connsiteX0" fmla="*/ 952519 w 952518"/>
                  <a:gd name="connsiteY0" fmla="*/ 33530 h 66757"/>
                  <a:gd name="connsiteX1" fmla="*/ 476259 w 952518"/>
                  <a:gd name="connsiteY1" fmla="*/ 66758 h 66757"/>
                  <a:gd name="connsiteX2" fmla="*/ 0 w 952518"/>
                  <a:gd name="connsiteY2" fmla="*/ 33530 h 66757"/>
                  <a:gd name="connsiteX3" fmla="*/ 476259 w 952518"/>
                  <a:gd name="connsiteY3" fmla="*/ 303 h 66757"/>
                  <a:gd name="connsiteX4" fmla="*/ 952519 w 952518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18" h="66757">
                    <a:moveTo>
                      <a:pt x="952519" y="33530"/>
                    </a:moveTo>
                    <a:cubicBezTo>
                      <a:pt x="952519" y="52913"/>
                      <a:pt x="739309" y="66758"/>
                      <a:pt x="476259" y="66758"/>
                    </a:cubicBezTo>
                    <a:cubicBezTo>
                      <a:pt x="213209" y="66758"/>
                      <a:pt x="0" y="52913"/>
                      <a:pt x="0" y="33530"/>
                    </a:cubicBezTo>
                    <a:cubicBezTo>
                      <a:pt x="0" y="14148"/>
                      <a:pt x="213209" y="303"/>
                      <a:pt x="476259" y="303"/>
                    </a:cubicBezTo>
                    <a:cubicBezTo>
                      <a:pt x="739309" y="-2466"/>
                      <a:pt x="952519" y="14148"/>
                      <a:pt x="95251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xmlns="" id="{7D53461D-35C5-0709-E5A1-0E061F49E4F0}"/>
                  </a:ext>
                </a:extLst>
              </p:cNvPr>
              <p:cNvSpPr/>
              <p:nvPr/>
            </p:nvSpPr>
            <p:spPr>
              <a:xfrm>
                <a:off x="5597589" y="5325181"/>
                <a:ext cx="1002359" cy="66757"/>
              </a:xfrm>
              <a:custGeom>
                <a:avLst/>
                <a:gdLst>
                  <a:gd name="connsiteX0" fmla="*/ 1002359 w 1002359"/>
                  <a:gd name="connsiteY0" fmla="*/ 33530 h 66757"/>
                  <a:gd name="connsiteX1" fmla="*/ 501180 w 1002359"/>
                  <a:gd name="connsiteY1" fmla="*/ 66758 h 66757"/>
                  <a:gd name="connsiteX2" fmla="*/ 0 w 1002359"/>
                  <a:gd name="connsiteY2" fmla="*/ 33530 h 66757"/>
                  <a:gd name="connsiteX3" fmla="*/ 501180 w 1002359"/>
                  <a:gd name="connsiteY3" fmla="*/ 303 h 66757"/>
                  <a:gd name="connsiteX4" fmla="*/ 1002359 w 1002359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359" h="66757">
                    <a:moveTo>
                      <a:pt x="1002359" y="33530"/>
                    </a:moveTo>
                    <a:cubicBezTo>
                      <a:pt x="1002359" y="52913"/>
                      <a:pt x="778075" y="66758"/>
                      <a:pt x="501180" y="66758"/>
                    </a:cubicBezTo>
                    <a:cubicBezTo>
                      <a:pt x="224285" y="66758"/>
                      <a:pt x="0" y="52913"/>
                      <a:pt x="0" y="33530"/>
                    </a:cubicBezTo>
                    <a:cubicBezTo>
                      <a:pt x="0" y="14148"/>
                      <a:pt x="224285" y="303"/>
                      <a:pt x="501180" y="303"/>
                    </a:cubicBezTo>
                    <a:cubicBezTo>
                      <a:pt x="778075" y="-2466"/>
                      <a:pt x="1002359" y="14148"/>
                      <a:pt x="1002359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xmlns="" id="{5936C879-952B-62A1-CD7C-9DA26072B2E1}"/>
                  </a:ext>
                </a:extLst>
              </p:cNvPr>
              <p:cNvSpPr/>
              <p:nvPr/>
            </p:nvSpPr>
            <p:spPr>
              <a:xfrm>
                <a:off x="6785468" y="5325181"/>
                <a:ext cx="963594" cy="66757"/>
              </a:xfrm>
              <a:custGeom>
                <a:avLst/>
                <a:gdLst>
                  <a:gd name="connsiteX0" fmla="*/ 963594 w 963594"/>
                  <a:gd name="connsiteY0" fmla="*/ 33530 h 66757"/>
                  <a:gd name="connsiteX1" fmla="*/ 481797 w 963594"/>
                  <a:gd name="connsiteY1" fmla="*/ 66758 h 66757"/>
                  <a:gd name="connsiteX2" fmla="*/ 0 w 963594"/>
                  <a:gd name="connsiteY2" fmla="*/ 33530 h 66757"/>
                  <a:gd name="connsiteX3" fmla="*/ 481797 w 963594"/>
                  <a:gd name="connsiteY3" fmla="*/ 303 h 66757"/>
                  <a:gd name="connsiteX4" fmla="*/ 963594 w 963594"/>
                  <a:gd name="connsiteY4" fmla="*/ 33530 h 6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594" h="66757">
                    <a:moveTo>
                      <a:pt x="963594" y="33530"/>
                    </a:moveTo>
                    <a:cubicBezTo>
                      <a:pt x="963594" y="52913"/>
                      <a:pt x="747616" y="66758"/>
                      <a:pt x="481797" y="66758"/>
                    </a:cubicBezTo>
                    <a:cubicBezTo>
                      <a:pt x="215978" y="66758"/>
                      <a:pt x="0" y="52913"/>
                      <a:pt x="0" y="33530"/>
                    </a:cubicBezTo>
                    <a:cubicBezTo>
                      <a:pt x="0" y="14148"/>
                      <a:pt x="215978" y="303"/>
                      <a:pt x="481797" y="303"/>
                    </a:cubicBezTo>
                    <a:cubicBezTo>
                      <a:pt x="747616" y="-2466"/>
                      <a:pt x="963594" y="14148"/>
                      <a:pt x="963594" y="33530"/>
                    </a:cubicBezTo>
                    <a:close/>
                  </a:path>
                </a:pathLst>
              </a:custGeom>
              <a:solidFill>
                <a:srgbClr val="0C4F0E">
                  <a:alpha val="17000"/>
                </a:srgbClr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xmlns="" id="{CD459D65-7D3A-20F0-54B1-1BC93D8C7E26}"/>
                  </a:ext>
                </a:extLst>
              </p:cNvPr>
              <p:cNvSpPr/>
              <p:nvPr/>
            </p:nvSpPr>
            <p:spPr>
              <a:xfrm>
                <a:off x="4456782" y="3846865"/>
                <a:ext cx="922059" cy="1506308"/>
              </a:xfrm>
              <a:custGeom>
                <a:avLst/>
                <a:gdLst>
                  <a:gd name="connsiteX0" fmla="*/ 922060 w 922059"/>
                  <a:gd name="connsiteY0" fmla="*/ 1390013 h 1506308"/>
                  <a:gd name="connsiteX1" fmla="*/ 919291 w 922059"/>
                  <a:gd name="connsiteY1" fmla="*/ 1445392 h 1506308"/>
                  <a:gd name="connsiteX2" fmla="*/ 908215 w 922059"/>
                  <a:gd name="connsiteY2" fmla="*/ 1481388 h 1506308"/>
                  <a:gd name="connsiteX3" fmla="*/ 894371 w 922059"/>
                  <a:gd name="connsiteY3" fmla="*/ 1500771 h 1506308"/>
                  <a:gd name="connsiteX4" fmla="*/ 874988 w 922059"/>
                  <a:gd name="connsiteY4" fmla="*/ 1506309 h 1506308"/>
                  <a:gd name="connsiteX5" fmla="*/ 49841 w 922059"/>
                  <a:gd name="connsiteY5" fmla="*/ 1506309 h 1506308"/>
                  <a:gd name="connsiteX6" fmla="*/ 33227 w 922059"/>
                  <a:gd name="connsiteY6" fmla="*/ 1500771 h 1506308"/>
                  <a:gd name="connsiteX7" fmla="*/ 19383 w 922059"/>
                  <a:gd name="connsiteY7" fmla="*/ 1481388 h 1506308"/>
                  <a:gd name="connsiteX8" fmla="*/ 8307 w 922059"/>
                  <a:gd name="connsiteY8" fmla="*/ 1445392 h 1506308"/>
                  <a:gd name="connsiteX9" fmla="*/ 5538 w 922059"/>
                  <a:gd name="connsiteY9" fmla="*/ 1390013 h 1506308"/>
                  <a:gd name="connsiteX10" fmla="*/ 8307 w 922059"/>
                  <a:gd name="connsiteY10" fmla="*/ 1334634 h 1506308"/>
                  <a:gd name="connsiteX11" fmla="*/ 16614 w 922059"/>
                  <a:gd name="connsiteY11" fmla="*/ 1298637 h 1506308"/>
                  <a:gd name="connsiteX12" fmla="*/ 30459 w 922059"/>
                  <a:gd name="connsiteY12" fmla="*/ 1279255 h 1506308"/>
                  <a:gd name="connsiteX13" fmla="*/ 49841 w 922059"/>
                  <a:gd name="connsiteY13" fmla="*/ 1273717 h 1506308"/>
                  <a:gd name="connsiteX14" fmla="*/ 326736 w 922059"/>
                  <a:gd name="connsiteY14" fmla="*/ 1273717 h 1506308"/>
                  <a:gd name="connsiteX15" fmla="*/ 326736 w 922059"/>
                  <a:gd name="connsiteY15" fmla="*/ 299046 h 1506308"/>
                  <a:gd name="connsiteX16" fmla="*/ 88606 w 922059"/>
                  <a:gd name="connsiteY16" fmla="*/ 431956 h 1506308"/>
                  <a:gd name="connsiteX17" fmla="*/ 44303 w 922059"/>
                  <a:gd name="connsiteY17" fmla="*/ 448570 h 1506308"/>
                  <a:gd name="connsiteX18" fmla="*/ 16614 w 922059"/>
                  <a:gd name="connsiteY18" fmla="*/ 440263 h 1506308"/>
                  <a:gd name="connsiteX19" fmla="*/ 2769 w 922059"/>
                  <a:gd name="connsiteY19" fmla="*/ 407036 h 1506308"/>
                  <a:gd name="connsiteX20" fmla="*/ 0 w 922059"/>
                  <a:gd name="connsiteY20" fmla="*/ 337812 h 1506308"/>
                  <a:gd name="connsiteX21" fmla="*/ 0 w 922059"/>
                  <a:gd name="connsiteY21" fmla="*/ 293509 h 1506308"/>
                  <a:gd name="connsiteX22" fmla="*/ 5538 w 922059"/>
                  <a:gd name="connsiteY22" fmla="*/ 263050 h 1506308"/>
                  <a:gd name="connsiteX23" fmla="*/ 19383 w 922059"/>
                  <a:gd name="connsiteY23" fmla="*/ 240899 h 1506308"/>
                  <a:gd name="connsiteX24" fmla="*/ 41534 w 922059"/>
                  <a:gd name="connsiteY24" fmla="*/ 224285 h 1506308"/>
                  <a:gd name="connsiteX25" fmla="*/ 365501 w 922059"/>
                  <a:gd name="connsiteY25" fmla="*/ 16614 h 1506308"/>
                  <a:gd name="connsiteX26" fmla="*/ 379346 w 922059"/>
                  <a:gd name="connsiteY26" fmla="*/ 8307 h 1506308"/>
                  <a:gd name="connsiteX27" fmla="*/ 401498 w 922059"/>
                  <a:gd name="connsiteY27" fmla="*/ 2769 h 1506308"/>
                  <a:gd name="connsiteX28" fmla="*/ 437494 w 922059"/>
                  <a:gd name="connsiteY28" fmla="*/ 0 h 1506308"/>
                  <a:gd name="connsiteX29" fmla="*/ 495642 w 922059"/>
                  <a:gd name="connsiteY29" fmla="*/ 0 h 1506308"/>
                  <a:gd name="connsiteX30" fmla="*/ 567635 w 922059"/>
                  <a:gd name="connsiteY30" fmla="*/ 2769 h 1506308"/>
                  <a:gd name="connsiteX31" fmla="*/ 609169 w 922059"/>
                  <a:gd name="connsiteY31" fmla="*/ 8307 h 1506308"/>
                  <a:gd name="connsiteX32" fmla="*/ 628551 w 922059"/>
                  <a:gd name="connsiteY32" fmla="*/ 19383 h 1506308"/>
                  <a:gd name="connsiteX33" fmla="*/ 634089 w 922059"/>
                  <a:gd name="connsiteY33" fmla="*/ 35996 h 1506308"/>
                  <a:gd name="connsiteX34" fmla="*/ 634089 w 922059"/>
                  <a:gd name="connsiteY34" fmla="*/ 1270948 h 1506308"/>
                  <a:gd name="connsiteX35" fmla="*/ 877757 w 922059"/>
                  <a:gd name="connsiteY35" fmla="*/ 1270948 h 1506308"/>
                  <a:gd name="connsiteX36" fmla="*/ 897139 w 922059"/>
                  <a:gd name="connsiteY36" fmla="*/ 1276486 h 1506308"/>
                  <a:gd name="connsiteX37" fmla="*/ 910984 w 922059"/>
                  <a:gd name="connsiteY37" fmla="*/ 1295868 h 1506308"/>
                  <a:gd name="connsiteX38" fmla="*/ 919291 w 922059"/>
                  <a:gd name="connsiteY38" fmla="*/ 1331865 h 1506308"/>
                  <a:gd name="connsiteX39" fmla="*/ 922060 w 922059"/>
                  <a:gd name="connsiteY39" fmla="*/ 1390013 h 150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22059" h="1506308">
                    <a:moveTo>
                      <a:pt x="922060" y="1390013"/>
                    </a:moveTo>
                    <a:cubicBezTo>
                      <a:pt x="922060" y="1412164"/>
                      <a:pt x="922060" y="1428778"/>
                      <a:pt x="919291" y="1445392"/>
                    </a:cubicBezTo>
                    <a:cubicBezTo>
                      <a:pt x="916522" y="1459236"/>
                      <a:pt x="913753" y="1473081"/>
                      <a:pt x="908215" y="1481388"/>
                    </a:cubicBezTo>
                    <a:cubicBezTo>
                      <a:pt x="902677" y="1489695"/>
                      <a:pt x="899909" y="1498002"/>
                      <a:pt x="894371" y="1500771"/>
                    </a:cubicBezTo>
                    <a:cubicBezTo>
                      <a:pt x="888833" y="1503540"/>
                      <a:pt x="883295" y="1506309"/>
                      <a:pt x="874988" y="1506309"/>
                    </a:cubicBezTo>
                    <a:lnTo>
                      <a:pt x="49841" y="1506309"/>
                    </a:lnTo>
                    <a:cubicBezTo>
                      <a:pt x="44303" y="1506309"/>
                      <a:pt x="38765" y="1503540"/>
                      <a:pt x="33227" y="1500771"/>
                    </a:cubicBezTo>
                    <a:cubicBezTo>
                      <a:pt x="27689" y="1498002"/>
                      <a:pt x="22152" y="1489695"/>
                      <a:pt x="19383" y="1481388"/>
                    </a:cubicBezTo>
                    <a:cubicBezTo>
                      <a:pt x="13845" y="1473081"/>
                      <a:pt x="11076" y="1459236"/>
                      <a:pt x="8307" y="1445392"/>
                    </a:cubicBezTo>
                    <a:cubicBezTo>
                      <a:pt x="5538" y="1431547"/>
                      <a:pt x="5538" y="1412164"/>
                      <a:pt x="5538" y="1390013"/>
                    </a:cubicBezTo>
                    <a:cubicBezTo>
                      <a:pt x="5538" y="1367861"/>
                      <a:pt x="5538" y="1348478"/>
                      <a:pt x="8307" y="1334634"/>
                    </a:cubicBezTo>
                    <a:cubicBezTo>
                      <a:pt x="11076" y="1320789"/>
                      <a:pt x="13845" y="1306944"/>
                      <a:pt x="16614" y="1298637"/>
                    </a:cubicBezTo>
                    <a:cubicBezTo>
                      <a:pt x="22152" y="1290331"/>
                      <a:pt x="24921" y="1282024"/>
                      <a:pt x="30459" y="1279255"/>
                    </a:cubicBezTo>
                    <a:cubicBezTo>
                      <a:pt x="35996" y="1273717"/>
                      <a:pt x="41534" y="1273717"/>
                      <a:pt x="49841" y="1273717"/>
                    </a:cubicBezTo>
                    <a:lnTo>
                      <a:pt x="326736" y="1273717"/>
                    </a:lnTo>
                    <a:lnTo>
                      <a:pt x="326736" y="299046"/>
                    </a:lnTo>
                    <a:lnTo>
                      <a:pt x="88606" y="431956"/>
                    </a:lnTo>
                    <a:cubicBezTo>
                      <a:pt x="71993" y="440263"/>
                      <a:pt x="55379" y="445801"/>
                      <a:pt x="44303" y="448570"/>
                    </a:cubicBezTo>
                    <a:cubicBezTo>
                      <a:pt x="33227" y="451339"/>
                      <a:pt x="24921" y="448570"/>
                      <a:pt x="16614" y="440263"/>
                    </a:cubicBezTo>
                    <a:cubicBezTo>
                      <a:pt x="11076" y="434725"/>
                      <a:pt x="5538" y="423649"/>
                      <a:pt x="2769" y="407036"/>
                    </a:cubicBezTo>
                    <a:cubicBezTo>
                      <a:pt x="0" y="390422"/>
                      <a:pt x="0" y="368270"/>
                      <a:pt x="0" y="337812"/>
                    </a:cubicBezTo>
                    <a:cubicBezTo>
                      <a:pt x="0" y="318429"/>
                      <a:pt x="0" y="304584"/>
                      <a:pt x="0" y="293509"/>
                    </a:cubicBezTo>
                    <a:cubicBezTo>
                      <a:pt x="0" y="282433"/>
                      <a:pt x="2769" y="271357"/>
                      <a:pt x="5538" y="263050"/>
                    </a:cubicBezTo>
                    <a:cubicBezTo>
                      <a:pt x="8307" y="254743"/>
                      <a:pt x="13845" y="246437"/>
                      <a:pt x="19383" y="240899"/>
                    </a:cubicBezTo>
                    <a:cubicBezTo>
                      <a:pt x="24921" y="235361"/>
                      <a:pt x="33227" y="229823"/>
                      <a:pt x="41534" y="224285"/>
                    </a:cubicBezTo>
                    <a:lnTo>
                      <a:pt x="365501" y="16614"/>
                    </a:lnTo>
                    <a:cubicBezTo>
                      <a:pt x="368270" y="13845"/>
                      <a:pt x="373808" y="11076"/>
                      <a:pt x="379346" y="8307"/>
                    </a:cubicBezTo>
                    <a:cubicBezTo>
                      <a:pt x="384884" y="5538"/>
                      <a:pt x="393191" y="5538"/>
                      <a:pt x="401498" y="2769"/>
                    </a:cubicBezTo>
                    <a:cubicBezTo>
                      <a:pt x="409804" y="2769"/>
                      <a:pt x="423649" y="0"/>
                      <a:pt x="437494" y="0"/>
                    </a:cubicBezTo>
                    <a:cubicBezTo>
                      <a:pt x="451339" y="0"/>
                      <a:pt x="470721" y="0"/>
                      <a:pt x="495642" y="0"/>
                    </a:cubicBezTo>
                    <a:cubicBezTo>
                      <a:pt x="526100" y="0"/>
                      <a:pt x="548252" y="0"/>
                      <a:pt x="567635" y="2769"/>
                    </a:cubicBezTo>
                    <a:cubicBezTo>
                      <a:pt x="587017" y="2769"/>
                      <a:pt x="598093" y="5538"/>
                      <a:pt x="609169" y="8307"/>
                    </a:cubicBezTo>
                    <a:cubicBezTo>
                      <a:pt x="617476" y="11076"/>
                      <a:pt x="625783" y="13845"/>
                      <a:pt x="628551" y="19383"/>
                    </a:cubicBezTo>
                    <a:cubicBezTo>
                      <a:pt x="631320" y="24920"/>
                      <a:pt x="634089" y="30458"/>
                      <a:pt x="634089" y="35996"/>
                    </a:cubicBezTo>
                    <a:lnTo>
                      <a:pt x="634089" y="1270948"/>
                    </a:lnTo>
                    <a:lnTo>
                      <a:pt x="877757" y="1270948"/>
                    </a:lnTo>
                    <a:cubicBezTo>
                      <a:pt x="886064" y="1270948"/>
                      <a:pt x="891602" y="1273717"/>
                      <a:pt x="897139" y="1276486"/>
                    </a:cubicBezTo>
                    <a:cubicBezTo>
                      <a:pt x="902677" y="1282024"/>
                      <a:pt x="908215" y="1287562"/>
                      <a:pt x="910984" y="1295868"/>
                    </a:cubicBezTo>
                    <a:cubicBezTo>
                      <a:pt x="916522" y="1304175"/>
                      <a:pt x="919291" y="1318020"/>
                      <a:pt x="919291" y="1331865"/>
                    </a:cubicBezTo>
                    <a:cubicBezTo>
                      <a:pt x="919291" y="1351247"/>
                      <a:pt x="922060" y="1367861"/>
                      <a:pt x="922060" y="1390013"/>
                    </a:cubicBezTo>
                    <a:close/>
                  </a:path>
                </a:pathLst>
              </a:custGeom>
              <a:solidFill>
                <a:srgbClr val="EF6565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xmlns="" id="{131E9D9D-0B06-17DD-39E3-4C5787BB8481}"/>
                  </a:ext>
                </a:extLst>
              </p:cNvPr>
              <p:cNvSpPr/>
              <p:nvPr/>
            </p:nvSpPr>
            <p:spPr>
              <a:xfrm>
                <a:off x="5586513" y="3830251"/>
                <a:ext cx="1002359" cy="1522922"/>
              </a:xfrm>
              <a:custGeom>
                <a:avLst/>
                <a:gdLst>
                  <a:gd name="connsiteX0" fmla="*/ 1002360 w 1002359"/>
                  <a:gd name="connsiteY0" fmla="*/ 1398320 h 1522922"/>
                  <a:gd name="connsiteX1" fmla="*/ 999591 w 1002359"/>
                  <a:gd name="connsiteY1" fmla="*/ 1456468 h 1522922"/>
                  <a:gd name="connsiteX2" fmla="*/ 991284 w 1002359"/>
                  <a:gd name="connsiteY2" fmla="*/ 1495233 h 1522922"/>
                  <a:gd name="connsiteX3" fmla="*/ 977439 w 1002359"/>
                  <a:gd name="connsiteY3" fmla="*/ 1517384 h 1522922"/>
                  <a:gd name="connsiteX4" fmla="*/ 955287 w 1002359"/>
                  <a:gd name="connsiteY4" fmla="*/ 1522922 h 1522922"/>
                  <a:gd name="connsiteX5" fmla="*/ 96913 w 1002359"/>
                  <a:gd name="connsiteY5" fmla="*/ 1522922 h 1522922"/>
                  <a:gd name="connsiteX6" fmla="*/ 52610 w 1002359"/>
                  <a:gd name="connsiteY6" fmla="*/ 1517384 h 1522922"/>
                  <a:gd name="connsiteX7" fmla="*/ 22152 w 1002359"/>
                  <a:gd name="connsiteY7" fmla="*/ 1500771 h 1522922"/>
                  <a:gd name="connsiteX8" fmla="*/ 5538 w 1002359"/>
                  <a:gd name="connsiteY8" fmla="*/ 1462005 h 1522922"/>
                  <a:gd name="connsiteX9" fmla="*/ 0 w 1002359"/>
                  <a:gd name="connsiteY9" fmla="*/ 1395551 h 1522922"/>
                  <a:gd name="connsiteX10" fmla="*/ 2769 w 1002359"/>
                  <a:gd name="connsiteY10" fmla="*/ 1329096 h 1522922"/>
                  <a:gd name="connsiteX11" fmla="*/ 16614 w 1002359"/>
                  <a:gd name="connsiteY11" fmla="*/ 1279255 h 1522922"/>
                  <a:gd name="connsiteX12" fmla="*/ 41534 w 1002359"/>
                  <a:gd name="connsiteY12" fmla="*/ 1237721 h 1522922"/>
                  <a:gd name="connsiteX13" fmla="*/ 80300 w 1002359"/>
                  <a:gd name="connsiteY13" fmla="*/ 1193417 h 1522922"/>
                  <a:gd name="connsiteX14" fmla="*/ 337812 w 1002359"/>
                  <a:gd name="connsiteY14" fmla="*/ 916522 h 1522922"/>
                  <a:gd name="connsiteX15" fmla="*/ 462415 w 1002359"/>
                  <a:gd name="connsiteY15" fmla="*/ 769768 h 1522922"/>
                  <a:gd name="connsiteX16" fmla="*/ 537176 w 1002359"/>
                  <a:gd name="connsiteY16" fmla="*/ 647934 h 1522922"/>
                  <a:gd name="connsiteX17" fmla="*/ 573173 w 1002359"/>
                  <a:gd name="connsiteY17" fmla="*/ 548252 h 1522922"/>
                  <a:gd name="connsiteX18" fmla="*/ 584248 w 1002359"/>
                  <a:gd name="connsiteY18" fmla="*/ 459646 h 1522922"/>
                  <a:gd name="connsiteX19" fmla="*/ 573173 w 1002359"/>
                  <a:gd name="connsiteY19" fmla="*/ 387653 h 1522922"/>
                  <a:gd name="connsiteX20" fmla="*/ 537176 w 1002359"/>
                  <a:gd name="connsiteY20" fmla="*/ 329505 h 1522922"/>
                  <a:gd name="connsiteX21" fmla="*/ 479028 w 1002359"/>
                  <a:gd name="connsiteY21" fmla="*/ 290740 h 1522922"/>
                  <a:gd name="connsiteX22" fmla="*/ 395960 w 1002359"/>
                  <a:gd name="connsiteY22" fmla="*/ 276895 h 1522922"/>
                  <a:gd name="connsiteX23" fmla="*/ 274126 w 1002359"/>
                  <a:gd name="connsiteY23" fmla="*/ 293509 h 1522922"/>
                  <a:gd name="connsiteX24" fmla="*/ 182751 w 1002359"/>
                  <a:gd name="connsiteY24" fmla="*/ 332274 h 1522922"/>
                  <a:gd name="connsiteX25" fmla="*/ 116296 w 1002359"/>
                  <a:gd name="connsiteY25" fmla="*/ 371039 h 1522922"/>
                  <a:gd name="connsiteX26" fmla="*/ 74762 w 1002359"/>
                  <a:gd name="connsiteY26" fmla="*/ 387653 h 1522922"/>
                  <a:gd name="connsiteX27" fmla="*/ 58148 w 1002359"/>
                  <a:gd name="connsiteY27" fmla="*/ 379346 h 1522922"/>
                  <a:gd name="connsiteX28" fmla="*/ 47072 w 1002359"/>
                  <a:gd name="connsiteY28" fmla="*/ 357194 h 1522922"/>
                  <a:gd name="connsiteX29" fmla="*/ 38765 w 1002359"/>
                  <a:gd name="connsiteY29" fmla="*/ 312891 h 1522922"/>
                  <a:gd name="connsiteX30" fmla="*/ 35996 w 1002359"/>
                  <a:gd name="connsiteY30" fmla="*/ 246436 h 1522922"/>
                  <a:gd name="connsiteX31" fmla="*/ 38765 w 1002359"/>
                  <a:gd name="connsiteY31" fmla="*/ 202133 h 1522922"/>
                  <a:gd name="connsiteX32" fmla="*/ 44303 w 1002359"/>
                  <a:gd name="connsiteY32" fmla="*/ 171675 h 1522922"/>
                  <a:gd name="connsiteX33" fmla="*/ 52610 w 1002359"/>
                  <a:gd name="connsiteY33" fmla="*/ 149523 h 1522922"/>
                  <a:gd name="connsiteX34" fmla="*/ 71993 w 1002359"/>
                  <a:gd name="connsiteY34" fmla="*/ 124603 h 1522922"/>
                  <a:gd name="connsiteX35" fmla="*/ 124603 w 1002359"/>
                  <a:gd name="connsiteY35" fmla="*/ 88606 h 1522922"/>
                  <a:gd name="connsiteX36" fmla="*/ 218747 w 1002359"/>
                  <a:gd name="connsiteY36" fmla="*/ 47072 h 1522922"/>
                  <a:gd name="connsiteX37" fmla="*/ 343350 w 1002359"/>
                  <a:gd name="connsiteY37" fmla="*/ 13845 h 1522922"/>
                  <a:gd name="connsiteX38" fmla="*/ 484566 w 1002359"/>
                  <a:gd name="connsiteY38" fmla="*/ 0 h 1522922"/>
                  <a:gd name="connsiteX39" fmla="*/ 689468 w 1002359"/>
                  <a:gd name="connsiteY39" fmla="*/ 30459 h 1522922"/>
                  <a:gd name="connsiteX40" fmla="*/ 833454 w 1002359"/>
                  <a:gd name="connsiteY40" fmla="*/ 113527 h 1522922"/>
                  <a:gd name="connsiteX41" fmla="*/ 919291 w 1002359"/>
                  <a:gd name="connsiteY41" fmla="*/ 238130 h 1522922"/>
                  <a:gd name="connsiteX42" fmla="*/ 946981 w 1002359"/>
                  <a:gd name="connsiteY42" fmla="*/ 393191 h 1522922"/>
                  <a:gd name="connsiteX43" fmla="*/ 933136 w 1002359"/>
                  <a:gd name="connsiteY43" fmla="*/ 537176 h 1522922"/>
                  <a:gd name="connsiteX44" fmla="*/ 874988 w 1002359"/>
                  <a:gd name="connsiteY44" fmla="*/ 689468 h 1522922"/>
                  <a:gd name="connsiteX45" fmla="*/ 750385 w 1002359"/>
                  <a:gd name="connsiteY45" fmla="*/ 869450 h 1522922"/>
                  <a:gd name="connsiteX46" fmla="*/ 539945 w 1002359"/>
                  <a:gd name="connsiteY46" fmla="*/ 1099273 h 1522922"/>
                  <a:gd name="connsiteX47" fmla="*/ 365501 w 1002359"/>
                  <a:gd name="connsiteY47" fmla="*/ 1279255 h 1522922"/>
                  <a:gd name="connsiteX48" fmla="*/ 952519 w 1002359"/>
                  <a:gd name="connsiteY48" fmla="*/ 1279255 h 1522922"/>
                  <a:gd name="connsiteX49" fmla="*/ 974670 w 1002359"/>
                  <a:gd name="connsiteY49" fmla="*/ 1287562 h 1522922"/>
                  <a:gd name="connsiteX50" fmla="*/ 991284 w 1002359"/>
                  <a:gd name="connsiteY50" fmla="*/ 1309713 h 1522922"/>
                  <a:gd name="connsiteX51" fmla="*/ 1002360 w 1002359"/>
                  <a:gd name="connsiteY51" fmla="*/ 1348479 h 1522922"/>
                  <a:gd name="connsiteX52" fmla="*/ 1002360 w 1002359"/>
                  <a:gd name="connsiteY52" fmla="*/ 1398320 h 1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02359" h="1522922">
                    <a:moveTo>
                      <a:pt x="1002360" y="1398320"/>
                    </a:moveTo>
                    <a:cubicBezTo>
                      <a:pt x="1002360" y="1420471"/>
                      <a:pt x="1002360" y="1439854"/>
                      <a:pt x="999591" y="1456468"/>
                    </a:cubicBezTo>
                    <a:cubicBezTo>
                      <a:pt x="996822" y="1473081"/>
                      <a:pt x="994053" y="1484157"/>
                      <a:pt x="991284" y="1495233"/>
                    </a:cubicBezTo>
                    <a:cubicBezTo>
                      <a:pt x="988515" y="1506309"/>
                      <a:pt x="982977" y="1511847"/>
                      <a:pt x="977439" y="1517384"/>
                    </a:cubicBezTo>
                    <a:cubicBezTo>
                      <a:pt x="971901" y="1522922"/>
                      <a:pt x="963594" y="1522922"/>
                      <a:pt x="955287" y="1522922"/>
                    </a:cubicBezTo>
                    <a:lnTo>
                      <a:pt x="96913" y="1522922"/>
                    </a:lnTo>
                    <a:cubicBezTo>
                      <a:pt x="80300" y="1522922"/>
                      <a:pt x="66455" y="1520153"/>
                      <a:pt x="52610" y="1517384"/>
                    </a:cubicBezTo>
                    <a:cubicBezTo>
                      <a:pt x="41534" y="1514616"/>
                      <a:pt x="30458" y="1509078"/>
                      <a:pt x="22152" y="1500771"/>
                    </a:cubicBezTo>
                    <a:cubicBezTo>
                      <a:pt x="13845" y="1492464"/>
                      <a:pt x="8307" y="1478619"/>
                      <a:pt x="5538" y="1462005"/>
                    </a:cubicBezTo>
                    <a:cubicBezTo>
                      <a:pt x="2769" y="1445392"/>
                      <a:pt x="0" y="1423240"/>
                      <a:pt x="0" y="1395551"/>
                    </a:cubicBezTo>
                    <a:cubicBezTo>
                      <a:pt x="0" y="1370630"/>
                      <a:pt x="0" y="1348479"/>
                      <a:pt x="2769" y="1329096"/>
                    </a:cubicBezTo>
                    <a:cubicBezTo>
                      <a:pt x="5538" y="1309713"/>
                      <a:pt x="8307" y="1295868"/>
                      <a:pt x="16614" y="1279255"/>
                    </a:cubicBezTo>
                    <a:cubicBezTo>
                      <a:pt x="22152" y="1265410"/>
                      <a:pt x="30458" y="1251565"/>
                      <a:pt x="41534" y="1237721"/>
                    </a:cubicBezTo>
                    <a:cubicBezTo>
                      <a:pt x="49841" y="1223876"/>
                      <a:pt x="63686" y="1210031"/>
                      <a:pt x="80300" y="1193417"/>
                    </a:cubicBezTo>
                    <a:lnTo>
                      <a:pt x="337812" y="916522"/>
                    </a:lnTo>
                    <a:cubicBezTo>
                      <a:pt x="390422" y="863912"/>
                      <a:pt x="431956" y="814071"/>
                      <a:pt x="462415" y="769768"/>
                    </a:cubicBezTo>
                    <a:cubicBezTo>
                      <a:pt x="492873" y="725465"/>
                      <a:pt x="517794" y="683931"/>
                      <a:pt x="537176" y="647934"/>
                    </a:cubicBezTo>
                    <a:cubicBezTo>
                      <a:pt x="553790" y="611938"/>
                      <a:pt x="567635" y="578710"/>
                      <a:pt x="573173" y="548252"/>
                    </a:cubicBezTo>
                    <a:cubicBezTo>
                      <a:pt x="578710" y="517794"/>
                      <a:pt x="584248" y="487335"/>
                      <a:pt x="584248" y="459646"/>
                    </a:cubicBezTo>
                    <a:cubicBezTo>
                      <a:pt x="584248" y="434725"/>
                      <a:pt x="581479" y="409805"/>
                      <a:pt x="573173" y="387653"/>
                    </a:cubicBezTo>
                    <a:cubicBezTo>
                      <a:pt x="564866" y="365501"/>
                      <a:pt x="553790" y="346119"/>
                      <a:pt x="537176" y="329505"/>
                    </a:cubicBezTo>
                    <a:cubicBezTo>
                      <a:pt x="520563" y="312891"/>
                      <a:pt x="501180" y="299047"/>
                      <a:pt x="479028" y="290740"/>
                    </a:cubicBezTo>
                    <a:cubicBezTo>
                      <a:pt x="454108" y="282433"/>
                      <a:pt x="426418" y="276895"/>
                      <a:pt x="395960" y="276895"/>
                    </a:cubicBezTo>
                    <a:cubicBezTo>
                      <a:pt x="351657" y="276895"/>
                      <a:pt x="310122" y="282433"/>
                      <a:pt x="274126" y="293509"/>
                    </a:cubicBezTo>
                    <a:cubicBezTo>
                      <a:pt x="238130" y="304585"/>
                      <a:pt x="207671" y="318429"/>
                      <a:pt x="182751" y="332274"/>
                    </a:cubicBezTo>
                    <a:cubicBezTo>
                      <a:pt x="155061" y="346119"/>
                      <a:pt x="132910" y="359964"/>
                      <a:pt x="116296" y="371039"/>
                    </a:cubicBezTo>
                    <a:cubicBezTo>
                      <a:pt x="99682" y="382115"/>
                      <a:pt x="85837" y="387653"/>
                      <a:pt x="74762" y="387653"/>
                    </a:cubicBezTo>
                    <a:cubicBezTo>
                      <a:pt x="66455" y="387653"/>
                      <a:pt x="60917" y="384884"/>
                      <a:pt x="58148" y="379346"/>
                    </a:cubicBezTo>
                    <a:cubicBezTo>
                      <a:pt x="52610" y="373808"/>
                      <a:pt x="49841" y="368270"/>
                      <a:pt x="47072" y="357194"/>
                    </a:cubicBezTo>
                    <a:cubicBezTo>
                      <a:pt x="44303" y="346119"/>
                      <a:pt x="41534" y="332274"/>
                      <a:pt x="38765" y="312891"/>
                    </a:cubicBezTo>
                    <a:cubicBezTo>
                      <a:pt x="35996" y="293509"/>
                      <a:pt x="35996" y="271357"/>
                      <a:pt x="35996" y="246436"/>
                    </a:cubicBezTo>
                    <a:cubicBezTo>
                      <a:pt x="35996" y="229823"/>
                      <a:pt x="35996" y="213209"/>
                      <a:pt x="38765" y="202133"/>
                    </a:cubicBezTo>
                    <a:cubicBezTo>
                      <a:pt x="38765" y="191057"/>
                      <a:pt x="41534" y="179982"/>
                      <a:pt x="44303" y="171675"/>
                    </a:cubicBezTo>
                    <a:cubicBezTo>
                      <a:pt x="47072" y="163368"/>
                      <a:pt x="49841" y="155061"/>
                      <a:pt x="52610" y="149523"/>
                    </a:cubicBezTo>
                    <a:cubicBezTo>
                      <a:pt x="55379" y="143985"/>
                      <a:pt x="63686" y="135678"/>
                      <a:pt x="71993" y="124603"/>
                    </a:cubicBezTo>
                    <a:cubicBezTo>
                      <a:pt x="80300" y="116296"/>
                      <a:pt x="99682" y="102451"/>
                      <a:pt x="124603" y="88606"/>
                    </a:cubicBezTo>
                    <a:cubicBezTo>
                      <a:pt x="149523" y="74762"/>
                      <a:pt x="182751" y="60917"/>
                      <a:pt x="218747" y="47072"/>
                    </a:cubicBezTo>
                    <a:cubicBezTo>
                      <a:pt x="257512" y="33227"/>
                      <a:pt x="299047" y="22152"/>
                      <a:pt x="343350" y="13845"/>
                    </a:cubicBezTo>
                    <a:cubicBezTo>
                      <a:pt x="387653" y="5538"/>
                      <a:pt x="434725" y="0"/>
                      <a:pt x="484566" y="0"/>
                    </a:cubicBezTo>
                    <a:cubicBezTo>
                      <a:pt x="562097" y="0"/>
                      <a:pt x="631320" y="11076"/>
                      <a:pt x="689468" y="30459"/>
                    </a:cubicBezTo>
                    <a:cubicBezTo>
                      <a:pt x="747616" y="49841"/>
                      <a:pt x="794689" y="77531"/>
                      <a:pt x="833454" y="113527"/>
                    </a:cubicBezTo>
                    <a:cubicBezTo>
                      <a:pt x="872219" y="149523"/>
                      <a:pt x="899908" y="191057"/>
                      <a:pt x="919291" y="238130"/>
                    </a:cubicBezTo>
                    <a:cubicBezTo>
                      <a:pt x="938674" y="285202"/>
                      <a:pt x="946981" y="337812"/>
                      <a:pt x="946981" y="393191"/>
                    </a:cubicBezTo>
                    <a:cubicBezTo>
                      <a:pt x="946981" y="443032"/>
                      <a:pt x="941443" y="490104"/>
                      <a:pt x="933136" y="537176"/>
                    </a:cubicBezTo>
                    <a:cubicBezTo>
                      <a:pt x="924829" y="584248"/>
                      <a:pt x="905446" y="634089"/>
                      <a:pt x="874988" y="689468"/>
                    </a:cubicBezTo>
                    <a:cubicBezTo>
                      <a:pt x="844529" y="744847"/>
                      <a:pt x="805764" y="802996"/>
                      <a:pt x="750385" y="869450"/>
                    </a:cubicBezTo>
                    <a:cubicBezTo>
                      <a:pt x="697775" y="935905"/>
                      <a:pt x="625782" y="1010667"/>
                      <a:pt x="539945" y="1099273"/>
                    </a:cubicBezTo>
                    <a:lnTo>
                      <a:pt x="365501" y="1279255"/>
                    </a:lnTo>
                    <a:lnTo>
                      <a:pt x="952519" y="1279255"/>
                    </a:lnTo>
                    <a:cubicBezTo>
                      <a:pt x="960825" y="1279255"/>
                      <a:pt x="966363" y="1282024"/>
                      <a:pt x="974670" y="1287562"/>
                    </a:cubicBezTo>
                    <a:cubicBezTo>
                      <a:pt x="980208" y="1293100"/>
                      <a:pt x="985746" y="1298637"/>
                      <a:pt x="991284" y="1309713"/>
                    </a:cubicBezTo>
                    <a:cubicBezTo>
                      <a:pt x="996822" y="1318020"/>
                      <a:pt x="999591" y="1331865"/>
                      <a:pt x="1002360" y="1348479"/>
                    </a:cubicBezTo>
                    <a:cubicBezTo>
                      <a:pt x="1002360" y="1359554"/>
                      <a:pt x="1002360" y="1378937"/>
                      <a:pt x="1002360" y="1398320"/>
                    </a:cubicBezTo>
                    <a:close/>
                  </a:path>
                </a:pathLst>
              </a:custGeom>
              <a:solidFill>
                <a:srgbClr val="F9D748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6" name="Đồ họa 753">
                <a:extLst>
                  <a:ext uri="{FF2B5EF4-FFF2-40B4-BE49-F238E27FC236}">
                    <a16:creationId xmlns:a16="http://schemas.microsoft.com/office/drawing/2014/main" xmlns="" id="{38278065-1F46-CF09-9C65-382A2D830448}"/>
                  </a:ext>
                </a:extLst>
              </p:cNvPr>
              <p:cNvGrpSpPr/>
              <p:nvPr/>
            </p:nvGrpSpPr>
            <p:grpSpPr>
              <a:xfrm>
                <a:off x="7018060" y="3716724"/>
                <a:ext cx="385496" cy="711620"/>
                <a:chOff x="7018060" y="3716724"/>
                <a:chExt cx="385496" cy="711620"/>
              </a:xfrm>
            </p:grpSpPr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xmlns="" id="{768A6CAD-5809-FD44-8BC5-2A55B57AAB4B}"/>
                    </a:ext>
                  </a:extLst>
                </p:cNvPr>
                <p:cNvSpPr/>
                <p:nvPr/>
              </p:nvSpPr>
              <p:spPr>
                <a:xfrm>
                  <a:off x="7209117" y="3982544"/>
                  <a:ext cx="166803" cy="320455"/>
                </a:xfrm>
                <a:custGeom>
                  <a:avLst/>
                  <a:gdLst>
                    <a:gd name="connsiteX0" fmla="*/ 99682 w 166803"/>
                    <a:gd name="connsiteY0" fmla="*/ 318429 h 320455"/>
                    <a:gd name="connsiteX1" fmla="*/ 47072 w 166803"/>
                    <a:gd name="connsiteY1" fmla="*/ 299046 h 320455"/>
                    <a:gd name="connsiteX2" fmla="*/ 83068 w 166803"/>
                    <a:gd name="connsiteY2" fmla="*/ 174444 h 320455"/>
                    <a:gd name="connsiteX3" fmla="*/ 0 w 166803"/>
                    <a:gd name="connsiteY3" fmla="*/ 69224 h 320455"/>
                    <a:gd name="connsiteX4" fmla="*/ 66455 w 166803"/>
                    <a:gd name="connsiteY4" fmla="*/ 0 h 320455"/>
                    <a:gd name="connsiteX5" fmla="*/ 166137 w 166803"/>
                    <a:gd name="connsiteY5" fmla="*/ 146754 h 320455"/>
                    <a:gd name="connsiteX6" fmla="*/ 99682 w 166803"/>
                    <a:gd name="connsiteY6" fmla="*/ 318429 h 32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803" h="320455">
                      <a:moveTo>
                        <a:pt x="99682" y="318429"/>
                      </a:moveTo>
                      <a:cubicBezTo>
                        <a:pt x="96913" y="326736"/>
                        <a:pt x="44303" y="307353"/>
                        <a:pt x="47072" y="299046"/>
                      </a:cubicBezTo>
                      <a:cubicBezTo>
                        <a:pt x="66455" y="246436"/>
                        <a:pt x="85838" y="188288"/>
                        <a:pt x="83068" y="174444"/>
                      </a:cubicBezTo>
                      <a:cubicBezTo>
                        <a:pt x="80300" y="163368"/>
                        <a:pt x="44303" y="116296"/>
                        <a:pt x="0" y="69224"/>
                      </a:cubicBezTo>
                      <a:lnTo>
                        <a:pt x="66455" y="0"/>
                      </a:lnTo>
                      <a:cubicBezTo>
                        <a:pt x="113527" y="55379"/>
                        <a:pt x="157830" y="127372"/>
                        <a:pt x="166137" y="146754"/>
                      </a:cubicBezTo>
                      <a:cubicBezTo>
                        <a:pt x="174444" y="171675"/>
                        <a:pt x="102451" y="310122"/>
                        <a:pt x="99682" y="31842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xmlns="" id="{F711FEA5-03EB-2D89-E7C8-CF0B70E8FB87}"/>
                    </a:ext>
                  </a:extLst>
                </p:cNvPr>
                <p:cNvSpPr/>
                <p:nvPr/>
              </p:nvSpPr>
              <p:spPr>
                <a:xfrm>
                  <a:off x="7250651" y="4228980"/>
                  <a:ext cx="91375" cy="71789"/>
                </a:xfrm>
                <a:custGeom>
                  <a:avLst/>
                  <a:gdLst>
                    <a:gd name="connsiteX0" fmla="*/ 0 w 91375"/>
                    <a:gd name="connsiteY0" fmla="*/ 41534 h 71789"/>
                    <a:gd name="connsiteX1" fmla="*/ 16614 w 91375"/>
                    <a:gd name="connsiteY1" fmla="*/ 0 h 71789"/>
                    <a:gd name="connsiteX2" fmla="*/ 91375 w 91375"/>
                    <a:gd name="connsiteY2" fmla="*/ 33228 h 71789"/>
                    <a:gd name="connsiteX3" fmla="*/ 63686 w 91375"/>
                    <a:gd name="connsiteY3" fmla="*/ 69224 h 71789"/>
                    <a:gd name="connsiteX4" fmla="*/ 0 w 91375"/>
                    <a:gd name="connsiteY4" fmla="*/ 41534 h 71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71789">
                      <a:moveTo>
                        <a:pt x="0" y="41534"/>
                      </a:moveTo>
                      <a:cubicBezTo>
                        <a:pt x="2769" y="35996"/>
                        <a:pt x="16614" y="5538"/>
                        <a:pt x="16614" y="0"/>
                      </a:cubicBezTo>
                      <a:lnTo>
                        <a:pt x="91375" y="33228"/>
                      </a:lnTo>
                      <a:cubicBezTo>
                        <a:pt x="91375" y="33228"/>
                        <a:pt x="66455" y="66455"/>
                        <a:pt x="63686" y="69224"/>
                      </a:cubicBezTo>
                      <a:cubicBezTo>
                        <a:pt x="52610" y="80300"/>
                        <a:pt x="2769" y="52610"/>
                        <a:pt x="0" y="41534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22" name="Đồ họa 753">
                  <a:extLst>
                    <a:ext uri="{FF2B5EF4-FFF2-40B4-BE49-F238E27FC236}">
                      <a16:creationId xmlns:a16="http://schemas.microsoft.com/office/drawing/2014/main" xmlns="" id="{8C87F12C-779A-19F8-C752-AE0D92D6DBC3}"/>
                    </a:ext>
                  </a:extLst>
                </p:cNvPr>
                <p:cNvGrpSpPr/>
                <p:nvPr/>
              </p:nvGrpSpPr>
              <p:grpSpPr>
                <a:xfrm>
                  <a:off x="7231269" y="4234518"/>
                  <a:ext cx="149523" cy="138664"/>
                  <a:chOff x="7231269" y="4234518"/>
                  <a:chExt cx="149523" cy="138664"/>
                </a:xfrm>
              </p:grpSpPr>
              <p:sp>
                <p:nvSpPr>
                  <p:cNvPr id="240" name="Hình tự do: Hình 239">
                    <a:extLst>
                      <a:ext uri="{FF2B5EF4-FFF2-40B4-BE49-F238E27FC236}">
                        <a16:creationId xmlns:a16="http://schemas.microsoft.com/office/drawing/2014/main" xmlns="" id="{70D9B656-E12D-6D55-0F8C-32F3E7B2364B}"/>
                      </a:ext>
                    </a:extLst>
                  </p:cNvPr>
                  <p:cNvSpPr/>
                  <p:nvPr/>
                </p:nvSpPr>
                <p:spPr>
                  <a:xfrm>
                    <a:off x="7231269" y="4234518"/>
                    <a:ext cx="148505" cy="135895"/>
                  </a:xfrm>
                  <a:custGeom>
                    <a:avLst/>
                    <a:gdLst>
                      <a:gd name="connsiteX0" fmla="*/ 105220 w 148505"/>
                      <a:gd name="connsiteY0" fmla="*/ 55379 h 135895"/>
                      <a:gd name="connsiteX1" fmla="*/ 107989 w 148505"/>
                      <a:gd name="connsiteY1" fmla="*/ 41534 h 135895"/>
                      <a:gd name="connsiteX2" fmla="*/ 74762 w 148505"/>
                      <a:gd name="connsiteY2" fmla="*/ 27689 h 135895"/>
                      <a:gd name="connsiteX3" fmla="*/ 71993 w 148505"/>
                      <a:gd name="connsiteY3" fmla="*/ 33227 h 135895"/>
                      <a:gd name="connsiteX4" fmla="*/ 55379 w 148505"/>
                      <a:gd name="connsiteY4" fmla="*/ 22151 h 135895"/>
                      <a:gd name="connsiteX5" fmla="*/ 24920 w 148505"/>
                      <a:gd name="connsiteY5" fmla="*/ 0 h 135895"/>
                      <a:gd name="connsiteX6" fmla="*/ 0 w 148505"/>
                      <a:gd name="connsiteY6" fmla="*/ 38765 h 135895"/>
                      <a:gd name="connsiteX7" fmla="*/ 143985 w 148505"/>
                      <a:gd name="connsiteY7" fmla="*/ 135679 h 135895"/>
                      <a:gd name="connsiteX8" fmla="*/ 105220 w 148505"/>
                      <a:gd name="connsiteY8" fmla="*/ 55379 h 13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05" h="135895">
                        <a:moveTo>
                          <a:pt x="105220" y="55379"/>
                        </a:moveTo>
                        <a:cubicBezTo>
                          <a:pt x="105220" y="52610"/>
                          <a:pt x="107989" y="47072"/>
                          <a:pt x="107989" y="41534"/>
                        </a:cubicBezTo>
                        <a:cubicBezTo>
                          <a:pt x="107989" y="38765"/>
                          <a:pt x="80299" y="19383"/>
                          <a:pt x="74762" y="27689"/>
                        </a:cubicBezTo>
                        <a:cubicBezTo>
                          <a:pt x="74762" y="30458"/>
                          <a:pt x="71993" y="30458"/>
                          <a:pt x="71993" y="33227"/>
                        </a:cubicBezTo>
                        <a:cubicBezTo>
                          <a:pt x="66455" y="30458"/>
                          <a:pt x="60917" y="27689"/>
                          <a:pt x="55379" y="22151"/>
                        </a:cubicBezTo>
                        <a:cubicBezTo>
                          <a:pt x="44303" y="13845"/>
                          <a:pt x="33227" y="5538"/>
                          <a:pt x="24920" y="0"/>
                        </a:cubicBezTo>
                        <a:cubicBezTo>
                          <a:pt x="19383" y="11076"/>
                          <a:pt x="8307" y="27689"/>
                          <a:pt x="0" y="38765"/>
                        </a:cubicBezTo>
                        <a:cubicBezTo>
                          <a:pt x="0" y="38765"/>
                          <a:pt x="113527" y="141216"/>
                          <a:pt x="143985" y="135679"/>
                        </a:cubicBezTo>
                        <a:cubicBezTo>
                          <a:pt x="157830" y="138447"/>
                          <a:pt x="138447" y="94144"/>
                          <a:pt x="105220" y="55379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1" name="Hình tự do: Hình 240">
                    <a:extLst>
                      <a:ext uri="{FF2B5EF4-FFF2-40B4-BE49-F238E27FC236}">
                        <a16:creationId xmlns:a16="http://schemas.microsoft.com/office/drawing/2014/main" xmlns="" id="{168DDAA3-6F1D-46DC-0552-80F3376E7700}"/>
                      </a:ext>
                    </a:extLst>
                  </p:cNvPr>
                  <p:cNvSpPr/>
                  <p:nvPr/>
                </p:nvSpPr>
                <p:spPr>
                  <a:xfrm>
                    <a:off x="7234038" y="4267745"/>
                    <a:ext cx="146753" cy="105436"/>
                  </a:xfrm>
                  <a:custGeom>
                    <a:avLst/>
                    <a:gdLst>
                      <a:gd name="connsiteX0" fmla="*/ 5538 w 146753"/>
                      <a:gd name="connsiteY0" fmla="*/ 0 h 105436"/>
                      <a:gd name="connsiteX1" fmla="*/ 0 w 146753"/>
                      <a:gd name="connsiteY1" fmla="*/ 8307 h 105436"/>
                      <a:gd name="connsiteX2" fmla="*/ 143985 w 146753"/>
                      <a:gd name="connsiteY2" fmla="*/ 105220 h 105436"/>
                      <a:gd name="connsiteX3" fmla="*/ 146754 w 146753"/>
                      <a:gd name="connsiteY3" fmla="*/ 102451 h 105436"/>
                      <a:gd name="connsiteX4" fmla="*/ 5538 w 146753"/>
                      <a:gd name="connsiteY4" fmla="*/ 0 h 105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753" h="105436">
                        <a:moveTo>
                          <a:pt x="5538" y="0"/>
                        </a:moveTo>
                        <a:cubicBezTo>
                          <a:pt x="2769" y="2769"/>
                          <a:pt x="2769" y="5538"/>
                          <a:pt x="0" y="8307"/>
                        </a:cubicBezTo>
                        <a:cubicBezTo>
                          <a:pt x="0" y="8307"/>
                          <a:pt x="113527" y="110758"/>
                          <a:pt x="143985" y="105220"/>
                        </a:cubicBezTo>
                        <a:cubicBezTo>
                          <a:pt x="143985" y="105220"/>
                          <a:pt x="146754" y="105220"/>
                          <a:pt x="146754" y="102451"/>
                        </a:cubicBezTo>
                        <a:cubicBezTo>
                          <a:pt x="107989" y="88607"/>
                          <a:pt x="35996" y="24921"/>
                          <a:pt x="5538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2" name="Hình tự do: Hình 241">
                    <a:extLst>
                      <a:ext uri="{FF2B5EF4-FFF2-40B4-BE49-F238E27FC236}">
                        <a16:creationId xmlns:a16="http://schemas.microsoft.com/office/drawing/2014/main" xmlns="" id="{70680CF8-EB2D-1837-BF14-4BD1D0207B7B}"/>
                      </a:ext>
                    </a:extLst>
                  </p:cNvPr>
                  <p:cNvSpPr/>
                  <p:nvPr/>
                </p:nvSpPr>
                <p:spPr>
                  <a:xfrm>
                    <a:off x="7328182" y="4299887"/>
                    <a:ext cx="24920" cy="9393"/>
                  </a:xfrm>
                  <a:custGeom>
                    <a:avLst/>
                    <a:gdLst>
                      <a:gd name="connsiteX0" fmla="*/ 0 w 24920"/>
                      <a:gd name="connsiteY0" fmla="*/ 3855 h 9393"/>
                      <a:gd name="connsiteX1" fmla="*/ 0 w 24920"/>
                      <a:gd name="connsiteY1" fmla="*/ 3855 h 9393"/>
                      <a:gd name="connsiteX2" fmla="*/ 0 w 24920"/>
                      <a:gd name="connsiteY2" fmla="*/ 1086 h 9393"/>
                      <a:gd name="connsiteX3" fmla="*/ 24920 w 24920"/>
                      <a:gd name="connsiteY3" fmla="*/ 6624 h 9393"/>
                      <a:gd name="connsiteX4" fmla="*/ 24920 w 24920"/>
                      <a:gd name="connsiteY4" fmla="*/ 9393 h 9393"/>
                      <a:gd name="connsiteX5" fmla="*/ 22152 w 24920"/>
                      <a:gd name="connsiteY5" fmla="*/ 9393 h 9393"/>
                      <a:gd name="connsiteX6" fmla="*/ 0 w 24920"/>
                      <a:gd name="connsiteY6" fmla="*/ 3855 h 9393"/>
                      <a:gd name="connsiteX7" fmla="*/ 0 w 24920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4920" y="6624"/>
                        </a:cubicBezTo>
                        <a:cubicBezTo>
                          <a:pt x="24920" y="6624"/>
                          <a:pt x="24920" y="9393"/>
                          <a:pt x="24920" y="9393"/>
                        </a:cubicBezTo>
                        <a:cubicBezTo>
                          <a:pt x="24920" y="9393"/>
                          <a:pt x="22152" y="9393"/>
                          <a:pt x="22152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0" y="6624"/>
                          <a:pt x="0" y="6624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43" name="Hình tự do: Hình 242">
                    <a:extLst>
                      <a:ext uri="{FF2B5EF4-FFF2-40B4-BE49-F238E27FC236}">
                        <a16:creationId xmlns:a16="http://schemas.microsoft.com/office/drawing/2014/main" xmlns="" id="{84C1AB6A-81D1-C024-E03A-8CF80CB25C3C}"/>
                      </a:ext>
                    </a:extLst>
                  </p:cNvPr>
                  <p:cNvSpPr/>
                  <p:nvPr/>
                </p:nvSpPr>
                <p:spPr>
                  <a:xfrm>
                    <a:off x="7333720" y="4310962"/>
                    <a:ext cx="27689" cy="9393"/>
                  </a:xfrm>
                  <a:custGeom>
                    <a:avLst/>
                    <a:gdLst>
                      <a:gd name="connsiteX0" fmla="*/ 0 w 27689"/>
                      <a:gd name="connsiteY0" fmla="*/ 3855 h 9393"/>
                      <a:gd name="connsiteX1" fmla="*/ 0 w 27689"/>
                      <a:gd name="connsiteY1" fmla="*/ 3855 h 9393"/>
                      <a:gd name="connsiteX2" fmla="*/ 0 w 27689"/>
                      <a:gd name="connsiteY2" fmla="*/ 1086 h 9393"/>
                      <a:gd name="connsiteX3" fmla="*/ 27689 w 27689"/>
                      <a:gd name="connsiteY3" fmla="*/ 6624 h 9393"/>
                      <a:gd name="connsiteX4" fmla="*/ 27689 w 27689"/>
                      <a:gd name="connsiteY4" fmla="*/ 9393 h 9393"/>
                      <a:gd name="connsiteX5" fmla="*/ 24921 w 27689"/>
                      <a:gd name="connsiteY5" fmla="*/ 9393 h 9393"/>
                      <a:gd name="connsiteX6" fmla="*/ 0 w 27689"/>
                      <a:gd name="connsiteY6" fmla="*/ 3855 h 9393"/>
                      <a:gd name="connsiteX7" fmla="*/ 0 w 27689"/>
                      <a:gd name="connsiteY7" fmla="*/ 3855 h 9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689" h="9393">
                        <a:moveTo>
                          <a:pt x="0" y="3855"/>
                        </a:moveTo>
                        <a:cubicBezTo>
                          <a:pt x="0" y="3855"/>
                          <a:pt x="0" y="3855"/>
                          <a:pt x="0" y="3855"/>
                        </a:cubicBezTo>
                        <a:cubicBezTo>
                          <a:pt x="0" y="1086"/>
                          <a:pt x="0" y="1086"/>
                          <a:pt x="0" y="1086"/>
                        </a:cubicBezTo>
                        <a:cubicBezTo>
                          <a:pt x="8307" y="-1683"/>
                          <a:pt x="19383" y="1086"/>
                          <a:pt x="27689" y="6624"/>
                        </a:cubicBezTo>
                        <a:cubicBezTo>
                          <a:pt x="27689" y="6624"/>
                          <a:pt x="27689" y="9393"/>
                          <a:pt x="27689" y="9393"/>
                        </a:cubicBezTo>
                        <a:cubicBezTo>
                          <a:pt x="27689" y="9393"/>
                          <a:pt x="24921" y="9393"/>
                          <a:pt x="24921" y="9393"/>
                        </a:cubicBezTo>
                        <a:cubicBezTo>
                          <a:pt x="19383" y="6624"/>
                          <a:pt x="11076" y="3855"/>
                          <a:pt x="0" y="3855"/>
                        </a:cubicBezTo>
                        <a:cubicBezTo>
                          <a:pt x="2769" y="3855"/>
                          <a:pt x="2769" y="3855"/>
                          <a:pt x="0" y="3855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xmlns="" id="{5F85FF49-2A4F-CFCE-07C7-178A5E31B4A8}"/>
                    </a:ext>
                  </a:extLst>
                </p:cNvPr>
                <p:cNvSpPr/>
                <p:nvPr/>
              </p:nvSpPr>
              <p:spPr>
                <a:xfrm>
                  <a:off x="7048468" y="4021309"/>
                  <a:ext cx="161155" cy="313468"/>
                </a:xfrm>
                <a:custGeom>
                  <a:avLst/>
                  <a:gdLst>
                    <a:gd name="connsiteX0" fmla="*/ 119115 w 161155"/>
                    <a:gd name="connsiteY0" fmla="*/ 312891 h 313468"/>
                    <a:gd name="connsiteX1" fmla="*/ 160649 w 161155"/>
                    <a:gd name="connsiteY1" fmla="*/ 276895 h 313468"/>
                    <a:gd name="connsiteX2" fmla="*/ 85887 w 161155"/>
                    <a:gd name="connsiteY2" fmla="*/ 171675 h 313468"/>
                    <a:gd name="connsiteX3" fmla="*/ 130191 w 161155"/>
                    <a:gd name="connsiteY3" fmla="*/ 44303 h 313468"/>
                    <a:gd name="connsiteX4" fmla="*/ 44353 w 161155"/>
                    <a:gd name="connsiteY4" fmla="*/ 0 h 313468"/>
                    <a:gd name="connsiteX5" fmla="*/ 50 w 161155"/>
                    <a:gd name="connsiteY5" fmla="*/ 171675 h 313468"/>
                    <a:gd name="connsiteX6" fmla="*/ 119115 w 161155"/>
                    <a:gd name="connsiteY6" fmla="*/ 312891 h 31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155" h="313468">
                      <a:moveTo>
                        <a:pt x="119115" y="312891"/>
                      </a:moveTo>
                      <a:cubicBezTo>
                        <a:pt x="124653" y="318429"/>
                        <a:pt x="166187" y="282433"/>
                        <a:pt x="160649" y="276895"/>
                      </a:cubicBezTo>
                      <a:cubicBezTo>
                        <a:pt x="124653" y="232592"/>
                        <a:pt x="85887" y="185520"/>
                        <a:pt x="85887" y="171675"/>
                      </a:cubicBezTo>
                      <a:cubicBezTo>
                        <a:pt x="83118" y="160599"/>
                        <a:pt x="102501" y="102451"/>
                        <a:pt x="130191" y="44303"/>
                      </a:cubicBezTo>
                      <a:lnTo>
                        <a:pt x="44353" y="0"/>
                      </a:lnTo>
                      <a:cubicBezTo>
                        <a:pt x="19433" y="69224"/>
                        <a:pt x="2819" y="152292"/>
                        <a:pt x="50" y="171675"/>
                      </a:cubicBezTo>
                      <a:cubicBezTo>
                        <a:pt x="-2719" y="199365"/>
                        <a:pt x="110808" y="307354"/>
                        <a:pt x="119115" y="312891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xmlns="" id="{90F2AE1A-3334-BA3F-AD8D-EB9DF733AC56}"/>
                    </a:ext>
                  </a:extLst>
                </p:cNvPr>
                <p:cNvSpPr/>
                <p:nvPr/>
              </p:nvSpPr>
              <p:spPr>
                <a:xfrm>
                  <a:off x="7018060" y="3957623"/>
                  <a:ext cx="385496" cy="340580"/>
                </a:xfrm>
                <a:custGeom>
                  <a:avLst/>
                  <a:gdLst>
                    <a:gd name="connsiteX0" fmla="*/ 66455 w 385496"/>
                    <a:gd name="connsiteY0" fmla="*/ 41534 h 340580"/>
                    <a:gd name="connsiteX1" fmla="*/ 254743 w 385496"/>
                    <a:gd name="connsiteY1" fmla="*/ 0 h 340580"/>
                    <a:gd name="connsiteX2" fmla="*/ 384884 w 385496"/>
                    <a:gd name="connsiteY2" fmla="*/ 174444 h 340580"/>
                    <a:gd name="connsiteX3" fmla="*/ 335043 w 385496"/>
                    <a:gd name="connsiteY3" fmla="*/ 290740 h 340580"/>
                    <a:gd name="connsiteX4" fmla="*/ 254743 w 385496"/>
                    <a:gd name="connsiteY4" fmla="*/ 249205 h 340580"/>
                    <a:gd name="connsiteX5" fmla="*/ 274126 w 385496"/>
                    <a:gd name="connsiteY5" fmla="*/ 199364 h 340580"/>
                    <a:gd name="connsiteX6" fmla="*/ 177213 w 385496"/>
                    <a:gd name="connsiteY6" fmla="*/ 152292 h 340580"/>
                    <a:gd name="connsiteX7" fmla="*/ 113527 w 385496"/>
                    <a:gd name="connsiteY7" fmla="*/ 235361 h 340580"/>
                    <a:gd name="connsiteX8" fmla="*/ 146754 w 385496"/>
                    <a:gd name="connsiteY8" fmla="*/ 274126 h 340580"/>
                    <a:gd name="connsiteX9" fmla="*/ 85837 w 385496"/>
                    <a:gd name="connsiteY9" fmla="*/ 340581 h 340580"/>
                    <a:gd name="connsiteX10" fmla="*/ 0 w 385496"/>
                    <a:gd name="connsiteY10" fmla="*/ 246437 h 340580"/>
                    <a:gd name="connsiteX11" fmla="*/ 66455 w 385496"/>
                    <a:gd name="connsiteY11" fmla="*/ 41534 h 34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496" h="340580">
                      <a:moveTo>
                        <a:pt x="66455" y="41534"/>
                      </a:moveTo>
                      <a:lnTo>
                        <a:pt x="254743" y="0"/>
                      </a:lnTo>
                      <a:cubicBezTo>
                        <a:pt x="307353" y="55379"/>
                        <a:pt x="379346" y="157830"/>
                        <a:pt x="384884" y="174444"/>
                      </a:cubicBezTo>
                      <a:cubicBezTo>
                        <a:pt x="390422" y="188288"/>
                        <a:pt x="357194" y="249205"/>
                        <a:pt x="335043" y="290740"/>
                      </a:cubicBezTo>
                      <a:cubicBezTo>
                        <a:pt x="315660" y="282433"/>
                        <a:pt x="276895" y="260281"/>
                        <a:pt x="254743" y="249205"/>
                      </a:cubicBezTo>
                      <a:cubicBezTo>
                        <a:pt x="263050" y="232592"/>
                        <a:pt x="274126" y="207671"/>
                        <a:pt x="274126" y="199364"/>
                      </a:cubicBezTo>
                      <a:cubicBezTo>
                        <a:pt x="271357" y="188288"/>
                        <a:pt x="221516" y="138447"/>
                        <a:pt x="177213" y="152292"/>
                      </a:cubicBezTo>
                      <a:cubicBezTo>
                        <a:pt x="130141" y="168906"/>
                        <a:pt x="113527" y="227054"/>
                        <a:pt x="113527" y="235361"/>
                      </a:cubicBezTo>
                      <a:cubicBezTo>
                        <a:pt x="113527" y="243667"/>
                        <a:pt x="135678" y="263050"/>
                        <a:pt x="146754" y="274126"/>
                      </a:cubicBezTo>
                      <a:cubicBezTo>
                        <a:pt x="130141" y="290740"/>
                        <a:pt x="99682" y="326736"/>
                        <a:pt x="85837" y="340581"/>
                      </a:cubicBezTo>
                      <a:cubicBezTo>
                        <a:pt x="52610" y="307353"/>
                        <a:pt x="0" y="263050"/>
                        <a:pt x="0" y="246437"/>
                      </a:cubicBezTo>
                      <a:cubicBezTo>
                        <a:pt x="2769" y="229823"/>
                        <a:pt x="35996" y="110758"/>
                        <a:pt x="66455" y="41534"/>
                      </a:cubicBezTo>
                      <a:close/>
                    </a:path>
                  </a:pathLst>
                </a:custGeom>
                <a:solidFill>
                  <a:srgbClr val="6684A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xmlns="" id="{400891A3-FCA0-8F2B-4842-E8683D74B864}"/>
                    </a:ext>
                  </a:extLst>
                </p:cNvPr>
                <p:cNvSpPr/>
                <p:nvPr/>
              </p:nvSpPr>
              <p:spPr>
                <a:xfrm>
                  <a:off x="7274205" y="3963161"/>
                  <a:ext cx="101049" cy="125749"/>
                </a:xfrm>
                <a:custGeom>
                  <a:avLst/>
                  <a:gdLst>
                    <a:gd name="connsiteX0" fmla="*/ 101049 w 101049"/>
                    <a:gd name="connsiteY0" fmla="*/ 121834 h 125749"/>
                    <a:gd name="connsiteX1" fmla="*/ 67822 w 101049"/>
                    <a:gd name="connsiteY1" fmla="*/ 124603 h 125749"/>
                    <a:gd name="connsiteX2" fmla="*/ 1367 w 101049"/>
                    <a:gd name="connsiteY2" fmla="*/ 24921 h 125749"/>
                    <a:gd name="connsiteX3" fmla="*/ 6905 w 101049"/>
                    <a:gd name="connsiteY3" fmla="*/ 0 h 125749"/>
                    <a:gd name="connsiteX4" fmla="*/ 101049 w 101049"/>
                    <a:gd name="connsiteY4" fmla="*/ 121834 h 1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9" h="125749">
                      <a:moveTo>
                        <a:pt x="101049" y="121834"/>
                      </a:moveTo>
                      <a:cubicBezTo>
                        <a:pt x="89974" y="124603"/>
                        <a:pt x="78898" y="127372"/>
                        <a:pt x="67822" y="124603"/>
                      </a:cubicBezTo>
                      <a:cubicBezTo>
                        <a:pt x="23519" y="119065"/>
                        <a:pt x="-6940" y="74762"/>
                        <a:pt x="1367" y="24921"/>
                      </a:cubicBezTo>
                      <a:cubicBezTo>
                        <a:pt x="1367" y="16614"/>
                        <a:pt x="4136" y="8307"/>
                        <a:pt x="6905" y="0"/>
                      </a:cubicBezTo>
                      <a:cubicBezTo>
                        <a:pt x="40133" y="38765"/>
                        <a:pt x="73360" y="85837"/>
                        <a:pt x="101049" y="121834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xmlns="" id="{FC1C354E-8B12-D106-B1C9-A6897CB1FA48}"/>
                    </a:ext>
                  </a:extLst>
                </p:cNvPr>
                <p:cNvSpPr/>
                <p:nvPr/>
              </p:nvSpPr>
              <p:spPr>
                <a:xfrm>
                  <a:off x="7054056" y="3985313"/>
                  <a:ext cx="92521" cy="97103"/>
                </a:xfrm>
                <a:custGeom>
                  <a:avLst/>
                  <a:gdLst>
                    <a:gd name="connsiteX0" fmla="*/ 30458 w 92521"/>
                    <a:gd name="connsiteY0" fmla="*/ 13845 h 97103"/>
                    <a:gd name="connsiteX1" fmla="*/ 88606 w 92521"/>
                    <a:gd name="connsiteY1" fmla="*/ 0 h 97103"/>
                    <a:gd name="connsiteX2" fmla="*/ 91375 w 92521"/>
                    <a:gd name="connsiteY2" fmla="*/ 33227 h 97103"/>
                    <a:gd name="connsiteX3" fmla="*/ 16613 w 92521"/>
                    <a:gd name="connsiteY3" fmla="*/ 96913 h 97103"/>
                    <a:gd name="connsiteX4" fmla="*/ 0 w 92521"/>
                    <a:gd name="connsiteY4" fmla="*/ 91375 h 97103"/>
                    <a:gd name="connsiteX5" fmla="*/ 30458 w 92521"/>
                    <a:gd name="connsiteY5" fmla="*/ 13845 h 97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521" h="97103">
                      <a:moveTo>
                        <a:pt x="30458" y="13845"/>
                      </a:moveTo>
                      <a:lnTo>
                        <a:pt x="88606" y="0"/>
                      </a:lnTo>
                      <a:cubicBezTo>
                        <a:pt x="91375" y="11076"/>
                        <a:pt x="94144" y="22151"/>
                        <a:pt x="91375" y="33227"/>
                      </a:cubicBezTo>
                      <a:cubicBezTo>
                        <a:pt x="85837" y="71993"/>
                        <a:pt x="52610" y="99682"/>
                        <a:pt x="16613" y="96913"/>
                      </a:cubicBezTo>
                      <a:cubicBezTo>
                        <a:pt x="11076" y="96913"/>
                        <a:pt x="5538" y="94144"/>
                        <a:pt x="0" y="91375"/>
                      </a:cubicBezTo>
                      <a:cubicBezTo>
                        <a:pt x="8307" y="63686"/>
                        <a:pt x="19383" y="35996"/>
                        <a:pt x="30458" y="13845"/>
                      </a:cubicBezTo>
                      <a:close/>
                    </a:path>
                  </a:pathLst>
                </a:custGeom>
                <a:solidFill>
                  <a:srgbClr val="456C8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xmlns="" id="{16B830A5-60C8-44E6-3E63-6B03302137EF}"/>
                    </a:ext>
                  </a:extLst>
                </p:cNvPr>
                <p:cNvSpPr/>
                <p:nvPr/>
              </p:nvSpPr>
              <p:spPr>
                <a:xfrm>
                  <a:off x="7062363" y="3996388"/>
                  <a:ext cx="285201" cy="97148"/>
                </a:xfrm>
                <a:custGeom>
                  <a:avLst/>
                  <a:gdLst>
                    <a:gd name="connsiteX0" fmla="*/ 160599 w 285201"/>
                    <a:gd name="connsiteY0" fmla="*/ 96913 h 97148"/>
                    <a:gd name="connsiteX1" fmla="*/ 0 w 285201"/>
                    <a:gd name="connsiteY1" fmla="*/ 63686 h 97148"/>
                    <a:gd name="connsiteX2" fmla="*/ 24921 w 285201"/>
                    <a:gd name="connsiteY2" fmla="*/ 0 h 97148"/>
                    <a:gd name="connsiteX3" fmla="*/ 263050 w 285201"/>
                    <a:gd name="connsiteY3" fmla="*/ 27689 h 97148"/>
                    <a:gd name="connsiteX4" fmla="*/ 285202 w 285201"/>
                    <a:gd name="connsiteY4" fmla="*/ 55379 h 97148"/>
                    <a:gd name="connsiteX5" fmla="*/ 160599 w 285201"/>
                    <a:gd name="connsiteY5" fmla="*/ 96913 h 9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201" h="97148">
                      <a:moveTo>
                        <a:pt x="160599" y="96913"/>
                      </a:moveTo>
                      <a:cubicBezTo>
                        <a:pt x="102451" y="94144"/>
                        <a:pt x="38766" y="83068"/>
                        <a:pt x="0" y="63686"/>
                      </a:cubicBezTo>
                      <a:cubicBezTo>
                        <a:pt x="5538" y="52610"/>
                        <a:pt x="19383" y="5538"/>
                        <a:pt x="24921" y="0"/>
                      </a:cubicBezTo>
                      <a:cubicBezTo>
                        <a:pt x="30459" y="2769"/>
                        <a:pt x="263050" y="27689"/>
                        <a:pt x="263050" y="27689"/>
                      </a:cubicBezTo>
                      <a:cubicBezTo>
                        <a:pt x="263050" y="27689"/>
                        <a:pt x="276895" y="41534"/>
                        <a:pt x="285202" y="55379"/>
                      </a:cubicBezTo>
                      <a:cubicBezTo>
                        <a:pt x="251975" y="77530"/>
                        <a:pt x="213209" y="99682"/>
                        <a:pt x="160599" y="96913"/>
                      </a:cubicBezTo>
                      <a:close/>
                    </a:path>
                  </a:pathLst>
                </a:custGeom>
                <a:solidFill>
                  <a:srgbClr val="000000">
                    <a:alpha val="14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xmlns="" id="{D5D38D13-37E9-5064-CAE9-DECD74580F99}"/>
                    </a:ext>
                  </a:extLst>
                </p:cNvPr>
                <p:cNvSpPr/>
                <p:nvPr/>
              </p:nvSpPr>
              <p:spPr>
                <a:xfrm>
                  <a:off x="7267265" y="4192984"/>
                  <a:ext cx="99681" cy="61109"/>
                </a:xfrm>
                <a:custGeom>
                  <a:avLst/>
                  <a:gdLst>
                    <a:gd name="connsiteX0" fmla="*/ 88606 w 99681"/>
                    <a:gd name="connsiteY0" fmla="*/ 60917 h 61109"/>
                    <a:gd name="connsiteX1" fmla="*/ 99682 w 99681"/>
                    <a:gd name="connsiteY1" fmla="*/ 38765 h 61109"/>
                    <a:gd name="connsiteX2" fmla="*/ 11076 w 99681"/>
                    <a:gd name="connsiteY2" fmla="*/ 0 h 61109"/>
                    <a:gd name="connsiteX3" fmla="*/ 0 w 99681"/>
                    <a:gd name="connsiteY3" fmla="*/ 22151 h 61109"/>
                    <a:gd name="connsiteX4" fmla="*/ 88606 w 99681"/>
                    <a:gd name="connsiteY4" fmla="*/ 60917 h 6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81" h="61109">
                      <a:moveTo>
                        <a:pt x="88606" y="60917"/>
                      </a:moveTo>
                      <a:cubicBezTo>
                        <a:pt x="91375" y="58148"/>
                        <a:pt x="96913" y="41534"/>
                        <a:pt x="99682" y="38765"/>
                      </a:cubicBezTo>
                      <a:lnTo>
                        <a:pt x="11076" y="0"/>
                      </a:lnTo>
                      <a:cubicBezTo>
                        <a:pt x="11076" y="0"/>
                        <a:pt x="0" y="19383"/>
                        <a:pt x="0" y="22151"/>
                      </a:cubicBezTo>
                      <a:cubicBezTo>
                        <a:pt x="5538" y="35996"/>
                        <a:pt x="74762" y="63686"/>
                        <a:pt x="88606" y="6091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xmlns="" id="{5B9EAF93-684D-5B03-B77C-DC943F6833A0}"/>
                    </a:ext>
                  </a:extLst>
                </p:cNvPr>
                <p:cNvSpPr/>
                <p:nvPr/>
              </p:nvSpPr>
              <p:spPr>
                <a:xfrm>
                  <a:off x="7123280" y="4253901"/>
                  <a:ext cx="88606" cy="83200"/>
                </a:xfrm>
                <a:custGeom>
                  <a:avLst/>
                  <a:gdLst>
                    <a:gd name="connsiteX0" fmla="*/ 88606 w 88606"/>
                    <a:gd name="connsiteY0" fmla="*/ 33228 h 83200"/>
                    <a:gd name="connsiteX1" fmla="*/ 58148 w 88606"/>
                    <a:gd name="connsiteY1" fmla="*/ 0 h 83200"/>
                    <a:gd name="connsiteX2" fmla="*/ 0 w 88606"/>
                    <a:gd name="connsiteY2" fmla="*/ 58148 h 83200"/>
                    <a:gd name="connsiteX3" fmla="*/ 38765 w 88606"/>
                    <a:gd name="connsiteY3" fmla="*/ 83068 h 83200"/>
                    <a:gd name="connsiteX4" fmla="*/ 88606 w 88606"/>
                    <a:gd name="connsiteY4" fmla="*/ 33228 h 8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606" h="83200">
                      <a:moveTo>
                        <a:pt x="88606" y="33228"/>
                      </a:moveTo>
                      <a:cubicBezTo>
                        <a:pt x="85837" y="27689"/>
                        <a:pt x="60917" y="5538"/>
                        <a:pt x="58148" y="0"/>
                      </a:cubicBezTo>
                      <a:lnTo>
                        <a:pt x="0" y="58148"/>
                      </a:lnTo>
                      <a:cubicBezTo>
                        <a:pt x="0" y="58148"/>
                        <a:pt x="35996" y="80300"/>
                        <a:pt x="38765" y="83068"/>
                      </a:cubicBezTo>
                      <a:cubicBezTo>
                        <a:pt x="49841" y="85837"/>
                        <a:pt x="88606" y="44303"/>
                        <a:pt x="88606" y="33228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0" name="Đồ họa 753">
                  <a:extLst>
                    <a:ext uri="{FF2B5EF4-FFF2-40B4-BE49-F238E27FC236}">
                      <a16:creationId xmlns:a16="http://schemas.microsoft.com/office/drawing/2014/main" xmlns="" id="{89A09D46-EB78-06CF-C315-96576FAF49B7}"/>
                    </a:ext>
                  </a:extLst>
                </p:cNvPr>
                <p:cNvGrpSpPr/>
                <p:nvPr/>
              </p:nvGrpSpPr>
              <p:grpSpPr>
                <a:xfrm>
                  <a:off x="7117919" y="4256670"/>
                  <a:ext cx="107812" cy="171675"/>
                  <a:chOff x="7117919" y="4256670"/>
                  <a:chExt cx="107812" cy="171675"/>
                </a:xfrm>
              </p:grpSpPr>
              <p:sp>
                <p:nvSpPr>
                  <p:cNvPr id="236" name="Hình tự do: Hình 235">
                    <a:extLst>
                      <a:ext uri="{FF2B5EF4-FFF2-40B4-BE49-F238E27FC236}">
                        <a16:creationId xmlns:a16="http://schemas.microsoft.com/office/drawing/2014/main" xmlns="" id="{B954EDE4-8507-9A22-000E-B1EC99040516}"/>
                      </a:ext>
                    </a:extLst>
                  </p:cNvPr>
                  <p:cNvSpPr/>
                  <p:nvPr/>
                </p:nvSpPr>
                <p:spPr>
                  <a:xfrm>
                    <a:off x="7117919" y="4256670"/>
                    <a:ext cx="105042" cy="171675"/>
                  </a:xfrm>
                  <a:custGeom>
                    <a:avLst/>
                    <a:gdLst>
                      <a:gd name="connsiteX0" fmla="*/ 16437 w 105042"/>
                      <a:gd name="connsiteY0" fmla="*/ 77531 h 171675"/>
                      <a:gd name="connsiteX1" fmla="*/ 10899 w 105042"/>
                      <a:gd name="connsiteY1" fmla="*/ 66455 h 171675"/>
                      <a:gd name="connsiteX2" fmla="*/ 35819 w 105042"/>
                      <a:gd name="connsiteY2" fmla="*/ 41534 h 171675"/>
                      <a:gd name="connsiteX3" fmla="*/ 38588 w 105042"/>
                      <a:gd name="connsiteY3" fmla="*/ 44303 h 171675"/>
                      <a:gd name="connsiteX4" fmla="*/ 49664 w 105042"/>
                      <a:gd name="connsiteY4" fmla="*/ 30459 h 171675"/>
                      <a:gd name="connsiteX5" fmla="*/ 69047 w 105042"/>
                      <a:gd name="connsiteY5" fmla="*/ 0 h 171675"/>
                      <a:gd name="connsiteX6" fmla="*/ 105043 w 105042"/>
                      <a:gd name="connsiteY6" fmla="*/ 30459 h 171675"/>
                      <a:gd name="connsiteX7" fmla="*/ 2592 w 105042"/>
                      <a:gd name="connsiteY7" fmla="*/ 171675 h 171675"/>
                      <a:gd name="connsiteX8" fmla="*/ 16437 w 105042"/>
                      <a:gd name="connsiteY8" fmla="*/ 77531 h 171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042" h="171675">
                        <a:moveTo>
                          <a:pt x="16437" y="77531"/>
                        </a:moveTo>
                        <a:cubicBezTo>
                          <a:pt x="13668" y="74762"/>
                          <a:pt x="10899" y="69224"/>
                          <a:pt x="10899" y="66455"/>
                        </a:cubicBezTo>
                        <a:cubicBezTo>
                          <a:pt x="8130" y="63686"/>
                          <a:pt x="30281" y="35996"/>
                          <a:pt x="35819" y="41534"/>
                        </a:cubicBezTo>
                        <a:cubicBezTo>
                          <a:pt x="38588" y="41534"/>
                          <a:pt x="38588" y="44303"/>
                          <a:pt x="38588" y="44303"/>
                        </a:cubicBezTo>
                        <a:cubicBezTo>
                          <a:pt x="41357" y="38765"/>
                          <a:pt x="46895" y="35996"/>
                          <a:pt x="49664" y="30459"/>
                        </a:cubicBezTo>
                        <a:cubicBezTo>
                          <a:pt x="57971" y="19383"/>
                          <a:pt x="66278" y="8307"/>
                          <a:pt x="69047" y="0"/>
                        </a:cubicBezTo>
                        <a:cubicBezTo>
                          <a:pt x="80123" y="8307"/>
                          <a:pt x="93967" y="22152"/>
                          <a:pt x="105043" y="30459"/>
                        </a:cubicBezTo>
                        <a:cubicBezTo>
                          <a:pt x="105043" y="30459"/>
                          <a:pt x="33051" y="166137"/>
                          <a:pt x="2592" y="171675"/>
                        </a:cubicBezTo>
                        <a:cubicBezTo>
                          <a:pt x="-2946" y="171675"/>
                          <a:pt x="-177" y="124603"/>
                          <a:pt x="16437" y="77531"/>
                        </a:cubicBezTo>
                        <a:close/>
                      </a:path>
                    </a:pathLst>
                  </a:custGeom>
                  <a:solidFill>
                    <a:srgbClr val="556BD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7" name="Hình tự do: Hình 236">
                    <a:extLst>
                      <a:ext uri="{FF2B5EF4-FFF2-40B4-BE49-F238E27FC236}">
                        <a16:creationId xmlns:a16="http://schemas.microsoft.com/office/drawing/2014/main" xmlns="" id="{05D5FFFD-830B-6161-7D55-9AAA504347BF}"/>
                      </a:ext>
                    </a:extLst>
                  </p:cNvPr>
                  <p:cNvSpPr/>
                  <p:nvPr/>
                </p:nvSpPr>
                <p:spPr>
                  <a:xfrm>
                    <a:off x="7120511" y="4281590"/>
                    <a:ext cx="105220" cy="146754"/>
                  </a:xfrm>
                  <a:custGeom>
                    <a:avLst/>
                    <a:gdLst>
                      <a:gd name="connsiteX0" fmla="*/ 99682 w 105220"/>
                      <a:gd name="connsiteY0" fmla="*/ 0 h 146754"/>
                      <a:gd name="connsiteX1" fmla="*/ 105220 w 105220"/>
                      <a:gd name="connsiteY1" fmla="*/ 5538 h 146754"/>
                      <a:gd name="connsiteX2" fmla="*/ 2769 w 105220"/>
                      <a:gd name="connsiteY2" fmla="*/ 146754 h 146754"/>
                      <a:gd name="connsiteX3" fmla="*/ 0 w 105220"/>
                      <a:gd name="connsiteY3" fmla="*/ 143986 h 146754"/>
                      <a:gd name="connsiteX4" fmla="*/ 99682 w 105220"/>
                      <a:gd name="connsiteY4" fmla="*/ 0 h 146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20" h="146754">
                        <a:moveTo>
                          <a:pt x="99682" y="0"/>
                        </a:moveTo>
                        <a:cubicBezTo>
                          <a:pt x="102451" y="2769"/>
                          <a:pt x="105220" y="2769"/>
                          <a:pt x="105220" y="5538"/>
                        </a:cubicBezTo>
                        <a:cubicBezTo>
                          <a:pt x="105220" y="5538"/>
                          <a:pt x="33227" y="141216"/>
                          <a:pt x="2769" y="146754"/>
                        </a:cubicBezTo>
                        <a:cubicBezTo>
                          <a:pt x="2769" y="146754"/>
                          <a:pt x="0" y="146754"/>
                          <a:pt x="0" y="143986"/>
                        </a:cubicBezTo>
                        <a:cubicBezTo>
                          <a:pt x="30459" y="116296"/>
                          <a:pt x="80299" y="33228"/>
                          <a:pt x="99682" y="0"/>
                        </a:cubicBezTo>
                        <a:close/>
                      </a:path>
                    </a:pathLst>
                  </a:custGeom>
                  <a:solidFill>
                    <a:srgbClr val="1E348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8" name="Hình tự do: Hình 237">
                    <a:extLst>
                      <a:ext uri="{FF2B5EF4-FFF2-40B4-BE49-F238E27FC236}">
                        <a16:creationId xmlns:a16="http://schemas.microsoft.com/office/drawing/2014/main" xmlns="" id="{8DEE1536-EDF9-44A8-9876-1AB6ABB4C774}"/>
                      </a:ext>
                    </a:extLst>
                  </p:cNvPr>
                  <p:cNvSpPr/>
                  <p:nvPr/>
                </p:nvSpPr>
                <p:spPr>
                  <a:xfrm>
                    <a:off x="7123280" y="4342507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1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0"/>
                          <a:pt x="24920" y="2769"/>
                        </a:cubicBezTo>
                        <a:cubicBezTo>
                          <a:pt x="24920" y="0"/>
                          <a:pt x="24920" y="0"/>
                          <a:pt x="22151" y="0"/>
                        </a:cubicBezTo>
                        <a:cubicBezTo>
                          <a:pt x="13845" y="0"/>
                          <a:pt x="5538" y="5538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3845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9" name="Hình tự do: Hình 238">
                    <a:extLst>
                      <a:ext uri="{FF2B5EF4-FFF2-40B4-BE49-F238E27FC236}">
                        <a16:creationId xmlns:a16="http://schemas.microsoft.com/office/drawing/2014/main" xmlns="" id="{AAE6B7D2-29D6-0A1B-DA6B-49B41AB0C9E2}"/>
                      </a:ext>
                    </a:extLst>
                  </p:cNvPr>
                  <p:cNvSpPr/>
                  <p:nvPr/>
                </p:nvSpPr>
                <p:spPr>
                  <a:xfrm>
                    <a:off x="7120511" y="4353583"/>
                    <a:ext cx="24920" cy="16613"/>
                  </a:xfrm>
                  <a:custGeom>
                    <a:avLst/>
                    <a:gdLst>
                      <a:gd name="connsiteX0" fmla="*/ 24920 w 24920"/>
                      <a:gd name="connsiteY0" fmla="*/ 2769 h 16613"/>
                      <a:gd name="connsiteX1" fmla="*/ 24920 w 24920"/>
                      <a:gd name="connsiteY1" fmla="*/ 2769 h 16613"/>
                      <a:gd name="connsiteX2" fmla="*/ 22152 w 24920"/>
                      <a:gd name="connsiteY2" fmla="*/ 0 h 16613"/>
                      <a:gd name="connsiteX3" fmla="*/ 0 w 24920"/>
                      <a:gd name="connsiteY3" fmla="*/ 13845 h 16613"/>
                      <a:gd name="connsiteX4" fmla="*/ 0 w 24920"/>
                      <a:gd name="connsiteY4" fmla="*/ 16614 h 16613"/>
                      <a:gd name="connsiteX5" fmla="*/ 2769 w 24920"/>
                      <a:gd name="connsiteY5" fmla="*/ 16614 h 16613"/>
                      <a:gd name="connsiteX6" fmla="*/ 24920 w 24920"/>
                      <a:gd name="connsiteY6" fmla="*/ 2769 h 16613"/>
                      <a:gd name="connsiteX7" fmla="*/ 24920 w 24920"/>
                      <a:gd name="connsiteY7" fmla="*/ 2769 h 1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20" h="16613">
                        <a:moveTo>
                          <a:pt x="24920" y="2769"/>
                        </a:moveTo>
                        <a:cubicBezTo>
                          <a:pt x="24920" y="2769"/>
                          <a:pt x="24920" y="2769"/>
                          <a:pt x="24920" y="2769"/>
                        </a:cubicBezTo>
                        <a:cubicBezTo>
                          <a:pt x="24920" y="0"/>
                          <a:pt x="24920" y="0"/>
                          <a:pt x="22152" y="0"/>
                        </a:cubicBezTo>
                        <a:cubicBezTo>
                          <a:pt x="13845" y="2769"/>
                          <a:pt x="2769" y="8307"/>
                          <a:pt x="0" y="13845"/>
                        </a:cubicBezTo>
                        <a:cubicBezTo>
                          <a:pt x="0" y="13845"/>
                          <a:pt x="0" y="16614"/>
                          <a:pt x="0" y="16614"/>
                        </a:cubicBezTo>
                        <a:cubicBezTo>
                          <a:pt x="0" y="16614"/>
                          <a:pt x="2769" y="16614"/>
                          <a:pt x="2769" y="16614"/>
                        </a:cubicBezTo>
                        <a:cubicBezTo>
                          <a:pt x="8307" y="11076"/>
                          <a:pt x="16614" y="5538"/>
                          <a:pt x="24920" y="2769"/>
                        </a:cubicBezTo>
                        <a:cubicBezTo>
                          <a:pt x="24920" y="2769"/>
                          <a:pt x="24920" y="2769"/>
                          <a:pt x="24920" y="2769"/>
                        </a:cubicBezTo>
                        <a:close/>
                      </a:path>
                    </a:pathLst>
                  </a:custGeom>
                  <a:solidFill>
                    <a:srgbClr val="E4E9F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xmlns="" id="{3A05CA6C-C6BA-9EFB-1BF3-45AA5D2D8F8A}"/>
                    </a:ext>
                  </a:extLst>
                </p:cNvPr>
                <p:cNvSpPr/>
                <p:nvPr/>
              </p:nvSpPr>
              <p:spPr>
                <a:xfrm>
                  <a:off x="7293625" y="3769334"/>
                  <a:ext cx="109317" cy="113663"/>
                </a:xfrm>
                <a:custGeom>
                  <a:avLst/>
                  <a:gdLst>
                    <a:gd name="connsiteX0" fmla="*/ 109318 w 109317"/>
                    <a:gd name="connsiteY0" fmla="*/ 0 h 113663"/>
                    <a:gd name="connsiteX1" fmla="*/ 92705 w 109317"/>
                    <a:gd name="connsiteY1" fmla="*/ 113527 h 113663"/>
                    <a:gd name="connsiteX2" fmla="*/ 17943 w 109317"/>
                    <a:gd name="connsiteY2" fmla="*/ 96913 h 113663"/>
                    <a:gd name="connsiteX3" fmla="*/ 1329 w 109317"/>
                    <a:gd name="connsiteY3" fmla="*/ 5538 h 113663"/>
                    <a:gd name="connsiteX4" fmla="*/ 109318 w 109317"/>
                    <a:gd name="connsiteY4" fmla="*/ 0 h 113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17" h="113663">
                      <a:moveTo>
                        <a:pt x="109318" y="0"/>
                      </a:moveTo>
                      <a:cubicBezTo>
                        <a:pt x="109318" y="35996"/>
                        <a:pt x="101011" y="110758"/>
                        <a:pt x="92705" y="113527"/>
                      </a:cubicBezTo>
                      <a:cubicBezTo>
                        <a:pt x="92705" y="113527"/>
                        <a:pt x="31787" y="116296"/>
                        <a:pt x="17943" y="96913"/>
                      </a:cubicBezTo>
                      <a:cubicBezTo>
                        <a:pt x="-6978" y="63686"/>
                        <a:pt x="1329" y="11076"/>
                        <a:pt x="1329" y="5538"/>
                      </a:cubicBezTo>
                      <a:cubicBezTo>
                        <a:pt x="34556" y="8307"/>
                        <a:pt x="109318" y="0"/>
                        <a:pt x="109318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xmlns="" id="{CC911FD0-DBEE-9250-9AE4-AD721CEC3748}"/>
                    </a:ext>
                  </a:extLst>
                </p:cNvPr>
                <p:cNvSpPr/>
                <p:nvPr/>
              </p:nvSpPr>
              <p:spPr>
                <a:xfrm>
                  <a:off x="7027751" y="3716724"/>
                  <a:ext cx="148138" cy="143985"/>
                </a:xfrm>
                <a:custGeom>
                  <a:avLst/>
                  <a:gdLst>
                    <a:gd name="connsiteX0" fmla="*/ 34612 w 148138"/>
                    <a:gd name="connsiteY0" fmla="*/ 0 h 143985"/>
                    <a:gd name="connsiteX1" fmla="*/ 1384 w 148138"/>
                    <a:gd name="connsiteY1" fmla="*/ 119065 h 143985"/>
                    <a:gd name="connsiteX2" fmla="*/ 87222 w 148138"/>
                    <a:gd name="connsiteY2" fmla="*/ 143985 h 143985"/>
                    <a:gd name="connsiteX3" fmla="*/ 148139 w 148138"/>
                    <a:gd name="connsiteY3" fmla="*/ 60917 h 143985"/>
                    <a:gd name="connsiteX4" fmla="*/ 34612 w 148138"/>
                    <a:gd name="connsiteY4" fmla="*/ 0 h 14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38" h="143985">
                      <a:moveTo>
                        <a:pt x="34612" y="0"/>
                      </a:moveTo>
                      <a:cubicBezTo>
                        <a:pt x="6922" y="27689"/>
                        <a:pt x="-4153" y="110758"/>
                        <a:pt x="1384" y="119065"/>
                      </a:cubicBezTo>
                      <a:cubicBezTo>
                        <a:pt x="1384" y="119065"/>
                        <a:pt x="73377" y="143985"/>
                        <a:pt x="87222" y="143985"/>
                      </a:cubicBezTo>
                      <a:cubicBezTo>
                        <a:pt x="128756" y="138447"/>
                        <a:pt x="145370" y="66455"/>
                        <a:pt x="148139" y="60917"/>
                      </a:cubicBezTo>
                      <a:cubicBezTo>
                        <a:pt x="87222" y="52610"/>
                        <a:pt x="34612" y="0"/>
                        <a:pt x="34612" y="0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xmlns="" id="{327F6F1D-6450-D83E-7AEB-5EF7F10B4406}"/>
                    </a:ext>
                  </a:extLst>
                </p:cNvPr>
                <p:cNvSpPr/>
                <p:nvPr/>
              </p:nvSpPr>
              <p:spPr>
                <a:xfrm>
                  <a:off x="7037442" y="3769334"/>
                  <a:ext cx="315660" cy="305458"/>
                </a:xfrm>
                <a:custGeom>
                  <a:avLst/>
                  <a:gdLst>
                    <a:gd name="connsiteX0" fmla="*/ 0 w 315660"/>
                    <a:gd name="connsiteY0" fmla="*/ 243668 h 305458"/>
                    <a:gd name="connsiteX1" fmla="*/ 155061 w 315660"/>
                    <a:gd name="connsiteY1" fmla="*/ 304584 h 305458"/>
                    <a:gd name="connsiteX2" fmla="*/ 315660 w 315660"/>
                    <a:gd name="connsiteY2" fmla="*/ 276895 h 305458"/>
                    <a:gd name="connsiteX3" fmla="*/ 271357 w 315660"/>
                    <a:gd name="connsiteY3" fmla="*/ 11076 h 305458"/>
                    <a:gd name="connsiteX4" fmla="*/ 94144 w 315660"/>
                    <a:gd name="connsiteY4" fmla="*/ 0 h 305458"/>
                    <a:gd name="connsiteX5" fmla="*/ 0 w 315660"/>
                    <a:gd name="connsiteY5" fmla="*/ 243668 h 30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660" h="305458">
                      <a:moveTo>
                        <a:pt x="0" y="243668"/>
                      </a:moveTo>
                      <a:cubicBezTo>
                        <a:pt x="24920" y="263050"/>
                        <a:pt x="63686" y="299047"/>
                        <a:pt x="155061" y="304584"/>
                      </a:cubicBezTo>
                      <a:cubicBezTo>
                        <a:pt x="249205" y="310123"/>
                        <a:pt x="293509" y="287971"/>
                        <a:pt x="315660" y="276895"/>
                      </a:cubicBezTo>
                      <a:cubicBezTo>
                        <a:pt x="315660" y="276895"/>
                        <a:pt x="287971" y="191058"/>
                        <a:pt x="271357" y="11076"/>
                      </a:cubicBezTo>
                      <a:cubicBezTo>
                        <a:pt x="229823" y="11076"/>
                        <a:pt x="135678" y="5538"/>
                        <a:pt x="94144" y="0"/>
                      </a:cubicBezTo>
                      <a:cubicBezTo>
                        <a:pt x="74762" y="41534"/>
                        <a:pt x="2769" y="243668"/>
                        <a:pt x="0" y="243668"/>
                      </a:cubicBezTo>
                      <a:close/>
                    </a:path>
                  </a:pathLst>
                </a:custGeom>
                <a:solidFill>
                  <a:srgbClr val="C64B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xmlns="" id="{0D8C7693-1716-3D10-DB15-6AB66F5A74C8}"/>
                    </a:ext>
                  </a:extLst>
                </p:cNvPr>
                <p:cNvSpPr/>
                <p:nvPr/>
              </p:nvSpPr>
              <p:spPr>
                <a:xfrm>
                  <a:off x="7175626" y="3716724"/>
                  <a:ext cx="94407" cy="97340"/>
                </a:xfrm>
                <a:custGeom>
                  <a:avLst/>
                  <a:gdLst>
                    <a:gd name="connsiteX0" fmla="*/ 94408 w 94407"/>
                    <a:gd name="connsiteY0" fmla="*/ 8307 h 97340"/>
                    <a:gd name="connsiteX1" fmla="*/ 88870 w 94407"/>
                    <a:gd name="connsiteY1" fmla="*/ 74762 h 97340"/>
                    <a:gd name="connsiteX2" fmla="*/ 41798 w 94407"/>
                    <a:gd name="connsiteY2" fmla="*/ 96913 h 97340"/>
                    <a:gd name="connsiteX3" fmla="*/ 264 w 94407"/>
                    <a:gd name="connsiteY3" fmla="*/ 66455 h 97340"/>
                    <a:gd name="connsiteX4" fmla="*/ 5802 w 94407"/>
                    <a:gd name="connsiteY4" fmla="*/ 0 h 97340"/>
                    <a:gd name="connsiteX5" fmla="*/ 94408 w 94407"/>
                    <a:gd name="connsiteY5" fmla="*/ 8307 h 9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407" h="97340">
                      <a:moveTo>
                        <a:pt x="94408" y="8307"/>
                      </a:moveTo>
                      <a:lnTo>
                        <a:pt x="88870" y="74762"/>
                      </a:lnTo>
                      <a:cubicBezTo>
                        <a:pt x="88870" y="88606"/>
                        <a:pt x="66718" y="99682"/>
                        <a:pt x="41798" y="96913"/>
                      </a:cubicBezTo>
                      <a:cubicBezTo>
                        <a:pt x="16878" y="94144"/>
                        <a:pt x="-2505" y="80299"/>
                        <a:pt x="264" y="66455"/>
                      </a:cubicBezTo>
                      <a:lnTo>
                        <a:pt x="5802" y="0"/>
                      </a:lnTo>
                      <a:lnTo>
                        <a:pt x="94408" y="8307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xmlns="" id="{F51C59CC-2399-6881-001A-F04A50CF03BA}"/>
                    </a:ext>
                  </a:extLst>
                </p:cNvPr>
                <p:cNvSpPr/>
                <p:nvPr/>
              </p:nvSpPr>
              <p:spPr>
                <a:xfrm>
                  <a:off x="7087283" y="4220673"/>
                  <a:ext cx="91375" cy="85837"/>
                </a:xfrm>
                <a:custGeom>
                  <a:avLst/>
                  <a:gdLst>
                    <a:gd name="connsiteX0" fmla="*/ 19383 w 91375"/>
                    <a:gd name="connsiteY0" fmla="*/ 85837 h 85837"/>
                    <a:gd name="connsiteX1" fmla="*/ 0 w 91375"/>
                    <a:gd name="connsiteY1" fmla="*/ 66455 h 85837"/>
                    <a:gd name="connsiteX2" fmla="*/ 71992 w 91375"/>
                    <a:gd name="connsiteY2" fmla="*/ 0 h 85837"/>
                    <a:gd name="connsiteX3" fmla="*/ 91375 w 91375"/>
                    <a:gd name="connsiteY3" fmla="*/ 16614 h 85837"/>
                    <a:gd name="connsiteX4" fmla="*/ 19383 w 91375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85837">
                      <a:moveTo>
                        <a:pt x="19383" y="85837"/>
                      </a:moveTo>
                      <a:cubicBezTo>
                        <a:pt x="16613" y="83068"/>
                        <a:pt x="2769" y="69224"/>
                        <a:pt x="0" y="66455"/>
                      </a:cubicBezTo>
                      <a:lnTo>
                        <a:pt x="71992" y="0"/>
                      </a:lnTo>
                      <a:cubicBezTo>
                        <a:pt x="71992" y="0"/>
                        <a:pt x="88606" y="13845"/>
                        <a:pt x="91375" y="16614"/>
                      </a:cubicBezTo>
                      <a:cubicBezTo>
                        <a:pt x="85837" y="33227"/>
                        <a:pt x="33227" y="83068"/>
                        <a:pt x="19383" y="85837"/>
                      </a:cubicBezTo>
                      <a:close/>
                    </a:path>
                  </a:pathLst>
                </a:custGeom>
                <a:solidFill>
                  <a:srgbClr val="50739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xmlns="" id="{0F696054-740E-0008-EE1E-B33A3223F538}"/>
                  </a:ext>
                </a:extLst>
              </p:cNvPr>
              <p:cNvSpPr/>
              <p:nvPr/>
            </p:nvSpPr>
            <p:spPr>
              <a:xfrm>
                <a:off x="6779930" y="3833020"/>
                <a:ext cx="1002359" cy="1547842"/>
              </a:xfrm>
              <a:custGeom>
                <a:avLst/>
                <a:gdLst>
                  <a:gd name="connsiteX0" fmla="*/ 1002359 w 1002359"/>
                  <a:gd name="connsiteY0" fmla="*/ 1082659 h 1547842"/>
                  <a:gd name="connsiteX1" fmla="*/ 960825 w 1002359"/>
                  <a:gd name="connsiteY1" fmla="*/ 1282024 h 1547842"/>
                  <a:gd name="connsiteX2" fmla="*/ 841761 w 1002359"/>
                  <a:gd name="connsiteY2" fmla="*/ 1428778 h 1547842"/>
                  <a:gd name="connsiteX3" fmla="*/ 659010 w 1002359"/>
                  <a:gd name="connsiteY3" fmla="*/ 1517384 h 1547842"/>
                  <a:gd name="connsiteX4" fmla="*/ 426418 w 1002359"/>
                  <a:gd name="connsiteY4" fmla="*/ 1547843 h 1547842"/>
                  <a:gd name="connsiteX5" fmla="*/ 282433 w 1002359"/>
                  <a:gd name="connsiteY5" fmla="*/ 1536767 h 1547842"/>
                  <a:gd name="connsiteX6" fmla="*/ 163368 w 1002359"/>
                  <a:gd name="connsiteY6" fmla="*/ 1509078 h 1547842"/>
                  <a:gd name="connsiteX7" fmla="*/ 77531 w 1002359"/>
                  <a:gd name="connsiteY7" fmla="*/ 1475850 h 1547842"/>
                  <a:gd name="connsiteX8" fmla="*/ 33228 w 1002359"/>
                  <a:gd name="connsiteY8" fmla="*/ 1448161 h 1547842"/>
                  <a:gd name="connsiteX9" fmla="*/ 16614 w 1002359"/>
                  <a:gd name="connsiteY9" fmla="*/ 1426009 h 1547842"/>
                  <a:gd name="connsiteX10" fmla="*/ 8307 w 1002359"/>
                  <a:gd name="connsiteY10" fmla="*/ 1398320 h 1547842"/>
                  <a:gd name="connsiteX11" fmla="*/ 2769 w 1002359"/>
                  <a:gd name="connsiteY11" fmla="*/ 1359554 h 1547842"/>
                  <a:gd name="connsiteX12" fmla="*/ 0 w 1002359"/>
                  <a:gd name="connsiteY12" fmla="*/ 1301406 h 1547842"/>
                  <a:gd name="connsiteX13" fmla="*/ 8307 w 1002359"/>
                  <a:gd name="connsiteY13" fmla="*/ 1223876 h 1547842"/>
                  <a:gd name="connsiteX14" fmla="*/ 35996 w 1002359"/>
                  <a:gd name="connsiteY14" fmla="*/ 1201724 h 1547842"/>
                  <a:gd name="connsiteX15" fmla="*/ 74762 w 1002359"/>
                  <a:gd name="connsiteY15" fmla="*/ 1218338 h 1547842"/>
                  <a:gd name="connsiteX16" fmla="*/ 146754 w 1002359"/>
                  <a:gd name="connsiteY16" fmla="*/ 1251565 h 1547842"/>
                  <a:gd name="connsiteX17" fmla="*/ 249205 w 1002359"/>
                  <a:gd name="connsiteY17" fmla="*/ 1284793 h 1547842"/>
                  <a:gd name="connsiteX18" fmla="*/ 382115 w 1002359"/>
                  <a:gd name="connsiteY18" fmla="*/ 1301406 h 1547842"/>
                  <a:gd name="connsiteX19" fmla="*/ 492873 w 1002359"/>
                  <a:gd name="connsiteY19" fmla="*/ 1287562 h 1547842"/>
                  <a:gd name="connsiteX20" fmla="*/ 575942 w 1002359"/>
                  <a:gd name="connsiteY20" fmla="*/ 1246027 h 1547842"/>
                  <a:gd name="connsiteX21" fmla="*/ 625783 w 1002359"/>
                  <a:gd name="connsiteY21" fmla="*/ 1179573 h 1547842"/>
                  <a:gd name="connsiteX22" fmla="*/ 642396 w 1002359"/>
                  <a:gd name="connsiteY22" fmla="*/ 1093735 h 1547842"/>
                  <a:gd name="connsiteX23" fmla="*/ 623014 w 1002359"/>
                  <a:gd name="connsiteY23" fmla="*/ 999591 h 1547842"/>
                  <a:gd name="connsiteX24" fmla="*/ 562097 w 1002359"/>
                  <a:gd name="connsiteY24" fmla="*/ 927598 h 1547842"/>
                  <a:gd name="connsiteX25" fmla="*/ 462414 w 1002359"/>
                  <a:gd name="connsiteY25" fmla="*/ 883295 h 1547842"/>
                  <a:gd name="connsiteX26" fmla="*/ 318429 w 1002359"/>
                  <a:gd name="connsiteY26" fmla="*/ 866681 h 1547842"/>
                  <a:gd name="connsiteX27" fmla="*/ 188289 w 1002359"/>
                  <a:gd name="connsiteY27" fmla="*/ 866681 h 1547842"/>
                  <a:gd name="connsiteX28" fmla="*/ 163368 w 1002359"/>
                  <a:gd name="connsiteY28" fmla="*/ 863912 h 1547842"/>
                  <a:gd name="connsiteX29" fmla="*/ 146754 w 1002359"/>
                  <a:gd name="connsiteY29" fmla="*/ 847299 h 1547842"/>
                  <a:gd name="connsiteX30" fmla="*/ 135679 w 1002359"/>
                  <a:gd name="connsiteY30" fmla="*/ 811302 h 1547842"/>
                  <a:gd name="connsiteX31" fmla="*/ 132910 w 1002359"/>
                  <a:gd name="connsiteY31" fmla="*/ 753154 h 1547842"/>
                  <a:gd name="connsiteX32" fmla="*/ 135679 w 1002359"/>
                  <a:gd name="connsiteY32" fmla="*/ 697775 h 1547842"/>
                  <a:gd name="connsiteX33" fmla="*/ 143985 w 1002359"/>
                  <a:gd name="connsiteY33" fmla="*/ 664548 h 1547842"/>
                  <a:gd name="connsiteX34" fmla="*/ 160599 w 1002359"/>
                  <a:gd name="connsiteY34" fmla="*/ 647934 h 1547842"/>
                  <a:gd name="connsiteX35" fmla="*/ 185520 w 1002359"/>
                  <a:gd name="connsiteY35" fmla="*/ 642396 h 1547842"/>
                  <a:gd name="connsiteX36" fmla="*/ 315660 w 1002359"/>
                  <a:gd name="connsiteY36" fmla="*/ 642396 h 1547842"/>
                  <a:gd name="connsiteX37" fmla="*/ 434725 w 1002359"/>
                  <a:gd name="connsiteY37" fmla="*/ 625783 h 1547842"/>
                  <a:gd name="connsiteX38" fmla="*/ 520563 w 1002359"/>
                  <a:gd name="connsiteY38" fmla="*/ 581479 h 1547842"/>
                  <a:gd name="connsiteX39" fmla="*/ 573172 w 1002359"/>
                  <a:gd name="connsiteY39" fmla="*/ 512256 h 1547842"/>
                  <a:gd name="connsiteX40" fmla="*/ 592555 w 1002359"/>
                  <a:gd name="connsiteY40" fmla="*/ 420880 h 1547842"/>
                  <a:gd name="connsiteX41" fmla="*/ 578711 w 1002359"/>
                  <a:gd name="connsiteY41" fmla="*/ 348888 h 1547842"/>
                  <a:gd name="connsiteX42" fmla="*/ 539945 w 1002359"/>
                  <a:gd name="connsiteY42" fmla="*/ 290740 h 1547842"/>
                  <a:gd name="connsiteX43" fmla="*/ 476259 w 1002359"/>
                  <a:gd name="connsiteY43" fmla="*/ 251974 h 1547842"/>
                  <a:gd name="connsiteX44" fmla="*/ 384884 w 1002359"/>
                  <a:gd name="connsiteY44" fmla="*/ 238130 h 1547842"/>
                  <a:gd name="connsiteX45" fmla="*/ 271357 w 1002359"/>
                  <a:gd name="connsiteY45" fmla="*/ 254743 h 1547842"/>
                  <a:gd name="connsiteX46" fmla="*/ 177213 w 1002359"/>
                  <a:gd name="connsiteY46" fmla="*/ 293509 h 1547842"/>
                  <a:gd name="connsiteX47" fmla="*/ 105220 w 1002359"/>
                  <a:gd name="connsiteY47" fmla="*/ 332274 h 1547842"/>
                  <a:gd name="connsiteX48" fmla="*/ 60917 w 1002359"/>
                  <a:gd name="connsiteY48" fmla="*/ 351657 h 1547842"/>
                  <a:gd name="connsiteX49" fmla="*/ 44303 w 1002359"/>
                  <a:gd name="connsiteY49" fmla="*/ 348888 h 1547842"/>
                  <a:gd name="connsiteX50" fmla="*/ 33228 w 1002359"/>
                  <a:gd name="connsiteY50" fmla="*/ 332274 h 1547842"/>
                  <a:gd name="connsiteX51" fmla="*/ 24921 w 1002359"/>
                  <a:gd name="connsiteY51" fmla="*/ 299046 h 1547842"/>
                  <a:gd name="connsiteX52" fmla="*/ 22152 w 1002359"/>
                  <a:gd name="connsiteY52" fmla="*/ 243667 h 1547842"/>
                  <a:gd name="connsiteX53" fmla="*/ 22152 w 1002359"/>
                  <a:gd name="connsiteY53" fmla="*/ 196595 h 1547842"/>
                  <a:gd name="connsiteX54" fmla="*/ 27689 w 1002359"/>
                  <a:gd name="connsiteY54" fmla="*/ 166137 h 1547842"/>
                  <a:gd name="connsiteX55" fmla="*/ 35996 w 1002359"/>
                  <a:gd name="connsiteY55" fmla="*/ 143985 h 1547842"/>
                  <a:gd name="connsiteX56" fmla="*/ 52610 w 1002359"/>
                  <a:gd name="connsiteY56" fmla="*/ 124603 h 1547842"/>
                  <a:gd name="connsiteX57" fmla="*/ 99682 w 1002359"/>
                  <a:gd name="connsiteY57" fmla="*/ 91375 h 1547842"/>
                  <a:gd name="connsiteX58" fmla="*/ 191058 w 1002359"/>
                  <a:gd name="connsiteY58" fmla="*/ 49841 h 1547842"/>
                  <a:gd name="connsiteX59" fmla="*/ 315660 w 1002359"/>
                  <a:gd name="connsiteY59" fmla="*/ 13845 h 1547842"/>
                  <a:gd name="connsiteX60" fmla="*/ 470721 w 1002359"/>
                  <a:gd name="connsiteY60" fmla="*/ 0 h 1547842"/>
                  <a:gd name="connsiteX61" fmla="*/ 661779 w 1002359"/>
                  <a:gd name="connsiteY61" fmla="*/ 24920 h 1547842"/>
                  <a:gd name="connsiteX62" fmla="*/ 802995 w 1002359"/>
                  <a:gd name="connsiteY62" fmla="*/ 96913 h 1547842"/>
                  <a:gd name="connsiteX63" fmla="*/ 888833 w 1002359"/>
                  <a:gd name="connsiteY63" fmla="*/ 215978 h 1547842"/>
                  <a:gd name="connsiteX64" fmla="*/ 919291 w 1002359"/>
                  <a:gd name="connsiteY64" fmla="*/ 373808 h 1547842"/>
                  <a:gd name="connsiteX65" fmla="*/ 902678 w 1002359"/>
                  <a:gd name="connsiteY65" fmla="*/ 501180 h 1547842"/>
                  <a:gd name="connsiteX66" fmla="*/ 852836 w 1002359"/>
                  <a:gd name="connsiteY66" fmla="*/ 606400 h 1547842"/>
                  <a:gd name="connsiteX67" fmla="*/ 769768 w 1002359"/>
                  <a:gd name="connsiteY67" fmla="*/ 683931 h 1547842"/>
                  <a:gd name="connsiteX68" fmla="*/ 653472 w 1002359"/>
                  <a:gd name="connsiteY68" fmla="*/ 733772 h 1547842"/>
                  <a:gd name="connsiteX69" fmla="*/ 653472 w 1002359"/>
                  <a:gd name="connsiteY69" fmla="*/ 736541 h 1547842"/>
                  <a:gd name="connsiteX70" fmla="*/ 794688 w 1002359"/>
                  <a:gd name="connsiteY70" fmla="*/ 775306 h 1547842"/>
                  <a:gd name="connsiteX71" fmla="*/ 899908 w 1002359"/>
                  <a:gd name="connsiteY71" fmla="*/ 852836 h 1547842"/>
                  <a:gd name="connsiteX72" fmla="*/ 966363 w 1002359"/>
                  <a:gd name="connsiteY72" fmla="*/ 958057 h 1547842"/>
                  <a:gd name="connsiteX73" fmla="*/ 1002359 w 1002359"/>
                  <a:gd name="connsiteY73" fmla="*/ 1082659 h 154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002359" h="1547842">
                    <a:moveTo>
                      <a:pt x="1002359" y="1082659"/>
                    </a:moveTo>
                    <a:cubicBezTo>
                      <a:pt x="1002359" y="1157421"/>
                      <a:pt x="988515" y="1223876"/>
                      <a:pt x="960825" y="1282024"/>
                    </a:cubicBezTo>
                    <a:cubicBezTo>
                      <a:pt x="933136" y="1340172"/>
                      <a:pt x="891602" y="1387244"/>
                      <a:pt x="841761" y="1428778"/>
                    </a:cubicBezTo>
                    <a:cubicBezTo>
                      <a:pt x="791920" y="1467543"/>
                      <a:pt x="731003" y="1498002"/>
                      <a:pt x="659010" y="1517384"/>
                    </a:cubicBezTo>
                    <a:cubicBezTo>
                      <a:pt x="587017" y="1536767"/>
                      <a:pt x="509487" y="1547843"/>
                      <a:pt x="426418" y="1547843"/>
                    </a:cubicBezTo>
                    <a:cubicBezTo>
                      <a:pt x="376577" y="1547843"/>
                      <a:pt x="326736" y="1545074"/>
                      <a:pt x="282433" y="1536767"/>
                    </a:cubicBezTo>
                    <a:cubicBezTo>
                      <a:pt x="238130" y="1528460"/>
                      <a:pt x="199364" y="1520153"/>
                      <a:pt x="163368" y="1509078"/>
                    </a:cubicBezTo>
                    <a:cubicBezTo>
                      <a:pt x="130141" y="1498002"/>
                      <a:pt x="99682" y="1486926"/>
                      <a:pt x="77531" y="1475850"/>
                    </a:cubicBezTo>
                    <a:cubicBezTo>
                      <a:pt x="55379" y="1464774"/>
                      <a:pt x="41534" y="1456468"/>
                      <a:pt x="33228" y="1448161"/>
                    </a:cubicBezTo>
                    <a:cubicBezTo>
                      <a:pt x="24921" y="1442623"/>
                      <a:pt x="22152" y="1434316"/>
                      <a:pt x="16614" y="1426009"/>
                    </a:cubicBezTo>
                    <a:cubicBezTo>
                      <a:pt x="13845" y="1417702"/>
                      <a:pt x="11076" y="1409395"/>
                      <a:pt x="8307" y="1398320"/>
                    </a:cubicBezTo>
                    <a:cubicBezTo>
                      <a:pt x="5538" y="1387244"/>
                      <a:pt x="2769" y="1376168"/>
                      <a:pt x="2769" y="1359554"/>
                    </a:cubicBezTo>
                    <a:cubicBezTo>
                      <a:pt x="2769" y="1342941"/>
                      <a:pt x="0" y="1323558"/>
                      <a:pt x="0" y="1301406"/>
                    </a:cubicBezTo>
                    <a:cubicBezTo>
                      <a:pt x="0" y="1265410"/>
                      <a:pt x="2769" y="1237720"/>
                      <a:pt x="8307" y="1223876"/>
                    </a:cubicBezTo>
                    <a:cubicBezTo>
                      <a:pt x="13845" y="1210031"/>
                      <a:pt x="24921" y="1201724"/>
                      <a:pt x="35996" y="1201724"/>
                    </a:cubicBezTo>
                    <a:cubicBezTo>
                      <a:pt x="44303" y="1201724"/>
                      <a:pt x="58148" y="1207262"/>
                      <a:pt x="74762" y="1218338"/>
                    </a:cubicBezTo>
                    <a:cubicBezTo>
                      <a:pt x="94145" y="1229414"/>
                      <a:pt x="116296" y="1240489"/>
                      <a:pt x="146754" y="1251565"/>
                    </a:cubicBezTo>
                    <a:cubicBezTo>
                      <a:pt x="177213" y="1262641"/>
                      <a:pt x="210440" y="1273717"/>
                      <a:pt x="249205" y="1284793"/>
                    </a:cubicBezTo>
                    <a:cubicBezTo>
                      <a:pt x="287971" y="1295868"/>
                      <a:pt x="332274" y="1301406"/>
                      <a:pt x="382115" y="1301406"/>
                    </a:cubicBezTo>
                    <a:cubicBezTo>
                      <a:pt x="423649" y="1301406"/>
                      <a:pt x="462414" y="1295868"/>
                      <a:pt x="492873" y="1287562"/>
                    </a:cubicBezTo>
                    <a:cubicBezTo>
                      <a:pt x="526100" y="1276486"/>
                      <a:pt x="553790" y="1262641"/>
                      <a:pt x="575942" y="1246027"/>
                    </a:cubicBezTo>
                    <a:cubicBezTo>
                      <a:pt x="598093" y="1226645"/>
                      <a:pt x="614707" y="1207262"/>
                      <a:pt x="625783" y="1179573"/>
                    </a:cubicBezTo>
                    <a:cubicBezTo>
                      <a:pt x="636858" y="1154652"/>
                      <a:pt x="642396" y="1124194"/>
                      <a:pt x="642396" y="1093735"/>
                    </a:cubicBezTo>
                    <a:cubicBezTo>
                      <a:pt x="642396" y="1057739"/>
                      <a:pt x="636858" y="1027280"/>
                      <a:pt x="623014" y="999591"/>
                    </a:cubicBezTo>
                    <a:cubicBezTo>
                      <a:pt x="609169" y="971901"/>
                      <a:pt x="589786" y="946981"/>
                      <a:pt x="562097" y="927598"/>
                    </a:cubicBezTo>
                    <a:cubicBezTo>
                      <a:pt x="534407" y="908215"/>
                      <a:pt x="501180" y="891602"/>
                      <a:pt x="462414" y="883295"/>
                    </a:cubicBezTo>
                    <a:cubicBezTo>
                      <a:pt x="420880" y="872219"/>
                      <a:pt x="373808" y="866681"/>
                      <a:pt x="318429" y="866681"/>
                    </a:cubicBezTo>
                    <a:lnTo>
                      <a:pt x="188289" y="866681"/>
                    </a:lnTo>
                    <a:cubicBezTo>
                      <a:pt x="177213" y="866681"/>
                      <a:pt x="168906" y="866681"/>
                      <a:pt x="163368" y="863912"/>
                    </a:cubicBezTo>
                    <a:cubicBezTo>
                      <a:pt x="155061" y="861143"/>
                      <a:pt x="149524" y="855606"/>
                      <a:pt x="146754" y="847299"/>
                    </a:cubicBezTo>
                    <a:cubicBezTo>
                      <a:pt x="141217" y="838992"/>
                      <a:pt x="138447" y="827916"/>
                      <a:pt x="135679" y="811302"/>
                    </a:cubicBezTo>
                    <a:cubicBezTo>
                      <a:pt x="132910" y="797457"/>
                      <a:pt x="132910" y="778075"/>
                      <a:pt x="132910" y="753154"/>
                    </a:cubicBezTo>
                    <a:cubicBezTo>
                      <a:pt x="132910" y="731003"/>
                      <a:pt x="132910" y="711620"/>
                      <a:pt x="135679" y="697775"/>
                    </a:cubicBezTo>
                    <a:cubicBezTo>
                      <a:pt x="138447" y="683931"/>
                      <a:pt x="141217" y="672855"/>
                      <a:pt x="143985" y="664548"/>
                    </a:cubicBezTo>
                    <a:cubicBezTo>
                      <a:pt x="149524" y="656241"/>
                      <a:pt x="152292" y="650703"/>
                      <a:pt x="160599" y="647934"/>
                    </a:cubicBezTo>
                    <a:cubicBezTo>
                      <a:pt x="166137" y="645165"/>
                      <a:pt x="174444" y="642396"/>
                      <a:pt x="185520" y="642396"/>
                    </a:cubicBezTo>
                    <a:lnTo>
                      <a:pt x="315660" y="642396"/>
                    </a:lnTo>
                    <a:cubicBezTo>
                      <a:pt x="359963" y="642396"/>
                      <a:pt x="398729" y="636858"/>
                      <a:pt x="434725" y="625783"/>
                    </a:cubicBezTo>
                    <a:cubicBezTo>
                      <a:pt x="470721" y="614707"/>
                      <a:pt x="498411" y="600862"/>
                      <a:pt x="520563" y="581479"/>
                    </a:cubicBezTo>
                    <a:cubicBezTo>
                      <a:pt x="542714" y="562097"/>
                      <a:pt x="562097" y="539945"/>
                      <a:pt x="573172" y="512256"/>
                    </a:cubicBezTo>
                    <a:cubicBezTo>
                      <a:pt x="584248" y="484566"/>
                      <a:pt x="592555" y="454108"/>
                      <a:pt x="592555" y="420880"/>
                    </a:cubicBezTo>
                    <a:cubicBezTo>
                      <a:pt x="592555" y="395960"/>
                      <a:pt x="587017" y="371039"/>
                      <a:pt x="578711" y="348888"/>
                    </a:cubicBezTo>
                    <a:cubicBezTo>
                      <a:pt x="570404" y="326736"/>
                      <a:pt x="556559" y="307353"/>
                      <a:pt x="539945" y="290740"/>
                    </a:cubicBezTo>
                    <a:cubicBezTo>
                      <a:pt x="523332" y="274126"/>
                      <a:pt x="501180" y="260281"/>
                      <a:pt x="476259" y="251974"/>
                    </a:cubicBezTo>
                    <a:cubicBezTo>
                      <a:pt x="451339" y="243667"/>
                      <a:pt x="418111" y="238130"/>
                      <a:pt x="384884" y="238130"/>
                    </a:cubicBezTo>
                    <a:cubicBezTo>
                      <a:pt x="346119" y="238130"/>
                      <a:pt x="307354" y="243667"/>
                      <a:pt x="271357" y="254743"/>
                    </a:cubicBezTo>
                    <a:cubicBezTo>
                      <a:pt x="235361" y="265819"/>
                      <a:pt x="204902" y="279664"/>
                      <a:pt x="177213" y="293509"/>
                    </a:cubicBezTo>
                    <a:cubicBezTo>
                      <a:pt x="149524" y="307353"/>
                      <a:pt x="124603" y="321198"/>
                      <a:pt x="105220" y="332274"/>
                    </a:cubicBezTo>
                    <a:cubicBezTo>
                      <a:pt x="85838" y="343350"/>
                      <a:pt x="71993" y="351657"/>
                      <a:pt x="60917" y="351657"/>
                    </a:cubicBezTo>
                    <a:cubicBezTo>
                      <a:pt x="55379" y="351657"/>
                      <a:pt x="49841" y="351657"/>
                      <a:pt x="44303" y="348888"/>
                    </a:cubicBezTo>
                    <a:cubicBezTo>
                      <a:pt x="38765" y="346119"/>
                      <a:pt x="35996" y="340581"/>
                      <a:pt x="33228" y="332274"/>
                    </a:cubicBezTo>
                    <a:cubicBezTo>
                      <a:pt x="30459" y="323967"/>
                      <a:pt x="27689" y="312891"/>
                      <a:pt x="24921" y="299046"/>
                    </a:cubicBezTo>
                    <a:cubicBezTo>
                      <a:pt x="22152" y="285202"/>
                      <a:pt x="22152" y="265819"/>
                      <a:pt x="22152" y="243667"/>
                    </a:cubicBezTo>
                    <a:cubicBezTo>
                      <a:pt x="22152" y="224285"/>
                      <a:pt x="22152" y="207671"/>
                      <a:pt x="22152" y="196595"/>
                    </a:cubicBezTo>
                    <a:cubicBezTo>
                      <a:pt x="22152" y="185520"/>
                      <a:pt x="24921" y="174444"/>
                      <a:pt x="27689" y="166137"/>
                    </a:cubicBezTo>
                    <a:cubicBezTo>
                      <a:pt x="30459" y="157830"/>
                      <a:pt x="33228" y="149523"/>
                      <a:pt x="35996" y="143985"/>
                    </a:cubicBezTo>
                    <a:cubicBezTo>
                      <a:pt x="38765" y="138447"/>
                      <a:pt x="44303" y="130141"/>
                      <a:pt x="52610" y="124603"/>
                    </a:cubicBezTo>
                    <a:cubicBezTo>
                      <a:pt x="60917" y="116296"/>
                      <a:pt x="74762" y="105220"/>
                      <a:pt x="99682" y="91375"/>
                    </a:cubicBezTo>
                    <a:cubicBezTo>
                      <a:pt x="124603" y="77531"/>
                      <a:pt x="152292" y="63686"/>
                      <a:pt x="191058" y="49841"/>
                    </a:cubicBezTo>
                    <a:cubicBezTo>
                      <a:pt x="227054" y="35996"/>
                      <a:pt x="268588" y="24920"/>
                      <a:pt x="315660" y="13845"/>
                    </a:cubicBezTo>
                    <a:cubicBezTo>
                      <a:pt x="362733" y="5538"/>
                      <a:pt x="415342" y="0"/>
                      <a:pt x="470721" y="0"/>
                    </a:cubicBezTo>
                    <a:cubicBezTo>
                      <a:pt x="542714" y="0"/>
                      <a:pt x="606400" y="8307"/>
                      <a:pt x="661779" y="24920"/>
                    </a:cubicBezTo>
                    <a:cubicBezTo>
                      <a:pt x="717158" y="41534"/>
                      <a:pt x="764230" y="66455"/>
                      <a:pt x="802995" y="96913"/>
                    </a:cubicBezTo>
                    <a:cubicBezTo>
                      <a:pt x="841761" y="130141"/>
                      <a:pt x="869450" y="168906"/>
                      <a:pt x="888833" y="215978"/>
                    </a:cubicBezTo>
                    <a:cubicBezTo>
                      <a:pt x="908215" y="263050"/>
                      <a:pt x="919291" y="315660"/>
                      <a:pt x="919291" y="373808"/>
                    </a:cubicBezTo>
                    <a:cubicBezTo>
                      <a:pt x="919291" y="418111"/>
                      <a:pt x="913753" y="462415"/>
                      <a:pt x="902678" y="501180"/>
                    </a:cubicBezTo>
                    <a:cubicBezTo>
                      <a:pt x="891602" y="539945"/>
                      <a:pt x="874988" y="575941"/>
                      <a:pt x="852836" y="606400"/>
                    </a:cubicBezTo>
                    <a:cubicBezTo>
                      <a:pt x="830685" y="636858"/>
                      <a:pt x="802995" y="664548"/>
                      <a:pt x="769768" y="683931"/>
                    </a:cubicBezTo>
                    <a:cubicBezTo>
                      <a:pt x="736541" y="706082"/>
                      <a:pt x="697775" y="722696"/>
                      <a:pt x="653472" y="733772"/>
                    </a:cubicBezTo>
                    <a:lnTo>
                      <a:pt x="653472" y="736541"/>
                    </a:lnTo>
                    <a:cubicBezTo>
                      <a:pt x="706082" y="742078"/>
                      <a:pt x="753154" y="755923"/>
                      <a:pt x="794688" y="775306"/>
                    </a:cubicBezTo>
                    <a:cubicBezTo>
                      <a:pt x="836223" y="794688"/>
                      <a:pt x="872219" y="822378"/>
                      <a:pt x="899908" y="852836"/>
                    </a:cubicBezTo>
                    <a:cubicBezTo>
                      <a:pt x="927598" y="883295"/>
                      <a:pt x="949750" y="919291"/>
                      <a:pt x="966363" y="958057"/>
                    </a:cubicBezTo>
                    <a:cubicBezTo>
                      <a:pt x="994053" y="996822"/>
                      <a:pt x="1002359" y="1038356"/>
                      <a:pt x="1002359" y="1082659"/>
                    </a:cubicBezTo>
                    <a:close/>
                  </a:path>
                </a:pathLst>
              </a:custGeom>
              <a:solidFill>
                <a:srgbClr val="55A8C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68" name="Đồ họa 753">
                <a:extLst>
                  <a:ext uri="{FF2B5EF4-FFF2-40B4-BE49-F238E27FC236}">
                    <a16:creationId xmlns:a16="http://schemas.microsoft.com/office/drawing/2014/main" xmlns="" id="{B2504B86-2F35-0877-6FA5-C157444F9CAF}"/>
                  </a:ext>
                </a:extLst>
              </p:cNvPr>
              <p:cNvGrpSpPr/>
              <p:nvPr/>
            </p:nvGrpSpPr>
            <p:grpSpPr>
              <a:xfrm>
                <a:off x="5685789" y="2934972"/>
                <a:ext cx="803401" cy="1123292"/>
                <a:chOff x="5685789" y="2934972"/>
                <a:chExt cx="803401" cy="1123292"/>
              </a:xfrm>
            </p:grpSpPr>
            <p:sp>
              <p:nvSpPr>
                <p:cNvPr id="155" name="Hình tự do: Hình 154">
                  <a:extLst>
                    <a:ext uri="{FF2B5EF4-FFF2-40B4-BE49-F238E27FC236}">
                      <a16:creationId xmlns:a16="http://schemas.microsoft.com/office/drawing/2014/main" xmlns="" id="{CEA0FBB7-6993-4BA5-1310-80EFBADD59C0}"/>
                    </a:ext>
                  </a:extLst>
                </p:cNvPr>
                <p:cNvSpPr/>
                <p:nvPr/>
              </p:nvSpPr>
              <p:spPr>
                <a:xfrm>
                  <a:off x="5892992" y="3725031"/>
                  <a:ext cx="191931" cy="255708"/>
                </a:xfrm>
                <a:custGeom>
                  <a:avLst/>
                  <a:gdLst>
                    <a:gd name="connsiteX0" fmla="*/ 97787 w 191931"/>
                    <a:gd name="connsiteY0" fmla="*/ 240899 h 255708"/>
                    <a:gd name="connsiteX1" fmla="*/ 42408 w 191931"/>
                    <a:gd name="connsiteY1" fmla="*/ 254743 h 255708"/>
                    <a:gd name="connsiteX2" fmla="*/ 6412 w 191931"/>
                    <a:gd name="connsiteY2" fmla="*/ 85837 h 255708"/>
                    <a:gd name="connsiteX3" fmla="*/ 158704 w 191931"/>
                    <a:gd name="connsiteY3" fmla="*/ 0 h 255708"/>
                    <a:gd name="connsiteX4" fmla="*/ 191931 w 191931"/>
                    <a:gd name="connsiteY4" fmla="*/ 88606 h 255708"/>
                    <a:gd name="connsiteX5" fmla="*/ 64560 w 191931"/>
                    <a:gd name="connsiteY5" fmla="*/ 121834 h 255708"/>
                    <a:gd name="connsiteX6" fmla="*/ 97787 w 191931"/>
                    <a:gd name="connsiteY6" fmla="*/ 240899 h 2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931" h="255708">
                      <a:moveTo>
                        <a:pt x="97787" y="240899"/>
                      </a:moveTo>
                      <a:cubicBezTo>
                        <a:pt x="103325" y="254743"/>
                        <a:pt x="53484" y="257512"/>
                        <a:pt x="42408" y="254743"/>
                      </a:cubicBezTo>
                      <a:cubicBezTo>
                        <a:pt x="36870" y="210440"/>
                        <a:pt x="-18509" y="127372"/>
                        <a:pt x="6412" y="85837"/>
                      </a:cubicBezTo>
                      <a:cubicBezTo>
                        <a:pt x="20256" y="63686"/>
                        <a:pt x="83942" y="33227"/>
                        <a:pt x="158704" y="0"/>
                      </a:cubicBezTo>
                      <a:cubicBezTo>
                        <a:pt x="172549" y="30458"/>
                        <a:pt x="180855" y="58148"/>
                        <a:pt x="191931" y="88606"/>
                      </a:cubicBezTo>
                      <a:cubicBezTo>
                        <a:pt x="119939" y="96913"/>
                        <a:pt x="64560" y="99682"/>
                        <a:pt x="64560" y="121834"/>
                      </a:cubicBezTo>
                      <a:cubicBezTo>
                        <a:pt x="64560" y="130141"/>
                        <a:pt x="95018" y="218747"/>
                        <a:pt x="97787" y="24089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56" name="Hình tự do: Hình 155">
                  <a:extLst>
                    <a:ext uri="{FF2B5EF4-FFF2-40B4-BE49-F238E27FC236}">
                      <a16:creationId xmlns:a16="http://schemas.microsoft.com/office/drawing/2014/main" xmlns="" id="{CC2089C2-B871-7E2A-2F0F-FD6E9A01A46A}"/>
                    </a:ext>
                  </a:extLst>
                </p:cNvPr>
                <p:cNvSpPr/>
                <p:nvPr/>
              </p:nvSpPr>
              <p:spPr>
                <a:xfrm>
                  <a:off x="5882089" y="3713955"/>
                  <a:ext cx="224328" cy="238129"/>
                </a:xfrm>
                <a:custGeom>
                  <a:avLst/>
                  <a:gdLst>
                    <a:gd name="connsiteX0" fmla="*/ 105922 w 224328"/>
                    <a:gd name="connsiteY0" fmla="*/ 227054 h 238129"/>
                    <a:gd name="connsiteX1" fmla="*/ 33929 w 224328"/>
                    <a:gd name="connsiteY1" fmla="*/ 235361 h 238129"/>
                    <a:gd name="connsiteX2" fmla="*/ 6240 w 224328"/>
                    <a:gd name="connsiteY2" fmla="*/ 85838 h 238129"/>
                    <a:gd name="connsiteX3" fmla="*/ 200066 w 224328"/>
                    <a:gd name="connsiteY3" fmla="*/ 0 h 238129"/>
                    <a:gd name="connsiteX4" fmla="*/ 186221 w 224328"/>
                    <a:gd name="connsiteY4" fmla="*/ 116296 h 238129"/>
                    <a:gd name="connsiteX5" fmla="*/ 89308 w 224328"/>
                    <a:gd name="connsiteY5" fmla="*/ 135679 h 238129"/>
                    <a:gd name="connsiteX6" fmla="*/ 105922 w 224328"/>
                    <a:gd name="connsiteY6" fmla="*/ 227054 h 238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328" h="238129">
                      <a:moveTo>
                        <a:pt x="105922" y="227054"/>
                      </a:moveTo>
                      <a:cubicBezTo>
                        <a:pt x="86539" y="238130"/>
                        <a:pt x="47774" y="240899"/>
                        <a:pt x="33929" y="235361"/>
                      </a:cubicBezTo>
                      <a:cubicBezTo>
                        <a:pt x="17316" y="174444"/>
                        <a:pt x="-13143" y="107989"/>
                        <a:pt x="6240" y="85838"/>
                      </a:cubicBezTo>
                      <a:cubicBezTo>
                        <a:pt x="22853" y="55379"/>
                        <a:pt x="116998" y="30459"/>
                        <a:pt x="200066" y="0"/>
                      </a:cubicBezTo>
                      <a:cubicBezTo>
                        <a:pt x="224987" y="19383"/>
                        <a:pt x="244369" y="77531"/>
                        <a:pt x="186221" y="116296"/>
                      </a:cubicBezTo>
                      <a:cubicBezTo>
                        <a:pt x="130842" y="127372"/>
                        <a:pt x="94846" y="127372"/>
                        <a:pt x="89308" y="135679"/>
                      </a:cubicBezTo>
                      <a:cubicBezTo>
                        <a:pt x="81001" y="141217"/>
                        <a:pt x="97615" y="179982"/>
                        <a:pt x="105922" y="227054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57" name="Hình tự do: Hình 156">
                  <a:extLst>
                    <a:ext uri="{FF2B5EF4-FFF2-40B4-BE49-F238E27FC236}">
                      <a16:creationId xmlns:a16="http://schemas.microsoft.com/office/drawing/2014/main" xmlns="" id="{9F0850F2-E71D-59D4-9ACF-2636BD8A4E91}"/>
                    </a:ext>
                  </a:extLst>
                </p:cNvPr>
                <p:cNvSpPr/>
                <p:nvPr/>
              </p:nvSpPr>
              <p:spPr>
                <a:xfrm>
                  <a:off x="5924325" y="3952085"/>
                  <a:ext cx="72566" cy="60010"/>
                </a:xfrm>
                <a:custGeom>
                  <a:avLst/>
                  <a:gdLst>
                    <a:gd name="connsiteX0" fmla="*/ 71993 w 72566"/>
                    <a:gd name="connsiteY0" fmla="*/ 52610 h 60010"/>
                    <a:gd name="connsiteX1" fmla="*/ 19383 w 72566"/>
                    <a:gd name="connsiteY1" fmla="*/ 58148 h 60010"/>
                    <a:gd name="connsiteX2" fmla="*/ 0 w 72566"/>
                    <a:gd name="connsiteY2" fmla="*/ 5538 h 60010"/>
                    <a:gd name="connsiteX3" fmla="*/ 69224 w 72566"/>
                    <a:gd name="connsiteY3" fmla="*/ 0 h 60010"/>
                    <a:gd name="connsiteX4" fmla="*/ 71993 w 72566"/>
                    <a:gd name="connsiteY4" fmla="*/ 52610 h 6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566" h="60010">
                      <a:moveTo>
                        <a:pt x="71993" y="52610"/>
                      </a:moveTo>
                      <a:cubicBezTo>
                        <a:pt x="71993" y="55379"/>
                        <a:pt x="19383" y="63686"/>
                        <a:pt x="19383" y="58148"/>
                      </a:cubicBezTo>
                      <a:cubicBezTo>
                        <a:pt x="19383" y="49841"/>
                        <a:pt x="2769" y="11076"/>
                        <a:pt x="0" y="5538"/>
                      </a:cubicBezTo>
                      <a:lnTo>
                        <a:pt x="69224" y="0"/>
                      </a:lnTo>
                      <a:cubicBezTo>
                        <a:pt x="66455" y="0"/>
                        <a:pt x="74762" y="47072"/>
                        <a:pt x="71993" y="52610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58" name="Đồ họa 753">
                  <a:extLst>
                    <a:ext uri="{FF2B5EF4-FFF2-40B4-BE49-F238E27FC236}">
                      <a16:creationId xmlns:a16="http://schemas.microsoft.com/office/drawing/2014/main" xmlns="" id="{2A42C9F5-420B-A493-400B-579AAAC20288}"/>
                    </a:ext>
                  </a:extLst>
                </p:cNvPr>
                <p:cNvGrpSpPr/>
                <p:nvPr/>
              </p:nvGrpSpPr>
              <p:grpSpPr>
                <a:xfrm>
                  <a:off x="5845573" y="3974237"/>
                  <a:ext cx="156282" cy="68337"/>
                  <a:chOff x="5845573" y="3974237"/>
                  <a:chExt cx="156282" cy="68337"/>
                </a:xfrm>
              </p:grpSpPr>
              <p:sp>
                <p:nvSpPr>
                  <p:cNvPr id="216" name="Hình tự do: Hình 215">
                    <a:extLst>
                      <a:ext uri="{FF2B5EF4-FFF2-40B4-BE49-F238E27FC236}">
                        <a16:creationId xmlns:a16="http://schemas.microsoft.com/office/drawing/2014/main" xmlns="" id="{57FAE4C2-4858-1628-6113-C9FD88283FBE}"/>
                      </a:ext>
                    </a:extLst>
                  </p:cNvPr>
                  <p:cNvSpPr/>
                  <p:nvPr/>
                </p:nvSpPr>
                <p:spPr>
                  <a:xfrm>
                    <a:off x="5846145" y="3974237"/>
                    <a:ext cx="155710" cy="68337"/>
                  </a:xfrm>
                  <a:custGeom>
                    <a:avLst/>
                    <a:gdLst>
                      <a:gd name="connsiteX0" fmla="*/ 69873 w 155710"/>
                      <a:gd name="connsiteY0" fmla="*/ 13845 h 68337"/>
                      <a:gd name="connsiteX1" fmla="*/ 72642 w 155710"/>
                      <a:gd name="connsiteY1" fmla="*/ 2769 h 68337"/>
                      <a:gd name="connsiteX2" fmla="*/ 103100 w 155710"/>
                      <a:gd name="connsiteY2" fmla="*/ 5538 h 68337"/>
                      <a:gd name="connsiteX3" fmla="*/ 103100 w 155710"/>
                      <a:gd name="connsiteY3" fmla="*/ 11076 h 68337"/>
                      <a:gd name="connsiteX4" fmla="*/ 119714 w 155710"/>
                      <a:gd name="connsiteY4" fmla="*/ 11076 h 68337"/>
                      <a:gd name="connsiteX5" fmla="*/ 152942 w 155710"/>
                      <a:gd name="connsiteY5" fmla="*/ 5538 h 68337"/>
                      <a:gd name="connsiteX6" fmla="*/ 155711 w 155710"/>
                      <a:gd name="connsiteY6" fmla="*/ 47072 h 68337"/>
                      <a:gd name="connsiteX7" fmla="*/ 649 w 155710"/>
                      <a:gd name="connsiteY7" fmla="*/ 63686 h 68337"/>
                      <a:gd name="connsiteX8" fmla="*/ 69873 w 155710"/>
                      <a:gd name="connsiteY8" fmla="*/ 13845 h 6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710" h="68337">
                        <a:moveTo>
                          <a:pt x="69873" y="13845"/>
                        </a:moveTo>
                        <a:cubicBezTo>
                          <a:pt x="69873" y="11076"/>
                          <a:pt x="72642" y="5538"/>
                          <a:pt x="72642" y="2769"/>
                        </a:cubicBezTo>
                        <a:cubicBezTo>
                          <a:pt x="72642" y="0"/>
                          <a:pt x="103100" y="-2769"/>
                          <a:pt x="103100" y="5538"/>
                        </a:cubicBezTo>
                        <a:cubicBezTo>
                          <a:pt x="103100" y="8307"/>
                          <a:pt x="103100" y="8307"/>
                          <a:pt x="103100" y="11076"/>
                        </a:cubicBezTo>
                        <a:cubicBezTo>
                          <a:pt x="108638" y="11076"/>
                          <a:pt x="114176" y="11076"/>
                          <a:pt x="119714" y="11076"/>
                        </a:cubicBezTo>
                        <a:cubicBezTo>
                          <a:pt x="133559" y="11076"/>
                          <a:pt x="144635" y="8307"/>
                          <a:pt x="152942" y="5538"/>
                        </a:cubicBezTo>
                        <a:cubicBezTo>
                          <a:pt x="152942" y="16614"/>
                          <a:pt x="152942" y="35996"/>
                          <a:pt x="155711" y="47072"/>
                        </a:cubicBezTo>
                        <a:cubicBezTo>
                          <a:pt x="155711" y="47072"/>
                          <a:pt x="22801" y="80300"/>
                          <a:pt x="649" y="63686"/>
                        </a:cubicBezTo>
                        <a:cubicBezTo>
                          <a:pt x="-4888" y="55379"/>
                          <a:pt x="25570" y="30458"/>
                          <a:pt x="69873" y="13845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7" name="Hình tự do: Hình 216">
                    <a:extLst>
                      <a:ext uri="{FF2B5EF4-FFF2-40B4-BE49-F238E27FC236}">
                        <a16:creationId xmlns:a16="http://schemas.microsoft.com/office/drawing/2014/main" xmlns="" id="{B5BE1704-6BBA-15F4-3B5A-EF414C0D5B9D}"/>
                      </a:ext>
                    </a:extLst>
                  </p:cNvPr>
                  <p:cNvSpPr/>
                  <p:nvPr/>
                </p:nvSpPr>
                <p:spPr>
                  <a:xfrm>
                    <a:off x="5846794" y="4010233"/>
                    <a:ext cx="155061" cy="29572"/>
                  </a:xfrm>
                  <a:custGeom>
                    <a:avLst/>
                    <a:gdLst>
                      <a:gd name="connsiteX0" fmla="*/ 155061 w 155061"/>
                      <a:gd name="connsiteY0" fmla="*/ 0 h 29572"/>
                      <a:gd name="connsiteX1" fmla="*/ 155061 w 155061"/>
                      <a:gd name="connsiteY1" fmla="*/ 8307 h 29572"/>
                      <a:gd name="connsiteX2" fmla="*/ 0 w 155061"/>
                      <a:gd name="connsiteY2" fmla="*/ 24920 h 29572"/>
                      <a:gd name="connsiteX3" fmla="*/ 0 w 155061"/>
                      <a:gd name="connsiteY3" fmla="*/ 22151 h 29572"/>
                      <a:gd name="connsiteX4" fmla="*/ 155061 w 155061"/>
                      <a:gd name="connsiteY4" fmla="*/ 0 h 29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061" h="29572">
                        <a:moveTo>
                          <a:pt x="155061" y="0"/>
                        </a:moveTo>
                        <a:cubicBezTo>
                          <a:pt x="155061" y="2769"/>
                          <a:pt x="155061" y="5538"/>
                          <a:pt x="155061" y="8307"/>
                        </a:cubicBezTo>
                        <a:cubicBezTo>
                          <a:pt x="155061" y="8307"/>
                          <a:pt x="22152" y="41534"/>
                          <a:pt x="0" y="24920"/>
                        </a:cubicBezTo>
                        <a:cubicBezTo>
                          <a:pt x="0" y="24920"/>
                          <a:pt x="0" y="22151"/>
                          <a:pt x="0" y="22151"/>
                        </a:cubicBezTo>
                        <a:cubicBezTo>
                          <a:pt x="35996" y="24920"/>
                          <a:pt x="121834" y="8307"/>
                          <a:pt x="15506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8" name="Hình tự do: Hình 217">
                    <a:extLst>
                      <a:ext uri="{FF2B5EF4-FFF2-40B4-BE49-F238E27FC236}">
                        <a16:creationId xmlns:a16="http://schemas.microsoft.com/office/drawing/2014/main" xmlns="" id="{84C6311D-9C02-A88F-33F9-1362BCCC1D75}"/>
                      </a:ext>
                    </a:extLst>
                  </p:cNvPr>
                  <p:cNvSpPr/>
                  <p:nvPr/>
                </p:nvSpPr>
                <p:spPr>
                  <a:xfrm>
                    <a:off x="5845573" y="4007464"/>
                    <a:ext cx="58025" cy="29508"/>
                  </a:xfrm>
                  <a:custGeom>
                    <a:avLst/>
                    <a:gdLst>
                      <a:gd name="connsiteX0" fmla="*/ 31680 w 58025"/>
                      <a:gd name="connsiteY0" fmla="*/ 0 h 29508"/>
                      <a:gd name="connsiteX1" fmla="*/ 31680 w 58025"/>
                      <a:gd name="connsiteY1" fmla="*/ 0 h 29508"/>
                      <a:gd name="connsiteX2" fmla="*/ 56600 w 58025"/>
                      <a:gd name="connsiteY2" fmla="*/ 27689 h 29508"/>
                      <a:gd name="connsiteX3" fmla="*/ 56600 w 58025"/>
                      <a:gd name="connsiteY3" fmla="*/ 27689 h 29508"/>
                      <a:gd name="connsiteX4" fmla="*/ 1221 w 58025"/>
                      <a:gd name="connsiteY4" fmla="*/ 24921 h 29508"/>
                      <a:gd name="connsiteX5" fmla="*/ 31680 w 58025"/>
                      <a:gd name="connsiteY5" fmla="*/ 0 h 2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025" h="29508">
                        <a:moveTo>
                          <a:pt x="31680" y="0"/>
                        </a:moveTo>
                        <a:cubicBezTo>
                          <a:pt x="31680" y="0"/>
                          <a:pt x="31680" y="0"/>
                          <a:pt x="31680" y="0"/>
                        </a:cubicBezTo>
                        <a:cubicBezTo>
                          <a:pt x="51062" y="2769"/>
                          <a:pt x="62138" y="16614"/>
                          <a:pt x="56600" y="27689"/>
                        </a:cubicBezTo>
                        <a:cubicBezTo>
                          <a:pt x="56600" y="27689"/>
                          <a:pt x="56600" y="27689"/>
                          <a:pt x="56600" y="27689"/>
                        </a:cubicBezTo>
                        <a:cubicBezTo>
                          <a:pt x="31680" y="30459"/>
                          <a:pt x="9528" y="30459"/>
                          <a:pt x="1221" y="24921"/>
                        </a:cubicBezTo>
                        <a:cubicBezTo>
                          <a:pt x="-4317" y="24921"/>
                          <a:pt x="9528" y="11076"/>
                          <a:pt x="3168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9" name="Hình tự do: Hình 218">
                    <a:extLst>
                      <a:ext uri="{FF2B5EF4-FFF2-40B4-BE49-F238E27FC236}">
                        <a16:creationId xmlns:a16="http://schemas.microsoft.com/office/drawing/2014/main" xmlns="" id="{5D09F3E8-DCED-A0CB-5EE2-CF34D0F1F186}"/>
                      </a:ext>
                    </a:extLst>
                  </p:cNvPr>
                  <p:cNvSpPr/>
                  <p:nvPr/>
                </p:nvSpPr>
                <p:spPr>
                  <a:xfrm>
                    <a:off x="5882791" y="3986995"/>
                    <a:ext cx="44303" cy="20468"/>
                  </a:xfrm>
                  <a:custGeom>
                    <a:avLst/>
                    <a:gdLst>
                      <a:gd name="connsiteX0" fmla="*/ 41534 w 44303"/>
                      <a:gd name="connsiteY0" fmla="*/ 9393 h 20468"/>
                      <a:gd name="connsiteX1" fmla="*/ 41534 w 44303"/>
                      <a:gd name="connsiteY1" fmla="*/ 9393 h 20468"/>
                      <a:gd name="connsiteX2" fmla="*/ 41534 w 44303"/>
                      <a:gd name="connsiteY2" fmla="*/ 9393 h 20468"/>
                      <a:gd name="connsiteX3" fmla="*/ 44303 w 44303"/>
                      <a:gd name="connsiteY3" fmla="*/ 6624 h 20468"/>
                      <a:gd name="connsiteX4" fmla="*/ 22151 w 44303"/>
                      <a:gd name="connsiteY4" fmla="*/ 1086 h 20468"/>
                      <a:gd name="connsiteX5" fmla="*/ 22151 w 44303"/>
                      <a:gd name="connsiteY5" fmla="*/ 3855 h 20468"/>
                      <a:gd name="connsiteX6" fmla="*/ 24920 w 44303"/>
                      <a:gd name="connsiteY6" fmla="*/ 3855 h 20468"/>
                      <a:gd name="connsiteX7" fmla="*/ 41534 w 44303"/>
                      <a:gd name="connsiteY7" fmla="*/ 9393 h 20468"/>
                      <a:gd name="connsiteX8" fmla="*/ 33227 w 44303"/>
                      <a:gd name="connsiteY8" fmla="*/ 14931 h 20468"/>
                      <a:gd name="connsiteX9" fmla="*/ 33227 w 44303"/>
                      <a:gd name="connsiteY9" fmla="*/ 14931 h 20468"/>
                      <a:gd name="connsiteX10" fmla="*/ 33227 w 44303"/>
                      <a:gd name="connsiteY10" fmla="*/ 14931 h 20468"/>
                      <a:gd name="connsiteX11" fmla="*/ 33227 w 44303"/>
                      <a:gd name="connsiteY11" fmla="*/ 14931 h 20468"/>
                      <a:gd name="connsiteX12" fmla="*/ 13845 w 44303"/>
                      <a:gd name="connsiteY12" fmla="*/ 6624 h 20468"/>
                      <a:gd name="connsiteX13" fmla="*/ 11076 w 44303"/>
                      <a:gd name="connsiteY13" fmla="*/ 9393 h 20468"/>
                      <a:gd name="connsiteX14" fmla="*/ 13845 w 44303"/>
                      <a:gd name="connsiteY14" fmla="*/ 12162 h 20468"/>
                      <a:gd name="connsiteX15" fmla="*/ 33227 w 44303"/>
                      <a:gd name="connsiteY15" fmla="*/ 14931 h 20468"/>
                      <a:gd name="connsiteX16" fmla="*/ 0 w 44303"/>
                      <a:gd name="connsiteY16" fmla="*/ 14931 h 20468"/>
                      <a:gd name="connsiteX17" fmla="*/ 0 w 44303"/>
                      <a:gd name="connsiteY17" fmla="*/ 14931 h 20468"/>
                      <a:gd name="connsiteX18" fmla="*/ 22151 w 44303"/>
                      <a:gd name="connsiteY18" fmla="*/ 20469 h 20468"/>
                      <a:gd name="connsiteX19" fmla="*/ 24920 w 44303"/>
                      <a:gd name="connsiteY19" fmla="*/ 20469 h 20468"/>
                      <a:gd name="connsiteX20" fmla="*/ 24920 w 44303"/>
                      <a:gd name="connsiteY20" fmla="*/ 20469 h 20468"/>
                      <a:gd name="connsiteX21" fmla="*/ 24920 w 44303"/>
                      <a:gd name="connsiteY21" fmla="*/ 17700 h 20468"/>
                      <a:gd name="connsiteX22" fmla="*/ 0 w 44303"/>
                      <a:gd name="connsiteY22" fmla="*/ 14931 h 20468"/>
                      <a:gd name="connsiteX23" fmla="*/ 0 w 44303"/>
                      <a:gd name="connsiteY23" fmla="*/ 14931 h 20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4303" h="20468">
                        <a:moveTo>
                          <a:pt x="41534" y="9393"/>
                        </a:moveTo>
                        <a:cubicBezTo>
                          <a:pt x="41534" y="12162"/>
                          <a:pt x="41534" y="12162"/>
                          <a:pt x="41534" y="9393"/>
                        </a:cubicBezTo>
                        <a:cubicBezTo>
                          <a:pt x="44303" y="12162"/>
                          <a:pt x="44303" y="12162"/>
                          <a:pt x="41534" y="9393"/>
                        </a:cubicBezTo>
                        <a:cubicBezTo>
                          <a:pt x="44303" y="9393"/>
                          <a:pt x="44303" y="6624"/>
                          <a:pt x="44303" y="6624"/>
                        </a:cubicBezTo>
                        <a:cubicBezTo>
                          <a:pt x="38765" y="1086"/>
                          <a:pt x="30458" y="-1683"/>
                          <a:pt x="22151" y="1086"/>
                        </a:cubicBezTo>
                        <a:cubicBezTo>
                          <a:pt x="22151" y="1086"/>
                          <a:pt x="19383" y="1086"/>
                          <a:pt x="22151" y="3855"/>
                        </a:cubicBezTo>
                        <a:cubicBezTo>
                          <a:pt x="22151" y="3855"/>
                          <a:pt x="22151" y="6624"/>
                          <a:pt x="24920" y="3855"/>
                        </a:cubicBezTo>
                        <a:cubicBezTo>
                          <a:pt x="30458" y="3855"/>
                          <a:pt x="35996" y="6624"/>
                          <a:pt x="41534" y="9393"/>
                        </a:cubicBezTo>
                        <a:close/>
                        <a:moveTo>
                          <a:pt x="33227" y="14931"/>
                        </a:moveTo>
                        <a:cubicBezTo>
                          <a:pt x="33227" y="14931"/>
                          <a:pt x="33227" y="14931"/>
                          <a:pt x="33227" y="14931"/>
                        </a:cubicBezTo>
                        <a:cubicBezTo>
                          <a:pt x="33227" y="14931"/>
                          <a:pt x="35996" y="14931"/>
                          <a:pt x="33227" y="14931"/>
                        </a:cubicBezTo>
                        <a:cubicBezTo>
                          <a:pt x="35996" y="14931"/>
                          <a:pt x="35996" y="12162"/>
                          <a:pt x="33227" y="14931"/>
                        </a:cubicBezTo>
                        <a:cubicBezTo>
                          <a:pt x="30458" y="6624"/>
                          <a:pt x="22151" y="3855"/>
                          <a:pt x="13845" y="6624"/>
                        </a:cubicBezTo>
                        <a:cubicBezTo>
                          <a:pt x="13845" y="6624"/>
                          <a:pt x="11076" y="6624"/>
                          <a:pt x="11076" y="9393"/>
                        </a:cubicBezTo>
                        <a:cubicBezTo>
                          <a:pt x="11076" y="9393"/>
                          <a:pt x="11076" y="12162"/>
                          <a:pt x="13845" y="12162"/>
                        </a:cubicBezTo>
                        <a:cubicBezTo>
                          <a:pt x="16614" y="9393"/>
                          <a:pt x="24920" y="9393"/>
                          <a:pt x="33227" y="14931"/>
                        </a:cubicBezTo>
                        <a:close/>
                        <a:moveTo>
                          <a:pt x="0" y="14931"/>
                        </a:moveTo>
                        <a:cubicBezTo>
                          <a:pt x="0" y="14931"/>
                          <a:pt x="0" y="14931"/>
                          <a:pt x="0" y="14931"/>
                        </a:cubicBezTo>
                        <a:cubicBezTo>
                          <a:pt x="8307" y="14931"/>
                          <a:pt x="16614" y="17700"/>
                          <a:pt x="22151" y="20469"/>
                        </a:cubicBezTo>
                        <a:cubicBezTo>
                          <a:pt x="22151" y="20469"/>
                          <a:pt x="22151" y="20469"/>
                          <a:pt x="24920" y="20469"/>
                        </a:cubicBezTo>
                        <a:cubicBezTo>
                          <a:pt x="24920" y="20469"/>
                          <a:pt x="24920" y="20469"/>
                          <a:pt x="24920" y="20469"/>
                        </a:cubicBezTo>
                        <a:cubicBezTo>
                          <a:pt x="24920" y="20469"/>
                          <a:pt x="24920" y="17700"/>
                          <a:pt x="24920" y="17700"/>
                        </a:cubicBezTo>
                        <a:cubicBezTo>
                          <a:pt x="19383" y="12162"/>
                          <a:pt x="8307" y="9393"/>
                          <a:pt x="0" y="14931"/>
                        </a:cubicBezTo>
                        <a:cubicBezTo>
                          <a:pt x="0" y="12162"/>
                          <a:pt x="0" y="12162"/>
                          <a:pt x="0" y="14931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59" name="Hình tự do: Hình 158">
                  <a:extLst>
                    <a:ext uri="{FF2B5EF4-FFF2-40B4-BE49-F238E27FC236}">
                      <a16:creationId xmlns:a16="http://schemas.microsoft.com/office/drawing/2014/main" xmlns="" id="{C79FCCD0-A66D-5B1E-9B49-983C85B3B583}"/>
                    </a:ext>
                  </a:extLst>
                </p:cNvPr>
                <p:cNvSpPr/>
                <p:nvPr/>
              </p:nvSpPr>
              <p:spPr>
                <a:xfrm>
                  <a:off x="6076617" y="3730569"/>
                  <a:ext cx="192068" cy="263480"/>
                </a:xfrm>
                <a:custGeom>
                  <a:avLst/>
                  <a:gdLst>
                    <a:gd name="connsiteX0" fmla="*/ 83068 w 192068"/>
                    <a:gd name="connsiteY0" fmla="*/ 243668 h 263480"/>
                    <a:gd name="connsiteX1" fmla="*/ 135678 w 192068"/>
                    <a:gd name="connsiteY1" fmla="*/ 263050 h 263480"/>
                    <a:gd name="connsiteX2" fmla="*/ 188288 w 192068"/>
                    <a:gd name="connsiteY2" fmla="*/ 96913 h 263480"/>
                    <a:gd name="connsiteX3" fmla="*/ 41534 w 192068"/>
                    <a:gd name="connsiteY3" fmla="*/ 0 h 263480"/>
                    <a:gd name="connsiteX4" fmla="*/ 0 w 192068"/>
                    <a:gd name="connsiteY4" fmla="*/ 83068 h 263480"/>
                    <a:gd name="connsiteX5" fmla="*/ 124603 w 192068"/>
                    <a:gd name="connsiteY5" fmla="*/ 127372 h 263480"/>
                    <a:gd name="connsiteX6" fmla="*/ 83068 w 192068"/>
                    <a:gd name="connsiteY6" fmla="*/ 243668 h 2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68" h="263480">
                      <a:moveTo>
                        <a:pt x="83068" y="243668"/>
                      </a:moveTo>
                      <a:cubicBezTo>
                        <a:pt x="77530" y="254743"/>
                        <a:pt x="124603" y="265819"/>
                        <a:pt x="135678" y="263050"/>
                      </a:cubicBezTo>
                      <a:cubicBezTo>
                        <a:pt x="146754" y="218747"/>
                        <a:pt x="207671" y="141216"/>
                        <a:pt x="188288" y="96913"/>
                      </a:cubicBezTo>
                      <a:cubicBezTo>
                        <a:pt x="177213" y="71993"/>
                        <a:pt x="116296" y="38765"/>
                        <a:pt x="41534" y="0"/>
                      </a:cubicBezTo>
                      <a:cubicBezTo>
                        <a:pt x="27689" y="27689"/>
                        <a:pt x="13845" y="55379"/>
                        <a:pt x="0" y="83068"/>
                      </a:cubicBezTo>
                      <a:cubicBezTo>
                        <a:pt x="71993" y="99682"/>
                        <a:pt x="124603" y="105220"/>
                        <a:pt x="124603" y="127372"/>
                      </a:cubicBezTo>
                      <a:cubicBezTo>
                        <a:pt x="127372" y="135678"/>
                        <a:pt x="88606" y="221516"/>
                        <a:pt x="83068" y="24366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0" name="Hình tự do: Hình 159">
                  <a:extLst>
                    <a:ext uri="{FF2B5EF4-FFF2-40B4-BE49-F238E27FC236}">
                      <a16:creationId xmlns:a16="http://schemas.microsoft.com/office/drawing/2014/main" xmlns="" id="{70A75329-BE47-8CF7-C8F4-847911E8353E}"/>
                    </a:ext>
                  </a:extLst>
                </p:cNvPr>
                <p:cNvSpPr/>
                <p:nvPr/>
              </p:nvSpPr>
              <p:spPr>
                <a:xfrm>
                  <a:off x="6017529" y="3713955"/>
                  <a:ext cx="257961" cy="250170"/>
                </a:xfrm>
                <a:custGeom>
                  <a:avLst/>
                  <a:gdLst>
                    <a:gd name="connsiteX0" fmla="*/ 144926 w 257961"/>
                    <a:gd name="connsiteY0" fmla="*/ 235361 h 250170"/>
                    <a:gd name="connsiteX1" fmla="*/ 214149 w 257961"/>
                    <a:gd name="connsiteY1" fmla="*/ 249205 h 250170"/>
                    <a:gd name="connsiteX2" fmla="*/ 252915 w 257961"/>
                    <a:gd name="connsiteY2" fmla="*/ 102451 h 250170"/>
                    <a:gd name="connsiteX3" fmla="*/ 67395 w 257961"/>
                    <a:gd name="connsiteY3" fmla="*/ 0 h 250170"/>
                    <a:gd name="connsiteX4" fmla="*/ 17554 w 257961"/>
                    <a:gd name="connsiteY4" fmla="*/ 119065 h 250170"/>
                    <a:gd name="connsiteX5" fmla="*/ 72933 w 257961"/>
                    <a:gd name="connsiteY5" fmla="*/ 116296 h 250170"/>
                    <a:gd name="connsiteX6" fmla="*/ 169846 w 257961"/>
                    <a:gd name="connsiteY6" fmla="*/ 143985 h 250170"/>
                    <a:gd name="connsiteX7" fmla="*/ 144926 w 257961"/>
                    <a:gd name="connsiteY7" fmla="*/ 235361 h 250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961" h="250170">
                      <a:moveTo>
                        <a:pt x="144926" y="235361"/>
                      </a:moveTo>
                      <a:cubicBezTo>
                        <a:pt x="164308" y="249205"/>
                        <a:pt x="203073" y="251974"/>
                        <a:pt x="214149" y="249205"/>
                      </a:cubicBezTo>
                      <a:cubicBezTo>
                        <a:pt x="230763" y="179982"/>
                        <a:pt x="272297" y="127372"/>
                        <a:pt x="252915" y="102451"/>
                      </a:cubicBezTo>
                      <a:cubicBezTo>
                        <a:pt x="239070" y="71993"/>
                        <a:pt x="144926" y="30459"/>
                        <a:pt x="67395" y="0"/>
                      </a:cubicBezTo>
                      <a:cubicBezTo>
                        <a:pt x="45243" y="16614"/>
                        <a:pt x="-35056" y="127372"/>
                        <a:pt x="17554" y="119065"/>
                      </a:cubicBezTo>
                      <a:cubicBezTo>
                        <a:pt x="48012" y="113527"/>
                        <a:pt x="59088" y="113527"/>
                        <a:pt x="72933" y="116296"/>
                      </a:cubicBezTo>
                      <a:cubicBezTo>
                        <a:pt x="125543" y="132910"/>
                        <a:pt x="161539" y="132910"/>
                        <a:pt x="169846" y="143985"/>
                      </a:cubicBezTo>
                      <a:cubicBezTo>
                        <a:pt x="178153" y="152292"/>
                        <a:pt x="158770" y="188289"/>
                        <a:pt x="144926" y="235361"/>
                      </a:cubicBezTo>
                      <a:close/>
                    </a:path>
                  </a:pathLst>
                </a:custGeom>
                <a:solidFill>
                  <a:srgbClr val="466E7C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1" name="Hình tự do: Hình 160">
                  <a:extLst>
                    <a:ext uri="{FF2B5EF4-FFF2-40B4-BE49-F238E27FC236}">
                      <a16:creationId xmlns:a16="http://schemas.microsoft.com/office/drawing/2014/main" xmlns="" id="{70D9D9C4-81C3-049A-CCA0-8A7D4AEFD29D}"/>
                    </a:ext>
                  </a:extLst>
                </p:cNvPr>
                <p:cNvSpPr/>
                <p:nvPr/>
              </p:nvSpPr>
              <p:spPr>
                <a:xfrm>
                  <a:off x="6150934" y="3963037"/>
                  <a:ext cx="77975" cy="61482"/>
                </a:xfrm>
                <a:custGeom>
                  <a:avLst/>
                  <a:gdLst>
                    <a:gd name="connsiteX0" fmla="*/ 444 w 77975"/>
                    <a:gd name="connsiteY0" fmla="*/ 49966 h 61482"/>
                    <a:gd name="connsiteX1" fmla="*/ 53054 w 77975"/>
                    <a:gd name="connsiteY1" fmla="*/ 61041 h 61482"/>
                    <a:gd name="connsiteX2" fmla="*/ 77975 w 77975"/>
                    <a:gd name="connsiteY2" fmla="*/ 11200 h 61482"/>
                    <a:gd name="connsiteX3" fmla="*/ 8751 w 77975"/>
                    <a:gd name="connsiteY3" fmla="*/ 124 h 61482"/>
                    <a:gd name="connsiteX4" fmla="*/ 444 w 77975"/>
                    <a:gd name="connsiteY4" fmla="*/ 49966 h 6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5" h="61482">
                      <a:moveTo>
                        <a:pt x="444" y="49966"/>
                      </a:moveTo>
                      <a:cubicBezTo>
                        <a:pt x="444" y="52734"/>
                        <a:pt x="53054" y="63810"/>
                        <a:pt x="53054" y="61041"/>
                      </a:cubicBezTo>
                      <a:cubicBezTo>
                        <a:pt x="55823" y="52734"/>
                        <a:pt x="75206" y="13969"/>
                        <a:pt x="77975" y="11200"/>
                      </a:cubicBezTo>
                      <a:lnTo>
                        <a:pt x="8751" y="124"/>
                      </a:lnTo>
                      <a:cubicBezTo>
                        <a:pt x="8751" y="-2645"/>
                        <a:pt x="-2325" y="41659"/>
                        <a:pt x="444" y="49966"/>
                      </a:cubicBezTo>
                      <a:close/>
                    </a:path>
                  </a:pathLst>
                </a:custGeom>
                <a:solidFill>
                  <a:srgbClr val="FFF3F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2" name="Đồ họa 753">
                  <a:extLst>
                    <a:ext uri="{FF2B5EF4-FFF2-40B4-BE49-F238E27FC236}">
                      <a16:creationId xmlns:a16="http://schemas.microsoft.com/office/drawing/2014/main" xmlns="" id="{C30A02C3-2A08-7F01-F835-8B75E120C39C}"/>
                    </a:ext>
                  </a:extLst>
                </p:cNvPr>
                <p:cNvGrpSpPr/>
                <p:nvPr/>
              </p:nvGrpSpPr>
              <p:grpSpPr>
                <a:xfrm>
                  <a:off x="6145841" y="3985313"/>
                  <a:ext cx="155236" cy="72951"/>
                  <a:chOff x="6145841" y="3985313"/>
                  <a:chExt cx="155236" cy="72951"/>
                </a:xfrm>
              </p:grpSpPr>
              <p:sp>
                <p:nvSpPr>
                  <p:cNvPr id="212" name="Hình tự do: Hình 211">
                    <a:extLst>
                      <a:ext uri="{FF2B5EF4-FFF2-40B4-BE49-F238E27FC236}">
                        <a16:creationId xmlns:a16="http://schemas.microsoft.com/office/drawing/2014/main" xmlns="" id="{9DAB22D1-D626-D458-6930-D97C2D283A78}"/>
                      </a:ext>
                    </a:extLst>
                  </p:cNvPr>
                  <p:cNvSpPr/>
                  <p:nvPr/>
                </p:nvSpPr>
                <p:spPr>
                  <a:xfrm>
                    <a:off x="6148610" y="3985313"/>
                    <a:ext cx="152467" cy="72951"/>
                  </a:xfrm>
                  <a:custGeom>
                    <a:avLst/>
                    <a:gdLst>
                      <a:gd name="connsiteX0" fmla="*/ 85837 w 152467"/>
                      <a:gd name="connsiteY0" fmla="*/ 16614 h 72951"/>
                      <a:gd name="connsiteX1" fmla="*/ 83068 w 152467"/>
                      <a:gd name="connsiteY1" fmla="*/ 5538 h 72951"/>
                      <a:gd name="connsiteX2" fmla="*/ 52610 w 152467"/>
                      <a:gd name="connsiteY2" fmla="*/ 5538 h 72951"/>
                      <a:gd name="connsiteX3" fmla="*/ 52610 w 152467"/>
                      <a:gd name="connsiteY3" fmla="*/ 11076 h 72951"/>
                      <a:gd name="connsiteX4" fmla="*/ 35996 w 152467"/>
                      <a:gd name="connsiteY4" fmla="*/ 8307 h 72951"/>
                      <a:gd name="connsiteX5" fmla="*/ 5538 w 152467"/>
                      <a:gd name="connsiteY5" fmla="*/ 0 h 72951"/>
                      <a:gd name="connsiteX6" fmla="*/ 0 w 152467"/>
                      <a:gd name="connsiteY6" fmla="*/ 41534 h 72951"/>
                      <a:gd name="connsiteX7" fmla="*/ 152292 w 152467"/>
                      <a:gd name="connsiteY7" fmla="*/ 69224 h 72951"/>
                      <a:gd name="connsiteX8" fmla="*/ 85837 w 152467"/>
                      <a:gd name="connsiteY8" fmla="*/ 16614 h 72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67" h="72951">
                        <a:moveTo>
                          <a:pt x="85837" y="16614"/>
                        </a:moveTo>
                        <a:cubicBezTo>
                          <a:pt x="85837" y="13845"/>
                          <a:pt x="83068" y="8307"/>
                          <a:pt x="83068" y="5538"/>
                        </a:cubicBezTo>
                        <a:cubicBezTo>
                          <a:pt x="83068" y="2769"/>
                          <a:pt x="52610" y="-2769"/>
                          <a:pt x="52610" y="5538"/>
                        </a:cubicBezTo>
                        <a:cubicBezTo>
                          <a:pt x="52610" y="8307"/>
                          <a:pt x="52610" y="8307"/>
                          <a:pt x="52610" y="11076"/>
                        </a:cubicBezTo>
                        <a:cubicBezTo>
                          <a:pt x="47072" y="11076"/>
                          <a:pt x="41534" y="8307"/>
                          <a:pt x="35996" y="8307"/>
                        </a:cubicBezTo>
                        <a:cubicBezTo>
                          <a:pt x="22151" y="5538"/>
                          <a:pt x="11076" y="2769"/>
                          <a:pt x="5538" y="0"/>
                        </a:cubicBezTo>
                        <a:cubicBezTo>
                          <a:pt x="2769" y="11076"/>
                          <a:pt x="2769" y="30458"/>
                          <a:pt x="0" y="41534"/>
                        </a:cubicBezTo>
                        <a:cubicBezTo>
                          <a:pt x="0" y="41534"/>
                          <a:pt x="130141" y="85837"/>
                          <a:pt x="152292" y="69224"/>
                        </a:cubicBezTo>
                        <a:cubicBezTo>
                          <a:pt x="155061" y="63686"/>
                          <a:pt x="124603" y="35996"/>
                          <a:pt x="85837" y="16614"/>
                        </a:cubicBezTo>
                        <a:close/>
                      </a:path>
                    </a:pathLst>
                  </a:custGeom>
                  <a:solidFill>
                    <a:srgbClr val="E2511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3" name="Hình tự do: Hình 212">
                    <a:extLst>
                      <a:ext uri="{FF2B5EF4-FFF2-40B4-BE49-F238E27FC236}">
                        <a16:creationId xmlns:a16="http://schemas.microsoft.com/office/drawing/2014/main" xmlns="" id="{5B40AB47-1EDF-56E3-826C-8532081FAD13}"/>
                      </a:ext>
                    </a:extLst>
                  </p:cNvPr>
                  <p:cNvSpPr/>
                  <p:nvPr/>
                </p:nvSpPr>
                <p:spPr>
                  <a:xfrm>
                    <a:off x="6145841" y="4018540"/>
                    <a:ext cx="152292" cy="39724"/>
                  </a:xfrm>
                  <a:custGeom>
                    <a:avLst/>
                    <a:gdLst>
                      <a:gd name="connsiteX0" fmla="*/ 0 w 152292"/>
                      <a:gd name="connsiteY0" fmla="*/ 0 h 39724"/>
                      <a:gd name="connsiteX1" fmla="*/ 0 w 152292"/>
                      <a:gd name="connsiteY1" fmla="*/ 8307 h 39724"/>
                      <a:gd name="connsiteX2" fmla="*/ 152292 w 152292"/>
                      <a:gd name="connsiteY2" fmla="*/ 35996 h 39724"/>
                      <a:gd name="connsiteX3" fmla="*/ 152292 w 152292"/>
                      <a:gd name="connsiteY3" fmla="*/ 33228 h 39724"/>
                      <a:gd name="connsiteX4" fmla="*/ 0 w 152292"/>
                      <a:gd name="connsiteY4" fmla="*/ 0 h 39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92" h="39724">
                        <a:moveTo>
                          <a:pt x="0" y="0"/>
                        </a:moveTo>
                        <a:cubicBezTo>
                          <a:pt x="0" y="2769"/>
                          <a:pt x="0" y="5538"/>
                          <a:pt x="0" y="8307"/>
                        </a:cubicBezTo>
                        <a:cubicBezTo>
                          <a:pt x="0" y="8307"/>
                          <a:pt x="130141" y="52610"/>
                          <a:pt x="152292" y="35996"/>
                        </a:cubicBezTo>
                        <a:cubicBezTo>
                          <a:pt x="152292" y="35996"/>
                          <a:pt x="152292" y="33228"/>
                          <a:pt x="152292" y="33228"/>
                        </a:cubicBezTo>
                        <a:cubicBezTo>
                          <a:pt x="113527" y="33228"/>
                          <a:pt x="30458" y="830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4" name="Hình tự do: Hình 213">
                    <a:extLst>
                      <a:ext uri="{FF2B5EF4-FFF2-40B4-BE49-F238E27FC236}">
                        <a16:creationId xmlns:a16="http://schemas.microsoft.com/office/drawing/2014/main" xmlns="" id="{0AAA88E8-D454-9582-48E6-4E07E9A4CAC4}"/>
                      </a:ext>
                    </a:extLst>
                  </p:cNvPr>
                  <p:cNvSpPr/>
                  <p:nvPr/>
                </p:nvSpPr>
                <p:spPr>
                  <a:xfrm>
                    <a:off x="6242333" y="4024078"/>
                    <a:ext cx="56221" cy="33476"/>
                  </a:xfrm>
                  <a:custGeom>
                    <a:avLst/>
                    <a:gdLst>
                      <a:gd name="connsiteX0" fmla="*/ 28111 w 56221"/>
                      <a:gd name="connsiteY0" fmla="*/ 0 h 33476"/>
                      <a:gd name="connsiteX1" fmla="*/ 28111 w 56221"/>
                      <a:gd name="connsiteY1" fmla="*/ 0 h 33476"/>
                      <a:gd name="connsiteX2" fmla="*/ 421 w 56221"/>
                      <a:gd name="connsiteY2" fmla="*/ 27689 h 33476"/>
                      <a:gd name="connsiteX3" fmla="*/ 421 w 56221"/>
                      <a:gd name="connsiteY3" fmla="*/ 27689 h 33476"/>
                      <a:gd name="connsiteX4" fmla="*/ 55800 w 56221"/>
                      <a:gd name="connsiteY4" fmla="*/ 30458 h 33476"/>
                      <a:gd name="connsiteX5" fmla="*/ 28111 w 56221"/>
                      <a:gd name="connsiteY5" fmla="*/ 0 h 33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221" h="33476">
                        <a:moveTo>
                          <a:pt x="28111" y="0"/>
                        </a:moveTo>
                        <a:cubicBezTo>
                          <a:pt x="28111" y="0"/>
                          <a:pt x="25341" y="0"/>
                          <a:pt x="28111" y="0"/>
                        </a:cubicBezTo>
                        <a:cubicBezTo>
                          <a:pt x="8728" y="2769"/>
                          <a:pt x="-2348" y="13845"/>
                          <a:pt x="421" y="27689"/>
                        </a:cubicBezTo>
                        <a:cubicBezTo>
                          <a:pt x="421" y="27689"/>
                          <a:pt x="421" y="27689"/>
                          <a:pt x="421" y="27689"/>
                        </a:cubicBezTo>
                        <a:cubicBezTo>
                          <a:pt x="25341" y="33227"/>
                          <a:pt x="47493" y="35996"/>
                          <a:pt x="55800" y="30458"/>
                        </a:cubicBezTo>
                        <a:cubicBezTo>
                          <a:pt x="58569" y="27689"/>
                          <a:pt x="47493" y="13845"/>
                          <a:pt x="28111" y="0"/>
                        </a:cubicBezTo>
                        <a:close/>
                      </a:path>
                    </a:pathLst>
                  </a:custGeom>
                  <a:solidFill>
                    <a:srgbClr val="89291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5" name="Hình tự do: Hình 214">
                    <a:extLst>
                      <a:ext uri="{FF2B5EF4-FFF2-40B4-BE49-F238E27FC236}">
                        <a16:creationId xmlns:a16="http://schemas.microsoft.com/office/drawing/2014/main" xmlns="" id="{A9BBF48E-913F-49A2-E110-6CA3D04CCF75}"/>
                      </a:ext>
                    </a:extLst>
                  </p:cNvPr>
                  <p:cNvSpPr/>
                  <p:nvPr/>
                </p:nvSpPr>
                <p:spPr>
                  <a:xfrm>
                    <a:off x="6220602" y="4003609"/>
                    <a:ext cx="43610" cy="17699"/>
                  </a:xfrm>
                  <a:custGeom>
                    <a:avLst/>
                    <a:gdLst>
                      <a:gd name="connsiteX0" fmla="*/ 22152 w 43610"/>
                      <a:gd name="connsiteY0" fmla="*/ 3855 h 17699"/>
                      <a:gd name="connsiteX1" fmla="*/ 22152 w 43610"/>
                      <a:gd name="connsiteY1" fmla="*/ 3855 h 17699"/>
                      <a:gd name="connsiteX2" fmla="*/ 22152 w 43610"/>
                      <a:gd name="connsiteY2" fmla="*/ 1086 h 17699"/>
                      <a:gd name="connsiteX3" fmla="*/ 0 w 43610"/>
                      <a:gd name="connsiteY3" fmla="*/ 6624 h 17699"/>
                      <a:gd name="connsiteX4" fmla="*/ 0 w 43610"/>
                      <a:gd name="connsiteY4" fmla="*/ 9393 h 17699"/>
                      <a:gd name="connsiteX5" fmla="*/ 0 w 43610"/>
                      <a:gd name="connsiteY5" fmla="*/ 9393 h 17699"/>
                      <a:gd name="connsiteX6" fmla="*/ 2769 w 43610"/>
                      <a:gd name="connsiteY6" fmla="*/ 9393 h 17699"/>
                      <a:gd name="connsiteX7" fmla="*/ 22152 w 43610"/>
                      <a:gd name="connsiteY7" fmla="*/ 3855 h 17699"/>
                      <a:gd name="connsiteX8" fmla="*/ 30458 w 43610"/>
                      <a:gd name="connsiteY8" fmla="*/ 9393 h 17699"/>
                      <a:gd name="connsiteX9" fmla="*/ 30458 w 43610"/>
                      <a:gd name="connsiteY9" fmla="*/ 9393 h 17699"/>
                      <a:gd name="connsiteX10" fmla="*/ 30458 w 43610"/>
                      <a:gd name="connsiteY10" fmla="*/ 6624 h 17699"/>
                      <a:gd name="connsiteX11" fmla="*/ 8307 w 43610"/>
                      <a:gd name="connsiteY11" fmla="*/ 12162 h 17699"/>
                      <a:gd name="connsiteX12" fmla="*/ 8307 w 43610"/>
                      <a:gd name="connsiteY12" fmla="*/ 14931 h 17699"/>
                      <a:gd name="connsiteX13" fmla="*/ 8307 w 43610"/>
                      <a:gd name="connsiteY13" fmla="*/ 14931 h 17699"/>
                      <a:gd name="connsiteX14" fmla="*/ 11076 w 43610"/>
                      <a:gd name="connsiteY14" fmla="*/ 14931 h 17699"/>
                      <a:gd name="connsiteX15" fmla="*/ 30458 w 43610"/>
                      <a:gd name="connsiteY15" fmla="*/ 9393 h 17699"/>
                      <a:gd name="connsiteX16" fmla="*/ 41534 w 43610"/>
                      <a:gd name="connsiteY16" fmla="*/ 12162 h 17699"/>
                      <a:gd name="connsiteX17" fmla="*/ 16614 w 43610"/>
                      <a:gd name="connsiteY17" fmla="*/ 14931 h 17699"/>
                      <a:gd name="connsiteX18" fmla="*/ 16614 w 43610"/>
                      <a:gd name="connsiteY18" fmla="*/ 17700 h 17699"/>
                      <a:gd name="connsiteX19" fmla="*/ 16614 w 43610"/>
                      <a:gd name="connsiteY19" fmla="*/ 17700 h 17699"/>
                      <a:gd name="connsiteX20" fmla="*/ 19383 w 43610"/>
                      <a:gd name="connsiteY20" fmla="*/ 17700 h 17699"/>
                      <a:gd name="connsiteX21" fmla="*/ 38765 w 43610"/>
                      <a:gd name="connsiteY21" fmla="*/ 14931 h 17699"/>
                      <a:gd name="connsiteX22" fmla="*/ 41534 w 43610"/>
                      <a:gd name="connsiteY22" fmla="*/ 12162 h 17699"/>
                      <a:gd name="connsiteX23" fmla="*/ 41534 w 43610"/>
                      <a:gd name="connsiteY23" fmla="*/ 12162 h 1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610" h="17699">
                        <a:moveTo>
                          <a:pt x="22152" y="3855"/>
                        </a:moveTo>
                        <a:cubicBezTo>
                          <a:pt x="22152" y="3855"/>
                          <a:pt x="22152" y="3855"/>
                          <a:pt x="22152" y="3855"/>
                        </a:cubicBezTo>
                        <a:cubicBezTo>
                          <a:pt x="24921" y="1086"/>
                          <a:pt x="24921" y="1086"/>
                          <a:pt x="22152" y="1086"/>
                        </a:cubicBezTo>
                        <a:cubicBezTo>
                          <a:pt x="13845" y="-1683"/>
                          <a:pt x="5538" y="1086"/>
                          <a:pt x="0" y="6624"/>
                        </a:cubicBezTo>
                        <a:cubicBezTo>
                          <a:pt x="0" y="6624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0" y="9393"/>
                        </a:cubicBezTo>
                        <a:cubicBezTo>
                          <a:pt x="0" y="9393"/>
                          <a:pt x="0" y="9393"/>
                          <a:pt x="2769" y="9393"/>
                        </a:cubicBezTo>
                        <a:cubicBezTo>
                          <a:pt x="8307" y="1086"/>
                          <a:pt x="16614" y="1086"/>
                          <a:pt x="22152" y="3855"/>
                        </a:cubicBezTo>
                        <a:close/>
                        <a:moveTo>
                          <a:pt x="30458" y="9393"/>
                        </a:moveTo>
                        <a:cubicBezTo>
                          <a:pt x="33227" y="9393"/>
                          <a:pt x="33227" y="9393"/>
                          <a:pt x="30458" y="9393"/>
                        </a:cubicBezTo>
                        <a:cubicBezTo>
                          <a:pt x="33227" y="6624"/>
                          <a:pt x="33227" y="6624"/>
                          <a:pt x="30458" y="6624"/>
                        </a:cubicBezTo>
                        <a:cubicBezTo>
                          <a:pt x="22152" y="3855"/>
                          <a:pt x="13845" y="6624"/>
                          <a:pt x="8307" y="12162"/>
                        </a:cubicBezTo>
                        <a:cubicBezTo>
                          <a:pt x="8307" y="12162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8307" y="14931"/>
                        </a:cubicBezTo>
                        <a:cubicBezTo>
                          <a:pt x="8307" y="14931"/>
                          <a:pt x="8307" y="14931"/>
                          <a:pt x="11076" y="14931"/>
                        </a:cubicBezTo>
                        <a:cubicBezTo>
                          <a:pt x="19383" y="6624"/>
                          <a:pt x="27689" y="6624"/>
                          <a:pt x="30458" y="9393"/>
                        </a:cubicBezTo>
                        <a:close/>
                        <a:moveTo>
                          <a:pt x="41534" y="12162"/>
                        </a:moveTo>
                        <a:cubicBezTo>
                          <a:pt x="33227" y="9393"/>
                          <a:pt x="24921" y="12162"/>
                          <a:pt x="16614" y="14931"/>
                        </a:cubicBezTo>
                        <a:cubicBezTo>
                          <a:pt x="16614" y="14931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6614" y="17700"/>
                        </a:cubicBezTo>
                        <a:cubicBezTo>
                          <a:pt x="16614" y="17700"/>
                          <a:pt x="16614" y="17700"/>
                          <a:pt x="19383" y="17700"/>
                        </a:cubicBezTo>
                        <a:cubicBezTo>
                          <a:pt x="24921" y="14931"/>
                          <a:pt x="33227" y="12162"/>
                          <a:pt x="38765" y="14931"/>
                        </a:cubicBezTo>
                        <a:cubicBezTo>
                          <a:pt x="41534" y="14931"/>
                          <a:pt x="44303" y="14931"/>
                          <a:pt x="41534" y="12162"/>
                        </a:cubicBezTo>
                        <a:cubicBezTo>
                          <a:pt x="44303" y="12162"/>
                          <a:pt x="44303" y="12162"/>
                          <a:pt x="41534" y="12162"/>
                        </a:cubicBezTo>
                        <a:close/>
                      </a:path>
                    </a:pathLst>
                  </a:custGeom>
                  <a:solidFill>
                    <a:srgbClr val="E2E6E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3" name="Hình tự do: Hình 162">
                  <a:extLst>
                    <a:ext uri="{FF2B5EF4-FFF2-40B4-BE49-F238E27FC236}">
                      <a16:creationId xmlns:a16="http://schemas.microsoft.com/office/drawing/2014/main" xmlns="" id="{39FF2801-E55A-C2C2-8D78-DA7FA919ABDB}"/>
                    </a:ext>
                  </a:extLst>
                </p:cNvPr>
                <p:cNvSpPr/>
                <p:nvPr/>
              </p:nvSpPr>
              <p:spPr>
                <a:xfrm>
                  <a:off x="5741574" y="3495209"/>
                  <a:ext cx="257512" cy="121013"/>
                </a:xfrm>
                <a:custGeom>
                  <a:avLst/>
                  <a:gdLst>
                    <a:gd name="connsiteX0" fmla="*/ 13845 w 257512"/>
                    <a:gd name="connsiteY0" fmla="*/ 0 h 121013"/>
                    <a:gd name="connsiteX1" fmla="*/ 0 w 257512"/>
                    <a:gd name="connsiteY1" fmla="*/ 38765 h 121013"/>
                    <a:gd name="connsiteX2" fmla="*/ 249205 w 257512"/>
                    <a:gd name="connsiteY2" fmla="*/ 116296 h 121013"/>
                    <a:gd name="connsiteX3" fmla="*/ 257512 w 257512"/>
                    <a:gd name="connsiteY3" fmla="*/ 49841 h 121013"/>
                    <a:gd name="connsiteX4" fmla="*/ 13845 w 257512"/>
                    <a:gd name="connsiteY4" fmla="*/ 0 h 12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12" h="121013">
                      <a:moveTo>
                        <a:pt x="13845" y="0"/>
                      </a:moveTo>
                      <a:cubicBezTo>
                        <a:pt x="8307" y="13845"/>
                        <a:pt x="8307" y="27689"/>
                        <a:pt x="0" y="38765"/>
                      </a:cubicBezTo>
                      <a:cubicBezTo>
                        <a:pt x="47072" y="77531"/>
                        <a:pt x="130141" y="138447"/>
                        <a:pt x="249205" y="116296"/>
                      </a:cubicBezTo>
                      <a:cubicBezTo>
                        <a:pt x="249205" y="91375"/>
                        <a:pt x="257512" y="74762"/>
                        <a:pt x="257512" y="49841"/>
                      </a:cubicBezTo>
                      <a:cubicBezTo>
                        <a:pt x="160599" y="69224"/>
                        <a:pt x="88606" y="47072"/>
                        <a:pt x="13845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4" name="Hình tự do: Hình 163">
                  <a:extLst>
                    <a:ext uri="{FF2B5EF4-FFF2-40B4-BE49-F238E27FC236}">
                      <a16:creationId xmlns:a16="http://schemas.microsoft.com/office/drawing/2014/main" xmlns="" id="{AB76E164-0DF1-54FB-A576-BECF9F7D1387}"/>
                    </a:ext>
                  </a:extLst>
                </p:cNvPr>
                <p:cNvSpPr/>
                <p:nvPr/>
              </p:nvSpPr>
              <p:spPr>
                <a:xfrm>
                  <a:off x="5898257" y="3539512"/>
                  <a:ext cx="118324" cy="96913"/>
                </a:xfrm>
                <a:custGeom>
                  <a:avLst/>
                  <a:gdLst>
                    <a:gd name="connsiteX0" fmla="*/ 31605 w 118324"/>
                    <a:gd name="connsiteY0" fmla="*/ 96913 h 96913"/>
                    <a:gd name="connsiteX1" fmla="*/ 3916 w 118324"/>
                    <a:gd name="connsiteY1" fmla="*/ 5538 h 96913"/>
                    <a:gd name="connsiteX2" fmla="*/ 117443 w 118324"/>
                    <a:gd name="connsiteY2" fmla="*/ 0 h 96913"/>
                    <a:gd name="connsiteX3" fmla="*/ 31605 w 118324"/>
                    <a:gd name="connsiteY3" fmla="*/ 96913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4" h="96913">
                      <a:moveTo>
                        <a:pt x="31605" y="96913"/>
                      </a:moveTo>
                      <a:cubicBezTo>
                        <a:pt x="-7160" y="85838"/>
                        <a:pt x="-1622" y="16614"/>
                        <a:pt x="3916" y="5538"/>
                      </a:cubicBezTo>
                      <a:cubicBezTo>
                        <a:pt x="39912" y="13845"/>
                        <a:pt x="75908" y="0"/>
                        <a:pt x="117443" y="0"/>
                      </a:cubicBezTo>
                      <a:cubicBezTo>
                        <a:pt x="128519" y="94144"/>
                        <a:pt x="31605" y="96913"/>
                        <a:pt x="31605" y="9691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65" name="Đồ họa 753">
                  <a:extLst>
                    <a:ext uri="{FF2B5EF4-FFF2-40B4-BE49-F238E27FC236}">
                      <a16:creationId xmlns:a16="http://schemas.microsoft.com/office/drawing/2014/main" xmlns="" id="{04BA989C-7D58-71B6-33E4-AE9EB04DE1B2}"/>
                    </a:ext>
                  </a:extLst>
                </p:cNvPr>
                <p:cNvGrpSpPr/>
                <p:nvPr/>
              </p:nvGrpSpPr>
              <p:grpSpPr>
                <a:xfrm>
                  <a:off x="5685789" y="3434292"/>
                  <a:ext cx="122477" cy="123697"/>
                  <a:chOff x="5685789" y="3434292"/>
                  <a:chExt cx="122477" cy="123697"/>
                </a:xfrm>
              </p:grpSpPr>
              <p:sp>
                <p:nvSpPr>
                  <p:cNvPr id="209" name="Hình tự do: Hình 208">
                    <a:extLst>
                      <a:ext uri="{FF2B5EF4-FFF2-40B4-BE49-F238E27FC236}">
                        <a16:creationId xmlns:a16="http://schemas.microsoft.com/office/drawing/2014/main" xmlns="" id="{496F7F27-A754-B6D0-F3B9-47BD0A838C8F}"/>
                      </a:ext>
                    </a:extLst>
                  </p:cNvPr>
                  <p:cNvSpPr/>
                  <p:nvPr/>
                </p:nvSpPr>
                <p:spPr>
                  <a:xfrm>
                    <a:off x="5685789" y="3478595"/>
                    <a:ext cx="70776" cy="61155"/>
                  </a:xfrm>
                  <a:custGeom>
                    <a:avLst/>
                    <a:gdLst>
                      <a:gd name="connsiteX0" fmla="*/ 406 w 70776"/>
                      <a:gd name="connsiteY0" fmla="*/ 0 h 61155"/>
                      <a:gd name="connsiteX1" fmla="*/ 69630 w 70776"/>
                      <a:gd name="connsiteY1" fmla="*/ 38765 h 61155"/>
                      <a:gd name="connsiteX2" fmla="*/ 66861 w 70776"/>
                      <a:gd name="connsiteY2" fmla="*/ 60917 h 61155"/>
                      <a:gd name="connsiteX3" fmla="*/ 406 w 70776"/>
                      <a:gd name="connsiteY3" fmla="*/ 0 h 61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76" h="61155">
                        <a:moveTo>
                          <a:pt x="406" y="0"/>
                        </a:moveTo>
                        <a:cubicBezTo>
                          <a:pt x="14251" y="8307"/>
                          <a:pt x="33634" y="16614"/>
                          <a:pt x="69630" y="38765"/>
                        </a:cubicBezTo>
                        <a:cubicBezTo>
                          <a:pt x="72399" y="41534"/>
                          <a:pt x="69630" y="63686"/>
                          <a:pt x="66861" y="60917"/>
                        </a:cubicBezTo>
                        <a:cubicBezTo>
                          <a:pt x="47478" y="41534"/>
                          <a:pt x="-5132" y="22152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0" name="Hình tự do: Hình 209">
                    <a:extLst>
                      <a:ext uri="{FF2B5EF4-FFF2-40B4-BE49-F238E27FC236}">
                        <a16:creationId xmlns:a16="http://schemas.microsoft.com/office/drawing/2014/main" xmlns="" id="{92A0AEED-9E29-BBB2-943C-1893B57EA7F3}"/>
                      </a:ext>
                    </a:extLst>
                  </p:cNvPr>
                  <p:cNvSpPr/>
                  <p:nvPr/>
                </p:nvSpPr>
                <p:spPr>
                  <a:xfrm>
                    <a:off x="5688558" y="3456443"/>
                    <a:ext cx="75921" cy="72231"/>
                  </a:xfrm>
                  <a:custGeom>
                    <a:avLst/>
                    <a:gdLst>
                      <a:gd name="connsiteX0" fmla="*/ 406 w 75921"/>
                      <a:gd name="connsiteY0" fmla="*/ 0 h 72231"/>
                      <a:gd name="connsiteX1" fmla="*/ 75167 w 75921"/>
                      <a:gd name="connsiteY1" fmla="*/ 49841 h 72231"/>
                      <a:gd name="connsiteX2" fmla="*/ 69629 w 75921"/>
                      <a:gd name="connsiteY2" fmla="*/ 71993 h 72231"/>
                      <a:gd name="connsiteX3" fmla="*/ 406 w 75921"/>
                      <a:gd name="connsiteY3" fmla="*/ 0 h 7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921" h="72231">
                        <a:moveTo>
                          <a:pt x="406" y="0"/>
                        </a:moveTo>
                        <a:cubicBezTo>
                          <a:pt x="14250" y="8307"/>
                          <a:pt x="47478" y="19383"/>
                          <a:pt x="75167" y="49841"/>
                        </a:cubicBezTo>
                        <a:cubicBezTo>
                          <a:pt x="77936" y="52610"/>
                          <a:pt x="72398" y="74762"/>
                          <a:pt x="69629" y="71993"/>
                        </a:cubicBezTo>
                        <a:cubicBezTo>
                          <a:pt x="47478" y="52610"/>
                          <a:pt x="-5132" y="16614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1" name="Hình tự do: Hình 210">
                    <a:extLst>
                      <a:ext uri="{FF2B5EF4-FFF2-40B4-BE49-F238E27FC236}">
                        <a16:creationId xmlns:a16="http://schemas.microsoft.com/office/drawing/2014/main" xmlns="" id="{4BD6B311-D400-4F5C-814B-21419004A1C1}"/>
                      </a:ext>
                    </a:extLst>
                  </p:cNvPr>
                  <p:cNvSpPr/>
                  <p:nvPr/>
                </p:nvSpPr>
                <p:spPr>
                  <a:xfrm>
                    <a:off x="5696842" y="3434292"/>
                    <a:ext cx="111424" cy="123697"/>
                  </a:xfrm>
                  <a:custGeom>
                    <a:avLst/>
                    <a:gdLst>
                      <a:gd name="connsiteX0" fmla="*/ 5966 w 111424"/>
                      <a:gd name="connsiteY0" fmla="*/ 0 h 123697"/>
                      <a:gd name="connsiteX1" fmla="*/ 111186 w 111424"/>
                      <a:gd name="connsiteY1" fmla="*/ 91375 h 123697"/>
                      <a:gd name="connsiteX2" fmla="*/ 83497 w 111424"/>
                      <a:gd name="connsiteY2" fmla="*/ 121834 h 123697"/>
                      <a:gd name="connsiteX3" fmla="*/ 3197 w 111424"/>
                      <a:gd name="connsiteY3" fmla="*/ 107989 h 123697"/>
                      <a:gd name="connsiteX4" fmla="*/ 3197 w 111424"/>
                      <a:gd name="connsiteY4" fmla="*/ 96913 h 123697"/>
                      <a:gd name="connsiteX5" fmla="*/ 30887 w 111424"/>
                      <a:gd name="connsiteY5" fmla="*/ 85837 h 123697"/>
                      <a:gd name="connsiteX6" fmla="*/ 39194 w 111424"/>
                      <a:gd name="connsiteY6" fmla="*/ 58148 h 123697"/>
                      <a:gd name="connsiteX7" fmla="*/ 5966 w 111424"/>
                      <a:gd name="connsiteY7" fmla="*/ 0 h 123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1424" h="123697">
                        <a:moveTo>
                          <a:pt x="5966" y="0"/>
                        </a:moveTo>
                        <a:cubicBezTo>
                          <a:pt x="19811" y="8307"/>
                          <a:pt x="83497" y="60917"/>
                          <a:pt x="111186" y="91375"/>
                        </a:cubicBezTo>
                        <a:cubicBezTo>
                          <a:pt x="113955" y="94144"/>
                          <a:pt x="91804" y="124603"/>
                          <a:pt x="83497" y="121834"/>
                        </a:cubicBezTo>
                        <a:cubicBezTo>
                          <a:pt x="66883" y="130141"/>
                          <a:pt x="41963" y="107989"/>
                          <a:pt x="3197" y="107989"/>
                        </a:cubicBezTo>
                        <a:cubicBezTo>
                          <a:pt x="-2341" y="107989"/>
                          <a:pt x="428" y="96913"/>
                          <a:pt x="3197" y="96913"/>
                        </a:cubicBezTo>
                        <a:cubicBezTo>
                          <a:pt x="8735" y="91375"/>
                          <a:pt x="11504" y="91375"/>
                          <a:pt x="30887" y="85837"/>
                        </a:cubicBezTo>
                        <a:cubicBezTo>
                          <a:pt x="41963" y="80300"/>
                          <a:pt x="41963" y="66455"/>
                          <a:pt x="39194" y="58148"/>
                        </a:cubicBezTo>
                        <a:cubicBezTo>
                          <a:pt x="19811" y="27689"/>
                          <a:pt x="428" y="13845"/>
                          <a:pt x="5966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66" name="Hình tự do: Hình 165">
                  <a:extLst>
                    <a:ext uri="{FF2B5EF4-FFF2-40B4-BE49-F238E27FC236}">
                      <a16:creationId xmlns:a16="http://schemas.microsoft.com/office/drawing/2014/main" xmlns="" id="{6A209FD2-FECD-BE0D-B9EC-FF63224819CE}"/>
                    </a:ext>
                  </a:extLst>
                </p:cNvPr>
                <p:cNvSpPr/>
                <p:nvPr/>
              </p:nvSpPr>
              <p:spPr>
                <a:xfrm>
                  <a:off x="5965859" y="3530485"/>
                  <a:ext cx="232591" cy="266539"/>
                </a:xfrm>
                <a:custGeom>
                  <a:avLst/>
                  <a:gdLst>
                    <a:gd name="connsiteX0" fmla="*/ 232592 w 232591"/>
                    <a:gd name="connsiteY0" fmla="*/ 227774 h 266539"/>
                    <a:gd name="connsiteX1" fmla="*/ 99682 w 232591"/>
                    <a:gd name="connsiteY1" fmla="*/ 266539 h 266539"/>
                    <a:gd name="connsiteX2" fmla="*/ 0 w 232591"/>
                    <a:gd name="connsiteY2" fmla="*/ 222236 h 266539"/>
                    <a:gd name="connsiteX3" fmla="*/ 11076 w 232591"/>
                    <a:gd name="connsiteY3" fmla="*/ 11796 h 266539"/>
                    <a:gd name="connsiteX4" fmla="*/ 168906 w 232591"/>
                    <a:gd name="connsiteY4" fmla="*/ 720 h 266539"/>
                    <a:gd name="connsiteX5" fmla="*/ 232592 w 232591"/>
                    <a:gd name="connsiteY5" fmla="*/ 227774 h 266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591" h="266539">
                      <a:moveTo>
                        <a:pt x="232592" y="227774"/>
                      </a:moveTo>
                      <a:cubicBezTo>
                        <a:pt x="199364" y="225005"/>
                        <a:pt x="182751" y="266539"/>
                        <a:pt x="99682" y="266539"/>
                      </a:cubicBezTo>
                      <a:cubicBezTo>
                        <a:pt x="38765" y="266539"/>
                        <a:pt x="35996" y="225005"/>
                        <a:pt x="0" y="222236"/>
                      </a:cubicBezTo>
                      <a:cubicBezTo>
                        <a:pt x="30458" y="205623"/>
                        <a:pt x="-2769" y="64406"/>
                        <a:pt x="11076" y="11796"/>
                      </a:cubicBezTo>
                      <a:cubicBezTo>
                        <a:pt x="19383" y="3489"/>
                        <a:pt x="141216" y="-2049"/>
                        <a:pt x="168906" y="720"/>
                      </a:cubicBezTo>
                      <a:cubicBezTo>
                        <a:pt x="213209" y="136399"/>
                        <a:pt x="207671" y="202854"/>
                        <a:pt x="232592" y="227774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7" name="Hình tự do: Hình 166">
                  <a:extLst>
                    <a:ext uri="{FF2B5EF4-FFF2-40B4-BE49-F238E27FC236}">
                      <a16:creationId xmlns:a16="http://schemas.microsoft.com/office/drawing/2014/main" xmlns="" id="{606D842A-F48A-AFA7-59C8-3F437F725FD4}"/>
                    </a:ext>
                  </a:extLst>
                </p:cNvPr>
                <p:cNvSpPr/>
                <p:nvPr/>
              </p:nvSpPr>
              <p:spPr>
                <a:xfrm>
                  <a:off x="6024007" y="3500746"/>
                  <a:ext cx="83068" cy="74761"/>
                </a:xfrm>
                <a:custGeom>
                  <a:avLst/>
                  <a:gdLst>
                    <a:gd name="connsiteX0" fmla="*/ 83068 w 83068"/>
                    <a:gd name="connsiteY0" fmla="*/ 0 h 74761"/>
                    <a:gd name="connsiteX1" fmla="*/ 83068 w 83068"/>
                    <a:gd name="connsiteY1" fmla="*/ 52610 h 74761"/>
                    <a:gd name="connsiteX2" fmla="*/ 41534 w 83068"/>
                    <a:gd name="connsiteY2" fmla="*/ 74762 h 74761"/>
                    <a:gd name="connsiteX3" fmla="*/ 0 w 83068"/>
                    <a:gd name="connsiteY3" fmla="*/ 55379 h 74761"/>
                    <a:gd name="connsiteX4" fmla="*/ 0 w 83068"/>
                    <a:gd name="connsiteY4" fmla="*/ 2769 h 74761"/>
                    <a:gd name="connsiteX5" fmla="*/ 83068 w 83068"/>
                    <a:gd name="connsiteY5" fmla="*/ 0 h 7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68" h="74761">
                      <a:moveTo>
                        <a:pt x="83068" y="0"/>
                      </a:moveTo>
                      <a:lnTo>
                        <a:pt x="83068" y="52610"/>
                      </a:lnTo>
                      <a:cubicBezTo>
                        <a:pt x="83068" y="63686"/>
                        <a:pt x="66455" y="74762"/>
                        <a:pt x="41534" y="74762"/>
                      </a:cubicBezTo>
                      <a:cubicBezTo>
                        <a:pt x="19383" y="74762"/>
                        <a:pt x="0" y="66455"/>
                        <a:pt x="0" y="55379"/>
                      </a:cubicBezTo>
                      <a:lnTo>
                        <a:pt x="0" y="2769"/>
                      </a:lnTo>
                      <a:lnTo>
                        <a:pt x="83068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8" name="Hình tự do: Hình 167">
                  <a:extLst>
                    <a:ext uri="{FF2B5EF4-FFF2-40B4-BE49-F238E27FC236}">
                      <a16:creationId xmlns:a16="http://schemas.microsoft.com/office/drawing/2014/main" xmlns="" id="{317ED0B6-6748-4418-6CF9-63B47B2757D2}"/>
                    </a:ext>
                  </a:extLst>
                </p:cNvPr>
                <p:cNvSpPr/>
                <p:nvPr/>
              </p:nvSpPr>
              <p:spPr>
                <a:xfrm>
                  <a:off x="6126458" y="3542281"/>
                  <a:ext cx="268588" cy="97770"/>
                </a:xfrm>
                <a:custGeom>
                  <a:avLst/>
                  <a:gdLst>
                    <a:gd name="connsiteX0" fmla="*/ 268588 w 268588"/>
                    <a:gd name="connsiteY0" fmla="*/ 30458 h 97770"/>
                    <a:gd name="connsiteX1" fmla="*/ 265819 w 268588"/>
                    <a:gd name="connsiteY1" fmla="*/ 71993 h 97770"/>
                    <a:gd name="connsiteX2" fmla="*/ 0 w 268588"/>
                    <a:gd name="connsiteY2" fmla="*/ 63686 h 97770"/>
                    <a:gd name="connsiteX3" fmla="*/ 19383 w 268588"/>
                    <a:gd name="connsiteY3" fmla="*/ 0 h 97770"/>
                    <a:gd name="connsiteX4" fmla="*/ 268588 w 268588"/>
                    <a:gd name="connsiteY4" fmla="*/ 30458 h 9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588" h="97770">
                      <a:moveTo>
                        <a:pt x="268588" y="30458"/>
                      </a:moveTo>
                      <a:cubicBezTo>
                        <a:pt x="268588" y="44303"/>
                        <a:pt x="265819" y="58148"/>
                        <a:pt x="265819" y="71993"/>
                      </a:cubicBezTo>
                      <a:cubicBezTo>
                        <a:pt x="207671" y="88606"/>
                        <a:pt x="80300" y="124603"/>
                        <a:pt x="0" y="63686"/>
                      </a:cubicBezTo>
                      <a:cubicBezTo>
                        <a:pt x="5538" y="44303"/>
                        <a:pt x="11076" y="22152"/>
                        <a:pt x="19383" y="0"/>
                      </a:cubicBezTo>
                      <a:cubicBezTo>
                        <a:pt x="110758" y="47072"/>
                        <a:pt x="182751" y="41534"/>
                        <a:pt x="268588" y="30458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69" name="Hình tự do: Hình 168">
                  <a:extLst>
                    <a:ext uri="{FF2B5EF4-FFF2-40B4-BE49-F238E27FC236}">
                      <a16:creationId xmlns:a16="http://schemas.microsoft.com/office/drawing/2014/main" xmlns="" id="{078CEEC6-9A64-96BB-F5E3-FEF65F482FB3}"/>
                    </a:ext>
                  </a:extLst>
                </p:cNvPr>
                <p:cNvSpPr/>
                <p:nvPr/>
              </p:nvSpPr>
              <p:spPr>
                <a:xfrm>
                  <a:off x="6112123" y="3533974"/>
                  <a:ext cx="114017" cy="124602"/>
                </a:xfrm>
                <a:custGeom>
                  <a:avLst/>
                  <a:gdLst>
                    <a:gd name="connsiteX0" fmla="*/ 89097 w 114017"/>
                    <a:gd name="connsiteY0" fmla="*/ 124603 h 124602"/>
                    <a:gd name="connsiteX1" fmla="*/ 114017 w 114017"/>
                    <a:gd name="connsiteY1" fmla="*/ 33227 h 124602"/>
                    <a:gd name="connsiteX2" fmla="*/ 11566 w 114017"/>
                    <a:gd name="connsiteY2" fmla="*/ 0 h 124602"/>
                    <a:gd name="connsiteX3" fmla="*/ 89097 w 114017"/>
                    <a:gd name="connsiteY3" fmla="*/ 124603 h 124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017" h="124602">
                      <a:moveTo>
                        <a:pt x="89097" y="124603"/>
                      </a:moveTo>
                      <a:cubicBezTo>
                        <a:pt x="105711" y="121834"/>
                        <a:pt x="114017" y="55379"/>
                        <a:pt x="114017" y="33227"/>
                      </a:cubicBezTo>
                      <a:cubicBezTo>
                        <a:pt x="69714" y="22152"/>
                        <a:pt x="44794" y="0"/>
                        <a:pt x="11566" y="0"/>
                      </a:cubicBezTo>
                      <a:cubicBezTo>
                        <a:pt x="-38275" y="91375"/>
                        <a:pt x="89097" y="124603"/>
                        <a:pt x="89097" y="124603"/>
                      </a:cubicBezTo>
                      <a:close/>
                    </a:path>
                  </a:pathLst>
                </a:custGeom>
                <a:solidFill>
                  <a:srgbClr val="E86546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70" name="Đồ họa 753">
                  <a:extLst>
                    <a:ext uri="{FF2B5EF4-FFF2-40B4-BE49-F238E27FC236}">
                      <a16:creationId xmlns:a16="http://schemas.microsoft.com/office/drawing/2014/main" xmlns="" id="{1B62868D-A1A9-DA7B-16EF-22F13FC53032}"/>
                    </a:ext>
                  </a:extLst>
                </p:cNvPr>
                <p:cNvGrpSpPr/>
                <p:nvPr/>
              </p:nvGrpSpPr>
              <p:grpSpPr>
                <a:xfrm>
                  <a:off x="6355151" y="3531205"/>
                  <a:ext cx="134039" cy="105660"/>
                  <a:chOff x="6355151" y="3531205"/>
                  <a:chExt cx="134039" cy="105660"/>
                </a:xfrm>
              </p:grpSpPr>
              <p:sp>
                <p:nvSpPr>
                  <p:cNvPr id="206" name="Hình tự do: Hình 205">
                    <a:extLst>
                      <a:ext uri="{FF2B5EF4-FFF2-40B4-BE49-F238E27FC236}">
                        <a16:creationId xmlns:a16="http://schemas.microsoft.com/office/drawing/2014/main" xmlns="" id="{0470981E-BE33-A60A-138A-9E8568C7D098}"/>
                      </a:ext>
                    </a:extLst>
                  </p:cNvPr>
                  <p:cNvSpPr/>
                  <p:nvPr/>
                </p:nvSpPr>
                <p:spPr>
                  <a:xfrm>
                    <a:off x="6396729" y="3578277"/>
                    <a:ext cx="86923" cy="33466"/>
                  </a:xfrm>
                  <a:custGeom>
                    <a:avLst/>
                    <a:gdLst>
                      <a:gd name="connsiteX0" fmla="*/ 86924 w 86923"/>
                      <a:gd name="connsiteY0" fmla="*/ 0 h 33466"/>
                      <a:gd name="connsiteX1" fmla="*/ 6624 w 86923"/>
                      <a:gd name="connsiteY1" fmla="*/ 13845 h 33466"/>
                      <a:gd name="connsiteX2" fmla="*/ 1086 w 86923"/>
                      <a:gd name="connsiteY2" fmla="*/ 33227 h 33466"/>
                      <a:gd name="connsiteX3" fmla="*/ 86924 w 86923"/>
                      <a:gd name="connsiteY3" fmla="*/ 0 h 33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923" h="33466">
                        <a:moveTo>
                          <a:pt x="86924" y="0"/>
                        </a:moveTo>
                        <a:cubicBezTo>
                          <a:pt x="73079" y="2769"/>
                          <a:pt x="50927" y="2769"/>
                          <a:pt x="6624" y="13845"/>
                        </a:cubicBezTo>
                        <a:cubicBezTo>
                          <a:pt x="1086" y="13845"/>
                          <a:pt x="-1683" y="35996"/>
                          <a:pt x="1086" y="33227"/>
                        </a:cubicBezTo>
                        <a:cubicBezTo>
                          <a:pt x="28776" y="24920"/>
                          <a:pt x="86924" y="22152"/>
                          <a:pt x="8692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xmlns="" id="{8F2B4994-468A-73C1-FA14-3ECF76784EC9}"/>
                      </a:ext>
                    </a:extLst>
                  </p:cNvPr>
                  <p:cNvSpPr/>
                  <p:nvPr/>
                </p:nvSpPr>
                <p:spPr>
                  <a:xfrm>
                    <a:off x="6395996" y="3556125"/>
                    <a:ext cx="93193" cy="41534"/>
                  </a:xfrm>
                  <a:custGeom>
                    <a:avLst/>
                    <a:gdLst>
                      <a:gd name="connsiteX0" fmla="*/ 93194 w 93193"/>
                      <a:gd name="connsiteY0" fmla="*/ 0 h 41534"/>
                      <a:gd name="connsiteX1" fmla="*/ 4588 w 93193"/>
                      <a:gd name="connsiteY1" fmla="*/ 19383 h 41534"/>
                      <a:gd name="connsiteX2" fmla="*/ 1819 w 93193"/>
                      <a:gd name="connsiteY2" fmla="*/ 41534 h 41534"/>
                      <a:gd name="connsiteX3" fmla="*/ 93194 w 93193"/>
                      <a:gd name="connsiteY3" fmla="*/ 0 h 4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93" h="41534">
                        <a:moveTo>
                          <a:pt x="93194" y="0"/>
                        </a:moveTo>
                        <a:cubicBezTo>
                          <a:pt x="79349" y="2769"/>
                          <a:pt x="40584" y="2769"/>
                          <a:pt x="4588" y="19383"/>
                        </a:cubicBezTo>
                        <a:cubicBezTo>
                          <a:pt x="-950" y="22152"/>
                          <a:pt x="-950" y="41534"/>
                          <a:pt x="1819" y="41534"/>
                        </a:cubicBezTo>
                        <a:cubicBezTo>
                          <a:pt x="29508" y="33227"/>
                          <a:pt x="93194" y="19383"/>
                          <a:pt x="93194" y="0"/>
                        </a:cubicBezTo>
                        <a:close/>
                      </a:path>
                    </a:pathLst>
                  </a:custGeom>
                  <a:solidFill>
                    <a:srgbClr val="D8988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08" name="Hình tự do: Hình 207">
                    <a:extLst>
                      <a:ext uri="{FF2B5EF4-FFF2-40B4-BE49-F238E27FC236}">
                        <a16:creationId xmlns:a16="http://schemas.microsoft.com/office/drawing/2014/main" xmlns="" id="{BC84A1CD-AF68-C7C4-CBAF-3F686D0F6DE9}"/>
                      </a:ext>
                    </a:extLst>
                  </p:cNvPr>
                  <p:cNvSpPr/>
                  <p:nvPr/>
                </p:nvSpPr>
                <p:spPr>
                  <a:xfrm>
                    <a:off x="6355151" y="3531205"/>
                    <a:ext cx="131270" cy="105660"/>
                  </a:xfrm>
                  <a:custGeom>
                    <a:avLst/>
                    <a:gdLst>
                      <a:gd name="connsiteX0" fmla="*/ 131271 w 131270"/>
                      <a:gd name="connsiteY0" fmla="*/ 0 h 105660"/>
                      <a:gd name="connsiteX1" fmla="*/ 1130 w 131270"/>
                      <a:gd name="connsiteY1" fmla="*/ 49841 h 105660"/>
                      <a:gd name="connsiteX2" fmla="*/ 12206 w 131270"/>
                      <a:gd name="connsiteY2" fmla="*/ 85837 h 105660"/>
                      <a:gd name="connsiteX3" fmla="*/ 98043 w 131270"/>
                      <a:gd name="connsiteY3" fmla="*/ 105220 h 105660"/>
                      <a:gd name="connsiteX4" fmla="*/ 100812 w 131270"/>
                      <a:gd name="connsiteY4" fmla="*/ 94144 h 105660"/>
                      <a:gd name="connsiteX5" fmla="*/ 78661 w 131270"/>
                      <a:gd name="connsiteY5" fmla="*/ 74762 h 105660"/>
                      <a:gd name="connsiteX6" fmla="*/ 81430 w 131270"/>
                      <a:gd name="connsiteY6" fmla="*/ 47072 h 105660"/>
                      <a:gd name="connsiteX7" fmla="*/ 131271 w 131270"/>
                      <a:gd name="connsiteY7" fmla="*/ 0 h 105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1270" h="105660">
                        <a:moveTo>
                          <a:pt x="131271" y="0"/>
                        </a:moveTo>
                        <a:cubicBezTo>
                          <a:pt x="117426" y="2769"/>
                          <a:pt x="37126" y="30458"/>
                          <a:pt x="1130" y="49841"/>
                        </a:cubicBezTo>
                        <a:cubicBezTo>
                          <a:pt x="-4408" y="52610"/>
                          <a:pt x="12206" y="85837"/>
                          <a:pt x="12206" y="85837"/>
                        </a:cubicBezTo>
                        <a:cubicBezTo>
                          <a:pt x="26051" y="99682"/>
                          <a:pt x="62047" y="91375"/>
                          <a:pt x="98043" y="105220"/>
                        </a:cubicBezTo>
                        <a:cubicBezTo>
                          <a:pt x="103581" y="107989"/>
                          <a:pt x="103581" y="96913"/>
                          <a:pt x="100812" y="94144"/>
                        </a:cubicBezTo>
                        <a:cubicBezTo>
                          <a:pt x="98043" y="85837"/>
                          <a:pt x="92505" y="85837"/>
                          <a:pt x="78661" y="74762"/>
                        </a:cubicBezTo>
                        <a:cubicBezTo>
                          <a:pt x="70354" y="66455"/>
                          <a:pt x="73123" y="52610"/>
                          <a:pt x="81430" y="47072"/>
                        </a:cubicBezTo>
                        <a:cubicBezTo>
                          <a:pt x="106350" y="22152"/>
                          <a:pt x="131271" y="13845"/>
                          <a:pt x="131271" y="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71" name="Đồ họa 753">
                  <a:extLst>
                    <a:ext uri="{FF2B5EF4-FFF2-40B4-BE49-F238E27FC236}">
                      <a16:creationId xmlns:a16="http://schemas.microsoft.com/office/drawing/2014/main" xmlns="" id="{D8B5EC09-0207-A65E-2A77-739BAB2FE00D}"/>
                    </a:ext>
                  </a:extLst>
                </p:cNvPr>
                <p:cNvGrpSpPr/>
                <p:nvPr/>
              </p:nvGrpSpPr>
              <p:grpSpPr>
                <a:xfrm>
                  <a:off x="5697048" y="2934972"/>
                  <a:ext cx="684199" cy="601116"/>
                  <a:chOff x="5697048" y="2934972"/>
                  <a:chExt cx="684199" cy="601116"/>
                </a:xfrm>
              </p:grpSpPr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xmlns="" id="{694AC431-A3C9-B2DF-271B-DBD915D7DDC1}"/>
                      </a:ext>
                    </a:extLst>
                  </p:cNvPr>
                  <p:cNvSpPr/>
                  <p:nvPr/>
                </p:nvSpPr>
                <p:spPr>
                  <a:xfrm>
                    <a:off x="5799722" y="3254310"/>
                    <a:ext cx="88907" cy="185519"/>
                  </a:xfrm>
                  <a:custGeom>
                    <a:avLst/>
                    <a:gdLst>
                      <a:gd name="connsiteX0" fmla="*/ 0 w 88907"/>
                      <a:gd name="connsiteY0" fmla="*/ 91375 h 185519"/>
                      <a:gd name="connsiteX1" fmla="*/ 52610 w 88907"/>
                      <a:gd name="connsiteY1" fmla="*/ 185520 h 185519"/>
                      <a:gd name="connsiteX2" fmla="*/ 88606 w 88907"/>
                      <a:gd name="connsiteY2" fmla="*/ 94144 h 185519"/>
                      <a:gd name="connsiteX3" fmla="*/ 49841 w 88907"/>
                      <a:gd name="connsiteY3" fmla="*/ 0 h 185519"/>
                      <a:gd name="connsiteX4" fmla="*/ 0 w 88907"/>
                      <a:gd name="connsiteY4" fmla="*/ 91375 h 18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07" h="185519">
                        <a:moveTo>
                          <a:pt x="0" y="91375"/>
                        </a:moveTo>
                        <a:cubicBezTo>
                          <a:pt x="2769" y="143985"/>
                          <a:pt x="27689" y="185520"/>
                          <a:pt x="52610" y="185520"/>
                        </a:cubicBezTo>
                        <a:cubicBezTo>
                          <a:pt x="77530" y="185520"/>
                          <a:pt x="85837" y="143985"/>
                          <a:pt x="88606" y="94144"/>
                        </a:cubicBezTo>
                        <a:cubicBezTo>
                          <a:pt x="91375" y="44303"/>
                          <a:pt x="74762" y="0"/>
                          <a:pt x="49841" y="0"/>
                        </a:cubicBezTo>
                        <a:cubicBezTo>
                          <a:pt x="16614" y="0"/>
                          <a:pt x="0" y="41534"/>
                          <a:pt x="0" y="91375"/>
                        </a:cubicBezTo>
                        <a:close/>
                      </a:path>
                    </a:pathLst>
                  </a:custGeom>
                  <a:solidFill>
                    <a:srgbClr val="FCC8B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xmlns="" id="{8B8FF1E7-E213-D6B3-DF8A-43259B9FDAC9}"/>
                      </a:ext>
                    </a:extLst>
                  </p:cNvPr>
                  <p:cNvSpPr/>
                  <p:nvPr/>
                </p:nvSpPr>
                <p:spPr>
                  <a:xfrm>
                    <a:off x="5828008" y="3322122"/>
                    <a:ext cx="48648" cy="80353"/>
                  </a:xfrm>
                  <a:custGeom>
                    <a:avLst/>
                    <a:gdLst>
                      <a:gd name="connsiteX0" fmla="*/ 2173 w 48648"/>
                      <a:gd name="connsiteY0" fmla="*/ 51252 h 80353"/>
                      <a:gd name="connsiteX1" fmla="*/ 35400 w 48648"/>
                      <a:gd name="connsiteY1" fmla="*/ 78942 h 80353"/>
                      <a:gd name="connsiteX2" fmla="*/ 46476 w 48648"/>
                      <a:gd name="connsiteY2" fmla="*/ 29101 h 80353"/>
                      <a:gd name="connsiteX3" fmla="*/ 13248 w 48648"/>
                      <a:gd name="connsiteY3" fmla="*/ 1411 h 80353"/>
                      <a:gd name="connsiteX4" fmla="*/ 2173 w 48648"/>
                      <a:gd name="connsiteY4" fmla="*/ 51252 h 8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48" h="80353">
                        <a:moveTo>
                          <a:pt x="2173" y="51252"/>
                        </a:moveTo>
                        <a:cubicBezTo>
                          <a:pt x="7710" y="73404"/>
                          <a:pt x="21555" y="84480"/>
                          <a:pt x="35400" y="78942"/>
                        </a:cubicBezTo>
                        <a:cubicBezTo>
                          <a:pt x="46476" y="73404"/>
                          <a:pt x="52014" y="51252"/>
                          <a:pt x="46476" y="29101"/>
                        </a:cubicBezTo>
                        <a:cubicBezTo>
                          <a:pt x="40938" y="6949"/>
                          <a:pt x="27093" y="-4127"/>
                          <a:pt x="13248" y="1411"/>
                        </a:cubicBezTo>
                        <a:cubicBezTo>
                          <a:pt x="2173" y="9718"/>
                          <a:pt x="-3365" y="29101"/>
                          <a:pt x="2173" y="51252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4" name="Hình tự do: Hình 173">
                    <a:extLst>
                      <a:ext uri="{FF2B5EF4-FFF2-40B4-BE49-F238E27FC236}">
                        <a16:creationId xmlns:a16="http://schemas.microsoft.com/office/drawing/2014/main" xmlns="" id="{6BE5AD07-52C9-97DD-0A73-E21C5368878D}"/>
                      </a:ext>
                    </a:extLst>
                  </p:cNvPr>
                  <p:cNvSpPr/>
                  <p:nvPr/>
                </p:nvSpPr>
                <p:spPr>
                  <a:xfrm>
                    <a:off x="5857387" y="3028858"/>
                    <a:ext cx="504891" cy="447632"/>
                  </a:xfrm>
                  <a:custGeom>
                    <a:avLst/>
                    <a:gdLst>
                      <a:gd name="connsiteX0" fmla="*/ 483 w 504891"/>
                      <a:gd name="connsiteY0" fmla="*/ 192225 h 447632"/>
                      <a:gd name="connsiteX1" fmla="*/ 238612 w 504891"/>
                      <a:gd name="connsiteY1" fmla="*/ 446968 h 447632"/>
                      <a:gd name="connsiteX2" fmla="*/ 504431 w 504891"/>
                      <a:gd name="connsiteY2" fmla="*/ 219914 h 447632"/>
                      <a:gd name="connsiteX3" fmla="*/ 263533 w 504891"/>
                      <a:gd name="connsiteY3" fmla="*/ 1167 h 447632"/>
                      <a:gd name="connsiteX4" fmla="*/ 483 w 504891"/>
                      <a:gd name="connsiteY4" fmla="*/ 192225 h 44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891" h="447632">
                        <a:moveTo>
                          <a:pt x="483" y="192225"/>
                        </a:moveTo>
                        <a:cubicBezTo>
                          <a:pt x="-7824" y="358362"/>
                          <a:pt x="91858" y="438661"/>
                          <a:pt x="238612" y="446968"/>
                        </a:cubicBezTo>
                        <a:cubicBezTo>
                          <a:pt x="385367" y="455275"/>
                          <a:pt x="496125" y="386051"/>
                          <a:pt x="504431" y="219914"/>
                        </a:cubicBezTo>
                        <a:cubicBezTo>
                          <a:pt x="512738" y="53777"/>
                          <a:pt x="407518" y="9474"/>
                          <a:pt x="263533" y="1167"/>
                        </a:cubicBezTo>
                        <a:cubicBezTo>
                          <a:pt x="116779" y="-7140"/>
                          <a:pt x="11559" y="26088"/>
                          <a:pt x="483" y="19222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xmlns="" id="{014238E4-0F0E-A19F-BB27-4246B213B6C3}"/>
                      </a:ext>
                    </a:extLst>
                  </p:cNvPr>
                  <p:cNvSpPr/>
                  <p:nvPr/>
                </p:nvSpPr>
                <p:spPr>
                  <a:xfrm>
                    <a:off x="5843902" y="3080655"/>
                    <a:ext cx="460331" cy="455432"/>
                  </a:xfrm>
                  <a:custGeom>
                    <a:avLst/>
                    <a:gdLst>
                      <a:gd name="connsiteX0" fmla="*/ 36119 w 460331"/>
                      <a:gd name="connsiteY0" fmla="*/ 54590 h 455432"/>
                      <a:gd name="connsiteX1" fmla="*/ 27812 w 460331"/>
                      <a:gd name="connsiteY1" fmla="*/ 82280 h 455432"/>
                      <a:gd name="connsiteX2" fmla="*/ 123 w 460331"/>
                      <a:gd name="connsiteY2" fmla="*/ 301027 h 455432"/>
                      <a:gd name="connsiteX3" fmla="*/ 105343 w 460331"/>
                      <a:gd name="connsiteY3" fmla="*/ 445012 h 455432"/>
                      <a:gd name="connsiteX4" fmla="*/ 421003 w 460331"/>
                      <a:gd name="connsiteY4" fmla="*/ 325947 h 455432"/>
                      <a:gd name="connsiteX5" fmla="*/ 456999 w 460331"/>
                      <a:gd name="connsiteY5" fmla="*/ 93355 h 455432"/>
                      <a:gd name="connsiteX6" fmla="*/ 260404 w 460331"/>
                      <a:gd name="connsiteY6" fmla="*/ 1980 h 455432"/>
                      <a:gd name="connsiteX7" fmla="*/ 36119 w 460331"/>
                      <a:gd name="connsiteY7" fmla="*/ 54590 h 455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331" h="455432">
                        <a:moveTo>
                          <a:pt x="36119" y="54590"/>
                        </a:moveTo>
                        <a:cubicBezTo>
                          <a:pt x="30581" y="60128"/>
                          <a:pt x="27812" y="65666"/>
                          <a:pt x="27812" y="82280"/>
                        </a:cubicBezTo>
                        <a:cubicBezTo>
                          <a:pt x="33350" y="209651"/>
                          <a:pt x="5661" y="220727"/>
                          <a:pt x="123" y="301027"/>
                        </a:cubicBezTo>
                        <a:cubicBezTo>
                          <a:pt x="-2646" y="378557"/>
                          <a:pt x="41657" y="428398"/>
                          <a:pt x="105343" y="445012"/>
                        </a:cubicBezTo>
                        <a:cubicBezTo>
                          <a:pt x="166260" y="461626"/>
                          <a:pt x="326859" y="478239"/>
                          <a:pt x="421003" y="325947"/>
                        </a:cubicBezTo>
                        <a:cubicBezTo>
                          <a:pt x="459768" y="262261"/>
                          <a:pt x="465306" y="121045"/>
                          <a:pt x="456999" y="93355"/>
                        </a:cubicBezTo>
                        <a:cubicBezTo>
                          <a:pt x="426541" y="-789"/>
                          <a:pt x="376700" y="7518"/>
                          <a:pt x="260404" y="1980"/>
                        </a:cubicBezTo>
                        <a:cubicBezTo>
                          <a:pt x="149646" y="-3558"/>
                          <a:pt x="102574" y="-789"/>
                          <a:pt x="36119" y="54590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6" name="Hình tự do: Hình 175">
                    <a:extLst>
                      <a:ext uri="{FF2B5EF4-FFF2-40B4-BE49-F238E27FC236}">
                        <a16:creationId xmlns:a16="http://schemas.microsoft.com/office/drawing/2014/main" xmlns="" id="{34BD7361-8089-2E27-C6DB-B007AA1CEBFB}"/>
                      </a:ext>
                    </a:extLst>
                  </p:cNvPr>
                  <p:cNvSpPr/>
                  <p:nvPr/>
                </p:nvSpPr>
                <p:spPr>
                  <a:xfrm>
                    <a:off x="5868946" y="3082444"/>
                    <a:ext cx="351656" cy="130522"/>
                  </a:xfrm>
                  <a:custGeom>
                    <a:avLst/>
                    <a:gdLst>
                      <a:gd name="connsiteX0" fmla="*/ 0 w 351656"/>
                      <a:gd name="connsiteY0" fmla="*/ 61108 h 130522"/>
                      <a:gd name="connsiteX1" fmla="*/ 174444 w 351656"/>
                      <a:gd name="connsiteY1" fmla="*/ 130332 h 130522"/>
                      <a:gd name="connsiteX2" fmla="*/ 351656 w 351656"/>
                      <a:gd name="connsiteY2" fmla="*/ 69415 h 130522"/>
                      <a:gd name="connsiteX3" fmla="*/ 177213 w 351656"/>
                      <a:gd name="connsiteY3" fmla="*/ 191 h 130522"/>
                      <a:gd name="connsiteX4" fmla="*/ 0 w 351656"/>
                      <a:gd name="connsiteY4" fmla="*/ 61108 h 130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656" h="130522">
                        <a:moveTo>
                          <a:pt x="0" y="61108"/>
                        </a:moveTo>
                        <a:cubicBezTo>
                          <a:pt x="0" y="97104"/>
                          <a:pt x="77530" y="127563"/>
                          <a:pt x="174444" y="130332"/>
                        </a:cubicBezTo>
                        <a:cubicBezTo>
                          <a:pt x="271357" y="133100"/>
                          <a:pt x="348888" y="105411"/>
                          <a:pt x="351656" y="69415"/>
                        </a:cubicBezTo>
                        <a:cubicBezTo>
                          <a:pt x="351656" y="33418"/>
                          <a:pt x="274126" y="2960"/>
                          <a:pt x="177213" y="191"/>
                        </a:cubicBezTo>
                        <a:cubicBezTo>
                          <a:pt x="80299" y="-2578"/>
                          <a:pt x="2769" y="25112"/>
                          <a:pt x="0" y="6110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7" name="Hình tự do: Hình 176">
                    <a:extLst>
                      <a:ext uri="{FF2B5EF4-FFF2-40B4-BE49-F238E27FC236}">
                        <a16:creationId xmlns:a16="http://schemas.microsoft.com/office/drawing/2014/main" xmlns="" id="{4E4D7AFF-0FD5-C364-DC28-9391AB4BC9AC}"/>
                      </a:ext>
                    </a:extLst>
                  </p:cNvPr>
                  <p:cNvSpPr/>
                  <p:nvPr/>
                </p:nvSpPr>
                <p:spPr>
                  <a:xfrm>
                    <a:off x="6183978" y="3096389"/>
                    <a:ext cx="161331" cy="300591"/>
                  </a:xfrm>
                  <a:custGeom>
                    <a:avLst/>
                    <a:gdLst>
                      <a:gd name="connsiteX0" fmla="*/ 58776 w 161331"/>
                      <a:gd name="connsiteY0" fmla="*/ 174535 h 300591"/>
                      <a:gd name="connsiteX1" fmla="*/ 75390 w 161331"/>
                      <a:gd name="connsiteY1" fmla="*/ 293599 h 300591"/>
                      <a:gd name="connsiteX2" fmla="*/ 161227 w 161331"/>
                      <a:gd name="connsiteY2" fmla="*/ 138538 h 300591"/>
                      <a:gd name="connsiteX3" fmla="*/ 11704 w 161331"/>
                      <a:gd name="connsiteY3" fmla="*/ 91 h 300591"/>
                      <a:gd name="connsiteX4" fmla="*/ 58776 w 161331"/>
                      <a:gd name="connsiteY4" fmla="*/ 174535 h 300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331" h="300591">
                        <a:moveTo>
                          <a:pt x="58776" y="174535"/>
                        </a:moveTo>
                        <a:cubicBezTo>
                          <a:pt x="47700" y="224376"/>
                          <a:pt x="42162" y="265910"/>
                          <a:pt x="75390" y="293599"/>
                        </a:cubicBezTo>
                        <a:cubicBezTo>
                          <a:pt x="114155" y="329596"/>
                          <a:pt x="158458" y="218838"/>
                          <a:pt x="161227" y="138538"/>
                        </a:cubicBezTo>
                        <a:cubicBezTo>
                          <a:pt x="163996" y="58239"/>
                          <a:pt x="111386" y="-2678"/>
                          <a:pt x="11704" y="91"/>
                        </a:cubicBezTo>
                        <a:cubicBezTo>
                          <a:pt x="-38137" y="91"/>
                          <a:pt x="89235" y="41625"/>
                          <a:pt x="58776" y="174535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8" name="Hình tự do: Hình 177">
                    <a:extLst>
                      <a:ext uri="{FF2B5EF4-FFF2-40B4-BE49-F238E27FC236}">
                        <a16:creationId xmlns:a16="http://schemas.microsoft.com/office/drawing/2014/main" xmlns="" id="{FC915817-CF65-2389-8E3B-A4828098884F}"/>
                      </a:ext>
                    </a:extLst>
                  </p:cNvPr>
                  <p:cNvSpPr/>
                  <p:nvPr/>
                </p:nvSpPr>
                <p:spPr>
                  <a:xfrm>
                    <a:off x="6095766" y="3400831"/>
                    <a:ext cx="105687" cy="105687"/>
                  </a:xfrm>
                  <a:custGeom>
                    <a:avLst/>
                    <a:gdLst>
                      <a:gd name="connsiteX0" fmla="*/ 234 w 105687"/>
                      <a:gd name="connsiteY0" fmla="*/ 50075 h 105687"/>
                      <a:gd name="connsiteX1" fmla="*/ 50075 w 105687"/>
                      <a:gd name="connsiteY1" fmla="*/ 105454 h 105687"/>
                      <a:gd name="connsiteX2" fmla="*/ 105454 w 105687"/>
                      <a:gd name="connsiteY2" fmla="*/ 55613 h 105687"/>
                      <a:gd name="connsiteX3" fmla="*/ 55613 w 105687"/>
                      <a:gd name="connsiteY3" fmla="*/ 234 h 105687"/>
                      <a:gd name="connsiteX4" fmla="*/ 234 w 105687"/>
                      <a:gd name="connsiteY4" fmla="*/ 50075 h 105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87" h="105687">
                        <a:moveTo>
                          <a:pt x="234" y="50075"/>
                        </a:moveTo>
                        <a:cubicBezTo>
                          <a:pt x="-2535" y="77764"/>
                          <a:pt x="19616" y="102685"/>
                          <a:pt x="50075" y="105454"/>
                        </a:cubicBezTo>
                        <a:cubicBezTo>
                          <a:pt x="77764" y="108223"/>
                          <a:pt x="102685" y="86071"/>
                          <a:pt x="105454" y="55613"/>
                        </a:cubicBezTo>
                        <a:cubicBezTo>
                          <a:pt x="108223" y="27923"/>
                          <a:pt x="86071" y="3003"/>
                          <a:pt x="55613" y="234"/>
                        </a:cubicBezTo>
                        <a:cubicBezTo>
                          <a:pt x="25154" y="-2535"/>
                          <a:pt x="234" y="19616"/>
                          <a:pt x="234" y="50075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79" name="Hình tự do: Hình 178">
                    <a:extLst>
                      <a:ext uri="{FF2B5EF4-FFF2-40B4-BE49-F238E27FC236}">
                        <a16:creationId xmlns:a16="http://schemas.microsoft.com/office/drawing/2014/main" xmlns="" id="{7DFE6E21-A176-98AE-826B-1054B34E4112}"/>
                      </a:ext>
                    </a:extLst>
                  </p:cNvPr>
                  <p:cNvSpPr/>
                  <p:nvPr/>
                </p:nvSpPr>
                <p:spPr>
                  <a:xfrm>
                    <a:off x="5866177" y="3389725"/>
                    <a:ext cx="69223" cy="86101"/>
                  </a:xfrm>
                  <a:custGeom>
                    <a:avLst/>
                    <a:gdLst>
                      <a:gd name="connsiteX0" fmla="*/ 0 w 69223"/>
                      <a:gd name="connsiteY0" fmla="*/ 41798 h 86101"/>
                      <a:gd name="connsiteX1" fmla="*/ 33228 w 69223"/>
                      <a:gd name="connsiteY1" fmla="*/ 86101 h 86101"/>
                      <a:gd name="connsiteX2" fmla="*/ 69224 w 69223"/>
                      <a:gd name="connsiteY2" fmla="*/ 44567 h 86101"/>
                      <a:gd name="connsiteX3" fmla="*/ 35996 w 69223"/>
                      <a:gd name="connsiteY3" fmla="*/ 264 h 86101"/>
                      <a:gd name="connsiteX4" fmla="*/ 0 w 69223"/>
                      <a:gd name="connsiteY4" fmla="*/ 41798 h 86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23" h="86101">
                        <a:moveTo>
                          <a:pt x="0" y="41798"/>
                        </a:moveTo>
                        <a:cubicBezTo>
                          <a:pt x="0" y="66719"/>
                          <a:pt x="13845" y="86101"/>
                          <a:pt x="33228" y="86101"/>
                        </a:cubicBezTo>
                        <a:cubicBezTo>
                          <a:pt x="52610" y="86101"/>
                          <a:pt x="69224" y="69488"/>
                          <a:pt x="69224" y="44567"/>
                        </a:cubicBezTo>
                        <a:cubicBezTo>
                          <a:pt x="69224" y="19646"/>
                          <a:pt x="55379" y="264"/>
                          <a:pt x="35996" y="264"/>
                        </a:cubicBezTo>
                        <a:cubicBezTo>
                          <a:pt x="19383" y="-2505"/>
                          <a:pt x="2769" y="16877"/>
                          <a:pt x="0" y="41798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80" name="Đồ họa 753">
                    <a:extLst>
                      <a:ext uri="{FF2B5EF4-FFF2-40B4-BE49-F238E27FC236}">
                        <a16:creationId xmlns:a16="http://schemas.microsoft.com/office/drawing/2014/main" xmlns="" id="{B4640150-CDD0-8599-015D-CAFAD33A54F8}"/>
                      </a:ext>
                    </a:extLst>
                  </p:cNvPr>
                  <p:cNvGrpSpPr/>
                  <p:nvPr/>
                </p:nvGrpSpPr>
                <p:grpSpPr>
                  <a:xfrm>
                    <a:off x="6054465" y="3295330"/>
                    <a:ext cx="108416" cy="89384"/>
                    <a:chOff x="6054465" y="3295330"/>
                    <a:chExt cx="108416" cy="89384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xmlns="" id="{12022D76-A470-A41A-D361-C22C9B253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4465" y="3301382"/>
                      <a:ext cx="105220" cy="83333"/>
                    </a:xfrm>
                    <a:custGeom>
                      <a:avLst/>
                      <a:gdLst>
                        <a:gd name="connsiteX0" fmla="*/ 105220 w 105220"/>
                        <a:gd name="connsiteY0" fmla="*/ 38765 h 83333"/>
                        <a:gd name="connsiteX1" fmla="*/ 55379 w 105220"/>
                        <a:gd name="connsiteY1" fmla="*/ 83068 h 83333"/>
                        <a:gd name="connsiteX2" fmla="*/ 0 w 105220"/>
                        <a:gd name="connsiteY2" fmla="*/ 44303 h 83333"/>
                        <a:gd name="connsiteX3" fmla="*/ 49841 w 105220"/>
                        <a:gd name="connsiteY3" fmla="*/ 0 h 83333"/>
                        <a:gd name="connsiteX4" fmla="*/ 105220 w 105220"/>
                        <a:gd name="connsiteY4" fmla="*/ 38765 h 8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220" h="83333">
                          <a:moveTo>
                            <a:pt x="105220" y="38765"/>
                          </a:moveTo>
                          <a:cubicBezTo>
                            <a:pt x="105220" y="60917"/>
                            <a:pt x="83068" y="83068"/>
                            <a:pt x="55379" y="83068"/>
                          </a:cubicBezTo>
                          <a:cubicBezTo>
                            <a:pt x="24921" y="85837"/>
                            <a:pt x="0" y="66455"/>
                            <a:pt x="0" y="44303"/>
                          </a:cubicBezTo>
                          <a:cubicBezTo>
                            <a:pt x="0" y="22152"/>
                            <a:pt x="22152" y="0"/>
                            <a:pt x="49841" y="0"/>
                          </a:cubicBezTo>
                          <a:cubicBezTo>
                            <a:pt x="80300" y="0"/>
                            <a:pt x="105220" y="16614"/>
                            <a:pt x="105220" y="38765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xmlns="" id="{CCA58E12-3F3A-BBC1-4208-A71036A0B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0003" y="3295330"/>
                      <a:ext cx="102878" cy="80813"/>
                    </a:xfrm>
                    <a:custGeom>
                      <a:avLst/>
                      <a:gdLst>
                        <a:gd name="connsiteX0" fmla="*/ 80300 w 102878"/>
                        <a:gd name="connsiteY0" fmla="*/ 80813 h 80813"/>
                        <a:gd name="connsiteX1" fmla="*/ 99682 w 102878"/>
                        <a:gd name="connsiteY1" fmla="*/ 44817 h 80813"/>
                        <a:gd name="connsiteX2" fmla="*/ 47072 w 102878"/>
                        <a:gd name="connsiteY2" fmla="*/ 6052 h 80813"/>
                        <a:gd name="connsiteX3" fmla="*/ 0 w 102878"/>
                        <a:gd name="connsiteY3" fmla="*/ 28203 h 80813"/>
                        <a:gd name="connsiteX4" fmla="*/ 58148 w 102878"/>
                        <a:gd name="connsiteY4" fmla="*/ 514 h 80813"/>
                        <a:gd name="connsiteX5" fmla="*/ 102451 w 102878"/>
                        <a:gd name="connsiteY5" fmla="*/ 33741 h 80813"/>
                        <a:gd name="connsiteX6" fmla="*/ 80300 w 102878"/>
                        <a:gd name="connsiteY6" fmla="*/ 80813 h 808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2878" h="80813">
                          <a:moveTo>
                            <a:pt x="80300" y="80813"/>
                          </a:moveTo>
                          <a:cubicBezTo>
                            <a:pt x="94144" y="72507"/>
                            <a:pt x="99682" y="58662"/>
                            <a:pt x="99682" y="44817"/>
                          </a:cubicBezTo>
                          <a:cubicBezTo>
                            <a:pt x="99682" y="22665"/>
                            <a:pt x="74762" y="6052"/>
                            <a:pt x="47072" y="6052"/>
                          </a:cubicBezTo>
                          <a:cubicBezTo>
                            <a:pt x="33228" y="6052"/>
                            <a:pt x="16614" y="11590"/>
                            <a:pt x="0" y="28203"/>
                          </a:cubicBezTo>
                          <a:cubicBezTo>
                            <a:pt x="11076" y="6052"/>
                            <a:pt x="35996" y="-2255"/>
                            <a:pt x="58148" y="514"/>
                          </a:cubicBezTo>
                          <a:cubicBezTo>
                            <a:pt x="77531" y="3283"/>
                            <a:pt x="99682" y="14359"/>
                            <a:pt x="102451" y="33741"/>
                          </a:cubicBezTo>
                          <a:cubicBezTo>
                            <a:pt x="105220" y="55893"/>
                            <a:pt x="94144" y="75276"/>
                            <a:pt x="80300" y="80813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203" name="Đồ họa 753">
                      <a:extLst>
                        <a:ext uri="{FF2B5EF4-FFF2-40B4-BE49-F238E27FC236}">
                          <a16:creationId xmlns:a16="http://schemas.microsoft.com/office/drawing/2014/main" xmlns="" id="{810CC7D3-2F88-C6C2-2AA2-9BB1B3FB87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77677" y="3311927"/>
                      <a:ext cx="61565" cy="60387"/>
                      <a:chOff x="6077677" y="3311927"/>
                      <a:chExt cx="61565" cy="60387"/>
                    </a:xfrm>
                  </p:grpSpPr>
                  <p:sp>
                    <p:nvSpPr>
                      <p:cNvPr id="204" name="Hình tự do: Hình 203">
                        <a:extLst>
                          <a:ext uri="{FF2B5EF4-FFF2-40B4-BE49-F238E27FC236}">
                            <a16:creationId xmlns:a16="http://schemas.microsoft.com/office/drawing/2014/main" xmlns="" id="{B919708E-1546-425A-9E8A-61FC2E3AE9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7677" y="3311927"/>
                        <a:ext cx="61565" cy="60387"/>
                      </a:xfrm>
                      <a:custGeom>
                        <a:avLst/>
                        <a:gdLst>
                          <a:gd name="connsiteX0" fmla="*/ 59857 w 61565"/>
                          <a:gd name="connsiteY0" fmla="*/ 19913 h 60387"/>
                          <a:gd name="connsiteX1" fmla="*/ 40474 w 61565"/>
                          <a:gd name="connsiteY1" fmla="*/ 58679 h 60387"/>
                          <a:gd name="connsiteX2" fmla="*/ 1709 w 61565"/>
                          <a:gd name="connsiteY2" fmla="*/ 39296 h 60387"/>
                          <a:gd name="connsiteX3" fmla="*/ 21091 w 61565"/>
                          <a:gd name="connsiteY3" fmla="*/ 531 h 60387"/>
                          <a:gd name="connsiteX4" fmla="*/ 59857 w 61565"/>
                          <a:gd name="connsiteY4" fmla="*/ 19913 h 60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1565" h="60387">
                            <a:moveTo>
                              <a:pt x="59857" y="19913"/>
                            </a:moveTo>
                            <a:cubicBezTo>
                              <a:pt x="65394" y="36527"/>
                              <a:pt x="57088" y="53141"/>
                              <a:pt x="40474" y="58679"/>
                            </a:cubicBezTo>
                            <a:cubicBezTo>
                              <a:pt x="23860" y="64216"/>
                              <a:pt x="7246" y="55910"/>
                              <a:pt x="1709" y="39296"/>
                            </a:cubicBezTo>
                            <a:cubicBezTo>
                              <a:pt x="-3829" y="22682"/>
                              <a:pt x="4478" y="6068"/>
                              <a:pt x="21091" y="531"/>
                            </a:cubicBezTo>
                            <a:cubicBezTo>
                              <a:pt x="37705" y="-2238"/>
                              <a:pt x="54319" y="6068"/>
                              <a:pt x="59857" y="19913"/>
                            </a:cubicBezTo>
                            <a:close/>
                          </a:path>
                        </a:pathLst>
                      </a:custGeom>
                      <a:solidFill>
                        <a:srgbClr val="461D14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205" name="Hình tự do: Hình 204">
                        <a:extLst>
                          <a:ext uri="{FF2B5EF4-FFF2-40B4-BE49-F238E27FC236}">
                            <a16:creationId xmlns:a16="http://schemas.microsoft.com/office/drawing/2014/main" xmlns="" id="{391B60F0-78C4-DD40-1E13-C3B751A801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17065" y="3322447"/>
                        <a:ext cx="18786" cy="18786"/>
                      </a:xfrm>
                      <a:custGeom>
                        <a:avLst/>
                        <a:gdLst>
                          <a:gd name="connsiteX0" fmla="*/ 17700 w 18786"/>
                          <a:gd name="connsiteY0" fmla="*/ 6624 h 18786"/>
                          <a:gd name="connsiteX1" fmla="*/ 12162 w 18786"/>
                          <a:gd name="connsiteY1" fmla="*/ 17700 h 18786"/>
                          <a:gd name="connsiteX2" fmla="*/ 1086 w 18786"/>
                          <a:gd name="connsiteY2" fmla="*/ 12162 h 18786"/>
                          <a:gd name="connsiteX3" fmla="*/ 6624 w 18786"/>
                          <a:gd name="connsiteY3" fmla="*/ 1086 h 18786"/>
                          <a:gd name="connsiteX4" fmla="*/ 17700 w 18786"/>
                          <a:gd name="connsiteY4" fmla="*/ 6624 h 18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86" h="18786">
                            <a:moveTo>
                              <a:pt x="17700" y="6624"/>
                            </a:moveTo>
                            <a:cubicBezTo>
                              <a:pt x="20469" y="12162"/>
                              <a:pt x="17700" y="14931"/>
                              <a:pt x="12162" y="17700"/>
                            </a:cubicBezTo>
                            <a:cubicBezTo>
                              <a:pt x="6624" y="20469"/>
                              <a:pt x="3855" y="17700"/>
                              <a:pt x="1086" y="12162"/>
                            </a:cubicBezTo>
                            <a:cubicBezTo>
                              <a:pt x="-1683" y="6624"/>
                              <a:pt x="1086" y="3855"/>
                              <a:pt x="6624" y="1086"/>
                            </a:cubicBezTo>
                            <a:cubicBezTo>
                              <a:pt x="12162" y="-1683"/>
                              <a:pt x="14931" y="1086"/>
                              <a:pt x="17700" y="6624"/>
                            </a:cubicBezTo>
                            <a:close/>
                          </a:path>
                        </a:pathLst>
                      </a:custGeom>
                      <a:solidFill>
                        <a:srgbClr val="FEFFFE"/>
                      </a:solidFill>
                      <a:ln w="2767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/>
                      </a:p>
                    </p:txBody>
                  </p:sp>
                </p:grpSp>
              </p:grpSp>
              <p:grpSp>
                <p:nvGrpSpPr>
                  <p:cNvPr id="181" name="Đồ họa 753">
                    <a:extLst>
                      <a:ext uri="{FF2B5EF4-FFF2-40B4-BE49-F238E27FC236}">
                        <a16:creationId xmlns:a16="http://schemas.microsoft.com/office/drawing/2014/main" xmlns="" id="{88B36505-738B-205D-BC23-34ACEBB976CE}"/>
                      </a:ext>
                    </a:extLst>
                  </p:cNvPr>
                  <p:cNvGrpSpPr/>
                  <p:nvPr/>
                </p:nvGrpSpPr>
                <p:grpSpPr>
                  <a:xfrm>
                    <a:off x="5868946" y="3287537"/>
                    <a:ext cx="94444" cy="89679"/>
                    <a:chOff x="5868946" y="3287537"/>
                    <a:chExt cx="94444" cy="89679"/>
                  </a:xfrm>
                </p:grpSpPr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xmlns="" id="{F189AF17-4F20-1D28-B863-B3B03EDCC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4183" y="3292002"/>
                      <a:ext cx="89207" cy="85215"/>
                    </a:xfrm>
                    <a:custGeom>
                      <a:avLst/>
                      <a:gdLst>
                        <a:gd name="connsiteX0" fmla="*/ 301 w 89207"/>
                        <a:gd name="connsiteY0" fmla="*/ 34301 h 85215"/>
                        <a:gd name="connsiteX1" fmla="*/ 39066 w 89207"/>
                        <a:gd name="connsiteY1" fmla="*/ 84142 h 85215"/>
                        <a:gd name="connsiteX2" fmla="*/ 88907 w 89207"/>
                        <a:gd name="connsiteY2" fmla="*/ 50914 h 85215"/>
                        <a:gd name="connsiteX3" fmla="*/ 50142 w 89207"/>
                        <a:gd name="connsiteY3" fmla="*/ 1073 h 85215"/>
                        <a:gd name="connsiteX4" fmla="*/ 301 w 89207"/>
                        <a:gd name="connsiteY4" fmla="*/ 34301 h 85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207" h="85215">
                          <a:moveTo>
                            <a:pt x="301" y="34301"/>
                          </a:moveTo>
                          <a:cubicBezTo>
                            <a:pt x="-2468" y="56452"/>
                            <a:pt x="14146" y="78604"/>
                            <a:pt x="39066" y="84142"/>
                          </a:cubicBezTo>
                          <a:cubicBezTo>
                            <a:pt x="63987" y="89680"/>
                            <a:pt x="86138" y="73066"/>
                            <a:pt x="88907" y="50914"/>
                          </a:cubicBezTo>
                          <a:cubicBezTo>
                            <a:pt x="91676" y="28763"/>
                            <a:pt x="75062" y="6611"/>
                            <a:pt x="50142" y="1073"/>
                          </a:cubicBezTo>
                          <a:cubicBezTo>
                            <a:pt x="25221" y="-4465"/>
                            <a:pt x="3070" y="12149"/>
                            <a:pt x="301" y="34301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8" name="Hình tự do: Hình 197">
                      <a:extLst>
                        <a:ext uri="{FF2B5EF4-FFF2-40B4-BE49-F238E27FC236}">
                          <a16:creationId xmlns:a16="http://schemas.microsoft.com/office/drawing/2014/main" xmlns="" id="{02A078A5-8742-00C3-D662-D56BBAFD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8946" y="3287537"/>
                      <a:ext cx="88606" cy="74761"/>
                    </a:xfrm>
                    <a:custGeom>
                      <a:avLst/>
                      <a:gdLst>
                        <a:gd name="connsiteX0" fmla="*/ 19383 w 88606"/>
                        <a:gd name="connsiteY0" fmla="*/ 74762 h 74761"/>
                        <a:gd name="connsiteX1" fmla="*/ 5538 w 88606"/>
                        <a:gd name="connsiteY1" fmla="*/ 38765 h 74761"/>
                        <a:gd name="connsiteX2" fmla="*/ 52610 w 88606"/>
                        <a:gd name="connsiteY2" fmla="*/ 5538 h 74761"/>
                        <a:gd name="connsiteX3" fmla="*/ 88606 w 88606"/>
                        <a:gd name="connsiteY3" fmla="*/ 33227 h 74761"/>
                        <a:gd name="connsiteX4" fmla="*/ 41534 w 88606"/>
                        <a:gd name="connsiteY4" fmla="*/ 0 h 74761"/>
                        <a:gd name="connsiteX5" fmla="*/ 0 w 88606"/>
                        <a:gd name="connsiteY5" fmla="*/ 30458 h 74761"/>
                        <a:gd name="connsiteX6" fmla="*/ 19383 w 88606"/>
                        <a:gd name="connsiteY6" fmla="*/ 74762 h 74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606" h="74761">
                          <a:moveTo>
                            <a:pt x="19383" y="74762"/>
                          </a:moveTo>
                          <a:cubicBezTo>
                            <a:pt x="8307" y="66455"/>
                            <a:pt x="5538" y="49841"/>
                            <a:pt x="5538" y="38765"/>
                          </a:cubicBezTo>
                          <a:cubicBezTo>
                            <a:pt x="8307" y="16614"/>
                            <a:pt x="30458" y="2769"/>
                            <a:pt x="52610" y="5538"/>
                          </a:cubicBezTo>
                          <a:cubicBezTo>
                            <a:pt x="63686" y="8307"/>
                            <a:pt x="77530" y="13845"/>
                            <a:pt x="88606" y="33227"/>
                          </a:cubicBezTo>
                          <a:cubicBezTo>
                            <a:pt x="80299" y="11076"/>
                            <a:pt x="60917" y="0"/>
                            <a:pt x="41534" y="0"/>
                          </a:cubicBezTo>
                          <a:cubicBezTo>
                            <a:pt x="24920" y="0"/>
                            <a:pt x="5538" y="8307"/>
                            <a:pt x="0" y="30458"/>
                          </a:cubicBezTo>
                          <a:cubicBezTo>
                            <a:pt x="0" y="49841"/>
                            <a:pt x="8307" y="69224"/>
                            <a:pt x="19383" y="74762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9" name="Hình tự do: Hình 198">
                      <a:extLst>
                        <a:ext uri="{FF2B5EF4-FFF2-40B4-BE49-F238E27FC236}">
                          <a16:creationId xmlns:a16="http://schemas.microsoft.com/office/drawing/2014/main" xmlns="" id="{6423C271-CC92-C246-883A-91A530C1A0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3207" y="3303620"/>
                      <a:ext cx="50541" cy="60387"/>
                    </a:xfrm>
                    <a:custGeom>
                      <a:avLst/>
                      <a:gdLst>
                        <a:gd name="connsiteX0" fmla="*/ 48807 w 50541"/>
                        <a:gd name="connsiteY0" fmla="*/ 19913 h 60387"/>
                        <a:gd name="connsiteX1" fmla="*/ 32193 w 50541"/>
                        <a:gd name="connsiteY1" fmla="*/ 58679 h 60387"/>
                        <a:gd name="connsiteX2" fmla="*/ 1735 w 50541"/>
                        <a:gd name="connsiteY2" fmla="*/ 39296 h 60387"/>
                        <a:gd name="connsiteX3" fmla="*/ 18348 w 50541"/>
                        <a:gd name="connsiteY3" fmla="*/ 531 h 60387"/>
                        <a:gd name="connsiteX4" fmla="*/ 48807 w 50541"/>
                        <a:gd name="connsiteY4" fmla="*/ 19913 h 60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541" h="60387">
                          <a:moveTo>
                            <a:pt x="48807" y="19913"/>
                          </a:moveTo>
                          <a:cubicBezTo>
                            <a:pt x="54345" y="36527"/>
                            <a:pt x="46038" y="53141"/>
                            <a:pt x="32193" y="58679"/>
                          </a:cubicBezTo>
                          <a:cubicBezTo>
                            <a:pt x="18348" y="64216"/>
                            <a:pt x="4504" y="55910"/>
                            <a:pt x="1735" y="39296"/>
                          </a:cubicBezTo>
                          <a:cubicBezTo>
                            <a:pt x="-3803" y="22682"/>
                            <a:pt x="4504" y="6068"/>
                            <a:pt x="18348" y="531"/>
                          </a:cubicBezTo>
                          <a:cubicBezTo>
                            <a:pt x="29424" y="-2238"/>
                            <a:pt x="43269" y="6068"/>
                            <a:pt x="48807" y="19913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0" name="Hình tự do: Hình 199">
                      <a:extLst>
                        <a:ext uri="{FF2B5EF4-FFF2-40B4-BE49-F238E27FC236}">
                          <a16:creationId xmlns:a16="http://schemas.microsoft.com/office/drawing/2014/main" xmlns="" id="{5CAB44BF-C33B-BB6C-7AD3-048972E94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400" y="3312458"/>
                      <a:ext cx="13844" cy="17700"/>
                    </a:xfrm>
                    <a:custGeom>
                      <a:avLst/>
                      <a:gdLst>
                        <a:gd name="connsiteX0" fmla="*/ 13845 w 13844"/>
                        <a:gd name="connsiteY0" fmla="*/ 5538 h 17700"/>
                        <a:gd name="connsiteX1" fmla="*/ 8307 w 13844"/>
                        <a:gd name="connsiteY1" fmla="*/ 16614 h 17700"/>
                        <a:gd name="connsiteX2" fmla="*/ 0 w 13844"/>
                        <a:gd name="connsiteY2" fmla="*/ 11076 h 17700"/>
                        <a:gd name="connsiteX3" fmla="*/ 5538 w 13844"/>
                        <a:gd name="connsiteY3" fmla="*/ 0 h 17700"/>
                        <a:gd name="connsiteX4" fmla="*/ 13845 w 13844"/>
                        <a:gd name="connsiteY4" fmla="*/ 5538 h 1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44" h="17700">
                          <a:moveTo>
                            <a:pt x="13845" y="5538"/>
                          </a:moveTo>
                          <a:cubicBezTo>
                            <a:pt x="13845" y="11076"/>
                            <a:pt x="13845" y="13845"/>
                            <a:pt x="8307" y="16614"/>
                          </a:cubicBezTo>
                          <a:cubicBezTo>
                            <a:pt x="5538" y="19383"/>
                            <a:pt x="0" y="16614"/>
                            <a:pt x="0" y="11076"/>
                          </a:cubicBezTo>
                          <a:cubicBezTo>
                            <a:pt x="0" y="5538"/>
                            <a:pt x="0" y="2769"/>
                            <a:pt x="5538" y="0"/>
                          </a:cubicBezTo>
                          <a:cubicBezTo>
                            <a:pt x="8307" y="0"/>
                            <a:pt x="13845" y="2769"/>
                            <a:pt x="13845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82" name="Hình tự do: Hình 181">
                    <a:extLst>
                      <a:ext uri="{FF2B5EF4-FFF2-40B4-BE49-F238E27FC236}">
                        <a16:creationId xmlns:a16="http://schemas.microsoft.com/office/drawing/2014/main" xmlns="" id="{1C39A806-4562-817B-B28D-C97E282F20AB}"/>
                      </a:ext>
                    </a:extLst>
                  </p:cNvPr>
                  <p:cNvSpPr/>
                  <p:nvPr/>
                </p:nvSpPr>
                <p:spPr>
                  <a:xfrm>
                    <a:off x="5869638" y="3214248"/>
                    <a:ext cx="83523" cy="23447"/>
                  </a:xfrm>
                  <a:custGeom>
                    <a:avLst/>
                    <a:gdLst>
                      <a:gd name="connsiteX0" fmla="*/ 7614 w 83523"/>
                      <a:gd name="connsiteY0" fmla="*/ 23448 h 23447"/>
                      <a:gd name="connsiteX1" fmla="*/ 2077 w 83523"/>
                      <a:gd name="connsiteY1" fmla="*/ 20679 h 23447"/>
                      <a:gd name="connsiteX2" fmla="*/ 2077 w 83523"/>
                      <a:gd name="connsiteY2" fmla="*/ 12372 h 23447"/>
                      <a:gd name="connsiteX3" fmla="*/ 79607 w 83523"/>
                      <a:gd name="connsiteY3" fmla="*/ 6834 h 23447"/>
                      <a:gd name="connsiteX4" fmla="*/ 82376 w 83523"/>
                      <a:gd name="connsiteY4" fmla="*/ 15141 h 23447"/>
                      <a:gd name="connsiteX5" fmla="*/ 74069 w 83523"/>
                      <a:gd name="connsiteY5" fmla="*/ 17910 h 23447"/>
                      <a:gd name="connsiteX6" fmla="*/ 10383 w 83523"/>
                      <a:gd name="connsiteY6" fmla="*/ 23448 h 23447"/>
                      <a:gd name="connsiteX7" fmla="*/ 7614 w 83523"/>
                      <a:gd name="connsiteY7" fmla="*/ 23448 h 2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523" h="23447">
                        <a:moveTo>
                          <a:pt x="7614" y="23448"/>
                        </a:moveTo>
                        <a:cubicBezTo>
                          <a:pt x="4846" y="23448"/>
                          <a:pt x="4846" y="23448"/>
                          <a:pt x="2077" y="20679"/>
                        </a:cubicBezTo>
                        <a:cubicBezTo>
                          <a:pt x="-692" y="17910"/>
                          <a:pt x="-692" y="15141"/>
                          <a:pt x="2077" y="12372"/>
                        </a:cubicBezTo>
                        <a:cubicBezTo>
                          <a:pt x="21459" y="-1473"/>
                          <a:pt x="51918" y="-4242"/>
                          <a:pt x="79607" y="6834"/>
                        </a:cubicBezTo>
                        <a:cubicBezTo>
                          <a:pt x="82376" y="6834"/>
                          <a:pt x="85145" y="12372"/>
                          <a:pt x="82376" y="15141"/>
                        </a:cubicBezTo>
                        <a:cubicBezTo>
                          <a:pt x="82376" y="17910"/>
                          <a:pt x="76838" y="20679"/>
                          <a:pt x="74069" y="17910"/>
                        </a:cubicBezTo>
                        <a:cubicBezTo>
                          <a:pt x="51918" y="9603"/>
                          <a:pt x="24228" y="9603"/>
                          <a:pt x="10383" y="23448"/>
                        </a:cubicBezTo>
                        <a:cubicBezTo>
                          <a:pt x="10383" y="23448"/>
                          <a:pt x="7614" y="23448"/>
                          <a:pt x="7614" y="23448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xmlns="" id="{AB540CBA-7930-1875-F2E3-1D7322A67FB6}"/>
                      </a:ext>
                    </a:extLst>
                  </p:cNvPr>
                  <p:cNvSpPr/>
                  <p:nvPr/>
                </p:nvSpPr>
                <p:spPr>
                  <a:xfrm>
                    <a:off x="6084924" y="3222804"/>
                    <a:ext cx="79607" cy="28736"/>
                  </a:xfrm>
                  <a:custGeom>
                    <a:avLst/>
                    <a:gdLst>
                      <a:gd name="connsiteX0" fmla="*/ 74762 w 79607"/>
                      <a:gd name="connsiteY0" fmla="*/ 28737 h 28736"/>
                      <a:gd name="connsiteX1" fmla="*/ 71993 w 79607"/>
                      <a:gd name="connsiteY1" fmla="*/ 25968 h 28736"/>
                      <a:gd name="connsiteX2" fmla="*/ 8307 w 79607"/>
                      <a:gd name="connsiteY2" fmla="*/ 14892 h 28736"/>
                      <a:gd name="connsiteX3" fmla="*/ 0 w 79607"/>
                      <a:gd name="connsiteY3" fmla="*/ 12123 h 28736"/>
                      <a:gd name="connsiteX4" fmla="*/ 2769 w 79607"/>
                      <a:gd name="connsiteY4" fmla="*/ 3816 h 28736"/>
                      <a:gd name="connsiteX5" fmla="*/ 77531 w 79607"/>
                      <a:gd name="connsiteY5" fmla="*/ 17661 h 28736"/>
                      <a:gd name="connsiteX6" fmla="*/ 77531 w 79607"/>
                      <a:gd name="connsiteY6" fmla="*/ 25968 h 28736"/>
                      <a:gd name="connsiteX7" fmla="*/ 74762 w 79607"/>
                      <a:gd name="connsiteY7" fmla="*/ 28737 h 28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607" h="28736">
                        <a:moveTo>
                          <a:pt x="74762" y="28737"/>
                        </a:moveTo>
                        <a:cubicBezTo>
                          <a:pt x="71993" y="28737"/>
                          <a:pt x="71993" y="28737"/>
                          <a:pt x="71993" y="25968"/>
                        </a:cubicBezTo>
                        <a:cubicBezTo>
                          <a:pt x="58148" y="12123"/>
                          <a:pt x="30458" y="6585"/>
                          <a:pt x="8307" y="14892"/>
                        </a:cubicBezTo>
                        <a:cubicBezTo>
                          <a:pt x="5538" y="14892"/>
                          <a:pt x="2769" y="14892"/>
                          <a:pt x="0" y="12123"/>
                        </a:cubicBezTo>
                        <a:cubicBezTo>
                          <a:pt x="0" y="9354"/>
                          <a:pt x="0" y="6585"/>
                          <a:pt x="2769" y="3816"/>
                        </a:cubicBezTo>
                        <a:cubicBezTo>
                          <a:pt x="30458" y="-4490"/>
                          <a:pt x="60917" y="1048"/>
                          <a:pt x="77531" y="17661"/>
                        </a:cubicBezTo>
                        <a:cubicBezTo>
                          <a:pt x="80300" y="20430"/>
                          <a:pt x="80300" y="23199"/>
                          <a:pt x="77531" y="25968"/>
                        </a:cubicBezTo>
                        <a:cubicBezTo>
                          <a:pt x="77531" y="28737"/>
                          <a:pt x="74762" y="28737"/>
                          <a:pt x="74762" y="2873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4" name="Hình tự do: Hình 183">
                    <a:extLst>
                      <a:ext uri="{FF2B5EF4-FFF2-40B4-BE49-F238E27FC236}">
                        <a16:creationId xmlns:a16="http://schemas.microsoft.com/office/drawing/2014/main" xmlns="" id="{B7D21C8C-CCCE-E2F4-F14D-AF8979309DA7}"/>
                      </a:ext>
                    </a:extLst>
                  </p:cNvPr>
                  <p:cNvSpPr/>
                  <p:nvPr/>
                </p:nvSpPr>
                <p:spPr>
                  <a:xfrm>
                    <a:off x="5983165" y="3370069"/>
                    <a:ext cx="38073" cy="19919"/>
                  </a:xfrm>
                  <a:custGeom>
                    <a:avLst/>
                    <a:gdLst>
                      <a:gd name="connsiteX0" fmla="*/ 2077 w 38073"/>
                      <a:gd name="connsiteY0" fmla="*/ 17150 h 19919"/>
                      <a:gd name="connsiteX1" fmla="*/ 2077 w 38073"/>
                      <a:gd name="connsiteY1" fmla="*/ 17150 h 19919"/>
                      <a:gd name="connsiteX2" fmla="*/ 18690 w 38073"/>
                      <a:gd name="connsiteY2" fmla="*/ 3306 h 19919"/>
                      <a:gd name="connsiteX3" fmla="*/ 32535 w 38073"/>
                      <a:gd name="connsiteY3" fmla="*/ 17150 h 19919"/>
                      <a:gd name="connsiteX4" fmla="*/ 35304 w 38073"/>
                      <a:gd name="connsiteY4" fmla="*/ 19919 h 19919"/>
                      <a:gd name="connsiteX5" fmla="*/ 38073 w 38073"/>
                      <a:gd name="connsiteY5" fmla="*/ 17150 h 19919"/>
                      <a:gd name="connsiteX6" fmla="*/ 21459 w 38073"/>
                      <a:gd name="connsiteY6" fmla="*/ 537 h 19919"/>
                      <a:gd name="connsiteX7" fmla="*/ 2077 w 38073"/>
                      <a:gd name="connsiteY7" fmla="*/ 17150 h 19919"/>
                      <a:gd name="connsiteX8" fmla="*/ 2077 w 38073"/>
                      <a:gd name="connsiteY8" fmla="*/ 17150 h 19919"/>
                      <a:gd name="connsiteX9" fmla="*/ 2077 w 38073"/>
                      <a:gd name="connsiteY9" fmla="*/ 17150 h 1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73" h="19919">
                        <a:moveTo>
                          <a:pt x="2077" y="17150"/>
                        </a:moveTo>
                        <a:cubicBezTo>
                          <a:pt x="2077" y="17150"/>
                          <a:pt x="4846" y="17150"/>
                          <a:pt x="2077" y="17150"/>
                        </a:cubicBezTo>
                        <a:cubicBezTo>
                          <a:pt x="4846" y="8844"/>
                          <a:pt x="13153" y="3306"/>
                          <a:pt x="18690" y="3306"/>
                        </a:cubicBezTo>
                        <a:cubicBezTo>
                          <a:pt x="26997" y="3306"/>
                          <a:pt x="32535" y="8844"/>
                          <a:pt x="32535" y="17150"/>
                        </a:cubicBezTo>
                        <a:cubicBezTo>
                          <a:pt x="32535" y="17150"/>
                          <a:pt x="32535" y="19919"/>
                          <a:pt x="35304" y="19919"/>
                        </a:cubicBezTo>
                        <a:cubicBezTo>
                          <a:pt x="35304" y="19919"/>
                          <a:pt x="38073" y="19919"/>
                          <a:pt x="38073" y="17150"/>
                        </a:cubicBezTo>
                        <a:cubicBezTo>
                          <a:pt x="38073" y="8844"/>
                          <a:pt x="29766" y="537"/>
                          <a:pt x="21459" y="537"/>
                        </a:cubicBezTo>
                        <a:cubicBezTo>
                          <a:pt x="10384" y="-2232"/>
                          <a:pt x="2077" y="6075"/>
                          <a:pt x="2077" y="17150"/>
                        </a:cubicBezTo>
                        <a:cubicBezTo>
                          <a:pt x="-692" y="14381"/>
                          <a:pt x="-692" y="17150"/>
                          <a:pt x="2077" y="17150"/>
                        </a:cubicBezTo>
                        <a:cubicBezTo>
                          <a:pt x="2077" y="17150"/>
                          <a:pt x="2077" y="17150"/>
                          <a:pt x="2077" y="17150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5" name="Hình tự do: Hình 184">
                    <a:extLst>
                      <a:ext uri="{FF2B5EF4-FFF2-40B4-BE49-F238E27FC236}">
                        <a16:creationId xmlns:a16="http://schemas.microsoft.com/office/drawing/2014/main" xmlns="" id="{72650D98-85B3-ABDB-5A88-0C865F845B1D}"/>
                      </a:ext>
                    </a:extLst>
                  </p:cNvPr>
                  <p:cNvSpPr/>
                  <p:nvPr/>
                </p:nvSpPr>
                <p:spPr>
                  <a:xfrm>
                    <a:off x="5877252" y="2968969"/>
                    <a:ext cx="503995" cy="407174"/>
                  </a:xfrm>
                  <a:custGeom>
                    <a:avLst/>
                    <a:gdLst>
                      <a:gd name="connsiteX0" fmla="*/ 337812 w 503995"/>
                      <a:gd name="connsiteY0" fmla="*/ 290879 h 407174"/>
                      <a:gd name="connsiteX1" fmla="*/ 0 w 503995"/>
                      <a:gd name="connsiteY1" fmla="*/ 97052 h 407174"/>
                      <a:gd name="connsiteX2" fmla="*/ 232592 w 503995"/>
                      <a:gd name="connsiteY2" fmla="*/ 139 h 407174"/>
                      <a:gd name="connsiteX3" fmla="*/ 503949 w 503995"/>
                      <a:gd name="connsiteY3" fmla="*/ 235500 h 407174"/>
                      <a:gd name="connsiteX4" fmla="*/ 440263 w 503995"/>
                      <a:gd name="connsiteY4" fmla="*/ 407175 h 407174"/>
                      <a:gd name="connsiteX5" fmla="*/ 337812 w 503995"/>
                      <a:gd name="connsiteY5" fmla="*/ 290879 h 40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995" h="407174">
                        <a:moveTo>
                          <a:pt x="337812" y="290879"/>
                        </a:moveTo>
                        <a:cubicBezTo>
                          <a:pt x="221516" y="180121"/>
                          <a:pt x="94144" y="108128"/>
                          <a:pt x="0" y="97052"/>
                        </a:cubicBezTo>
                        <a:cubicBezTo>
                          <a:pt x="49841" y="36136"/>
                          <a:pt x="135679" y="-2630"/>
                          <a:pt x="232592" y="139"/>
                        </a:cubicBezTo>
                        <a:cubicBezTo>
                          <a:pt x="384884" y="2908"/>
                          <a:pt x="506718" y="108128"/>
                          <a:pt x="503949" y="235500"/>
                        </a:cubicBezTo>
                        <a:cubicBezTo>
                          <a:pt x="501180" y="318568"/>
                          <a:pt x="467952" y="376716"/>
                          <a:pt x="440263" y="407175"/>
                        </a:cubicBezTo>
                        <a:cubicBezTo>
                          <a:pt x="412573" y="365641"/>
                          <a:pt x="379346" y="326875"/>
                          <a:pt x="337812" y="29087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6" name="Hình tự do: Hình 185">
                    <a:extLst>
                      <a:ext uri="{FF2B5EF4-FFF2-40B4-BE49-F238E27FC236}">
                        <a16:creationId xmlns:a16="http://schemas.microsoft.com/office/drawing/2014/main" xmlns="" id="{AB9BA4F7-1359-C208-4160-E3E8E8D30172}"/>
                      </a:ext>
                    </a:extLst>
                  </p:cNvPr>
                  <p:cNvSpPr/>
                  <p:nvPr/>
                </p:nvSpPr>
                <p:spPr>
                  <a:xfrm>
                    <a:off x="6220489" y="3288172"/>
                    <a:ext cx="157984" cy="184702"/>
                  </a:xfrm>
                  <a:custGeom>
                    <a:avLst/>
                    <a:gdLst>
                      <a:gd name="connsiteX0" fmla="*/ 149637 w 157984"/>
                      <a:gd name="connsiteY0" fmla="*/ 115661 h 184702"/>
                      <a:gd name="connsiteX1" fmla="*/ 33341 w 157984"/>
                      <a:gd name="connsiteY1" fmla="*/ 182116 h 184702"/>
                      <a:gd name="connsiteX2" fmla="*/ 8420 w 157984"/>
                      <a:gd name="connsiteY2" fmla="*/ 74127 h 184702"/>
                      <a:gd name="connsiteX3" fmla="*/ 102565 w 157984"/>
                      <a:gd name="connsiteY3" fmla="*/ 2134 h 184702"/>
                      <a:gd name="connsiteX4" fmla="*/ 149637 w 157984"/>
                      <a:gd name="connsiteY4" fmla="*/ 115661 h 1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984" h="184702">
                        <a:moveTo>
                          <a:pt x="149637" y="115661"/>
                        </a:moveTo>
                        <a:cubicBezTo>
                          <a:pt x="127485" y="168271"/>
                          <a:pt x="72106" y="193192"/>
                          <a:pt x="33341" y="182116"/>
                        </a:cubicBezTo>
                        <a:cubicBezTo>
                          <a:pt x="-5424" y="171040"/>
                          <a:pt x="-5424" y="126737"/>
                          <a:pt x="8420" y="74127"/>
                        </a:cubicBezTo>
                        <a:cubicBezTo>
                          <a:pt x="22265" y="24286"/>
                          <a:pt x="63799" y="-8942"/>
                          <a:pt x="102565" y="2134"/>
                        </a:cubicBezTo>
                        <a:cubicBezTo>
                          <a:pt x="155175" y="18748"/>
                          <a:pt x="169019" y="68589"/>
                          <a:pt x="149637" y="115661"/>
                        </a:cubicBezTo>
                        <a:close/>
                      </a:path>
                    </a:pathLst>
                  </a:custGeom>
                  <a:solidFill>
                    <a:srgbClr val="FFD5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7" name="Hình tự do: Hình 186">
                    <a:extLst>
                      <a:ext uri="{FF2B5EF4-FFF2-40B4-BE49-F238E27FC236}">
                        <a16:creationId xmlns:a16="http://schemas.microsoft.com/office/drawing/2014/main" xmlns="" id="{F4FA19C2-ACCC-E26D-3F83-3F53B5CE6133}"/>
                      </a:ext>
                    </a:extLst>
                  </p:cNvPr>
                  <p:cNvSpPr/>
                  <p:nvPr/>
                </p:nvSpPr>
                <p:spPr>
                  <a:xfrm>
                    <a:off x="6247908" y="3354367"/>
                    <a:ext cx="65521" cy="83084"/>
                  </a:xfrm>
                  <a:custGeom>
                    <a:avLst/>
                    <a:gdLst>
                      <a:gd name="connsiteX0" fmla="*/ 58531 w 65521"/>
                      <a:gd name="connsiteY0" fmla="*/ 57773 h 83084"/>
                      <a:gd name="connsiteX1" fmla="*/ 8690 w 65521"/>
                      <a:gd name="connsiteY1" fmla="*/ 79925 h 83084"/>
                      <a:gd name="connsiteX2" fmla="*/ 5921 w 65521"/>
                      <a:gd name="connsiteY2" fmla="*/ 35622 h 83084"/>
                      <a:gd name="connsiteX3" fmla="*/ 47455 w 65521"/>
                      <a:gd name="connsiteY3" fmla="*/ 2394 h 83084"/>
                      <a:gd name="connsiteX4" fmla="*/ 58531 w 65521"/>
                      <a:gd name="connsiteY4" fmla="*/ 57773 h 8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521" h="83084">
                        <a:moveTo>
                          <a:pt x="58531" y="57773"/>
                        </a:moveTo>
                        <a:cubicBezTo>
                          <a:pt x="47455" y="79925"/>
                          <a:pt x="19766" y="88232"/>
                          <a:pt x="8690" y="79925"/>
                        </a:cubicBezTo>
                        <a:cubicBezTo>
                          <a:pt x="-2386" y="71618"/>
                          <a:pt x="-2386" y="57773"/>
                          <a:pt x="5921" y="35622"/>
                        </a:cubicBezTo>
                        <a:cubicBezTo>
                          <a:pt x="14228" y="7932"/>
                          <a:pt x="28073" y="-5913"/>
                          <a:pt x="47455" y="2394"/>
                        </a:cubicBezTo>
                        <a:cubicBezTo>
                          <a:pt x="64069" y="10701"/>
                          <a:pt x="72376" y="32853"/>
                          <a:pt x="58531" y="57773"/>
                        </a:cubicBezTo>
                        <a:close/>
                      </a:path>
                    </a:pathLst>
                  </a:custGeom>
                  <a:solidFill>
                    <a:srgbClr val="E4A78E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8" name="Hình tự do: Hình 187">
                    <a:extLst>
                      <a:ext uri="{FF2B5EF4-FFF2-40B4-BE49-F238E27FC236}">
                        <a16:creationId xmlns:a16="http://schemas.microsoft.com/office/drawing/2014/main" xmlns="" id="{BB335C08-E07A-6D59-8DCF-B8FBFC410EB2}"/>
                      </a:ext>
                    </a:extLst>
                  </p:cNvPr>
                  <p:cNvSpPr/>
                  <p:nvPr/>
                </p:nvSpPr>
                <p:spPr>
                  <a:xfrm>
                    <a:off x="5880021" y="2966339"/>
                    <a:ext cx="365501" cy="268588"/>
                  </a:xfrm>
                  <a:custGeom>
                    <a:avLst/>
                    <a:gdLst>
                      <a:gd name="connsiteX0" fmla="*/ 0 w 365501"/>
                      <a:gd name="connsiteY0" fmla="*/ 96913 h 268588"/>
                      <a:gd name="connsiteX1" fmla="*/ 232592 w 365501"/>
                      <a:gd name="connsiteY1" fmla="*/ 0 h 268588"/>
                      <a:gd name="connsiteX2" fmla="*/ 337812 w 365501"/>
                      <a:gd name="connsiteY2" fmla="*/ 19383 h 268588"/>
                      <a:gd name="connsiteX3" fmla="*/ 365501 w 365501"/>
                      <a:gd name="connsiteY3" fmla="*/ 130141 h 268588"/>
                      <a:gd name="connsiteX4" fmla="*/ 312891 w 365501"/>
                      <a:gd name="connsiteY4" fmla="*/ 268588 h 268588"/>
                      <a:gd name="connsiteX5" fmla="*/ 0 w 365501"/>
                      <a:gd name="connsiteY5" fmla="*/ 96913 h 26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5501" h="268588">
                        <a:moveTo>
                          <a:pt x="0" y="96913"/>
                        </a:moveTo>
                        <a:cubicBezTo>
                          <a:pt x="52610" y="35996"/>
                          <a:pt x="135679" y="0"/>
                          <a:pt x="232592" y="0"/>
                        </a:cubicBezTo>
                        <a:cubicBezTo>
                          <a:pt x="268588" y="0"/>
                          <a:pt x="304584" y="8307"/>
                          <a:pt x="337812" y="19383"/>
                        </a:cubicBezTo>
                        <a:cubicBezTo>
                          <a:pt x="357194" y="52610"/>
                          <a:pt x="365501" y="91375"/>
                          <a:pt x="365501" y="130141"/>
                        </a:cubicBezTo>
                        <a:cubicBezTo>
                          <a:pt x="365501" y="182751"/>
                          <a:pt x="343350" y="229823"/>
                          <a:pt x="312891" y="268588"/>
                        </a:cubicBezTo>
                        <a:cubicBezTo>
                          <a:pt x="202133" y="171675"/>
                          <a:pt x="85838" y="110758"/>
                          <a:pt x="0" y="96913"/>
                        </a:cubicBezTo>
                        <a:close/>
                      </a:path>
                    </a:pathLst>
                  </a:custGeom>
                  <a:solidFill>
                    <a:srgbClr val="C5EAE9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89" name="Hình tự do: Hình 188">
                    <a:extLst>
                      <a:ext uri="{FF2B5EF4-FFF2-40B4-BE49-F238E27FC236}">
                        <a16:creationId xmlns:a16="http://schemas.microsoft.com/office/drawing/2014/main" xmlns="" id="{9E88F96E-AE24-75A7-34D0-AA3036CE956F}"/>
                      </a:ext>
                    </a:extLst>
                  </p:cNvPr>
                  <p:cNvSpPr/>
                  <p:nvPr/>
                </p:nvSpPr>
                <p:spPr>
                  <a:xfrm>
                    <a:off x="5697048" y="2934972"/>
                    <a:ext cx="479250" cy="288879"/>
                  </a:xfrm>
                  <a:custGeom>
                    <a:avLst/>
                    <a:gdLst>
                      <a:gd name="connsiteX0" fmla="*/ 30681 w 479250"/>
                      <a:gd name="connsiteY0" fmla="*/ 17523 h 288879"/>
                      <a:gd name="connsiteX1" fmla="*/ 360186 w 479250"/>
                      <a:gd name="connsiteY1" fmla="*/ 142125 h 288879"/>
                      <a:gd name="connsiteX2" fmla="*/ 479251 w 479250"/>
                      <a:gd name="connsiteY2" fmla="*/ 288880 h 288879"/>
                      <a:gd name="connsiteX3" fmla="*/ 423872 w 479250"/>
                      <a:gd name="connsiteY3" fmla="*/ 230732 h 288879"/>
                      <a:gd name="connsiteX4" fmla="*/ 182973 w 479250"/>
                      <a:gd name="connsiteY4" fmla="*/ 178122 h 288879"/>
                      <a:gd name="connsiteX5" fmla="*/ 166360 w 479250"/>
                      <a:gd name="connsiteY5" fmla="*/ 222425 h 288879"/>
                      <a:gd name="connsiteX6" fmla="*/ 30681 w 479250"/>
                      <a:gd name="connsiteY6" fmla="*/ 17523 h 288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250" h="288879">
                        <a:moveTo>
                          <a:pt x="30681" y="17523"/>
                        </a:moveTo>
                        <a:cubicBezTo>
                          <a:pt x="88829" y="-29550"/>
                          <a:pt x="230046" y="20291"/>
                          <a:pt x="360186" y="142125"/>
                        </a:cubicBezTo>
                        <a:cubicBezTo>
                          <a:pt x="407258" y="186428"/>
                          <a:pt x="451561" y="241807"/>
                          <a:pt x="479251" y="288880"/>
                        </a:cubicBezTo>
                        <a:cubicBezTo>
                          <a:pt x="465406" y="275035"/>
                          <a:pt x="443255" y="244576"/>
                          <a:pt x="423872" y="230732"/>
                        </a:cubicBezTo>
                        <a:cubicBezTo>
                          <a:pt x="321421" y="155970"/>
                          <a:pt x="218970" y="133818"/>
                          <a:pt x="182973" y="178122"/>
                        </a:cubicBezTo>
                        <a:cubicBezTo>
                          <a:pt x="171898" y="194735"/>
                          <a:pt x="169129" y="205811"/>
                          <a:pt x="166360" y="222425"/>
                        </a:cubicBezTo>
                        <a:cubicBezTo>
                          <a:pt x="-19160" y="164277"/>
                          <a:pt x="-24698" y="61826"/>
                          <a:pt x="30681" y="17523"/>
                        </a:cubicBezTo>
                        <a:close/>
                      </a:path>
                    </a:pathLst>
                  </a:custGeom>
                  <a:solidFill>
                    <a:srgbClr val="3898A8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0" name="Hình tự do: Hình 189">
                    <a:extLst>
                      <a:ext uri="{FF2B5EF4-FFF2-40B4-BE49-F238E27FC236}">
                        <a16:creationId xmlns:a16="http://schemas.microsoft.com/office/drawing/2014/main" xmlns="" id="{5349FE3D-E6D5-8898-AA16-0E0D9EB6AFAE}"/>
                      </a:ext>
                    </a:extLst>
                  </p:cNvPr>
                  <p:cNvSpPr/>
                  <p:nvPr/>
                </p:nvSpPr>
                <p:spPr>
                  <a:xfrm>
                    <a:off x="5702397" y="2955997"/>
                    <a:ext cx="476671" cy="270623"/>
                  </a:xfrm>
                  <a:custGeom>
                    <a:avLst/>
                    <a:gdLst>
                      <a:gd name="connsiteX0" fmla="*/ 30871 w 476671"/>
                      <a:gd name="connsiteY0" fmla="*/ 18649 h 270623"/>
                      <a:gd name="connsiteX1" fmla="*/ 357607 w 476671"/>
                      <a:gd name="connsiteY1" fmla="*/ 146021 h 270623"/>
                      <a:gd name="connsiteX2" fmla="*/ 476671 w 476671"/>
                      <a:gd name="connsiteY2" fmla="*/ 270624 h 270623"/>
                      <a:gd name="connsiteX3" fmla="*/ 421292 w 476671"/>
                      <a:gd name="connsiteY3" fmla="*/ 226321 h 270623"/>
                      <a:gd name="connsiteX4" fmla="*/ 180394 w 476671"/>
                      <a:gd name="connsiteY4" fmla="*/ 173710 h 270623"/>
                      <a:gd name="connsiteX5" fmla="*/ 163780 w 476671"/>
                      <a:gd name="connsiteY5" fmla="*/ 218014 h 270623"/>
                      <a:gd name="connsiteX6" fmla="*/ 30871 w 476671"/>
                      <a:gd name="connsiteY6" fmla="*/ 18649 h 270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671" h="270623">
                        <a:moveTo>
                          <a:pt x="30871" y="18649"/>
                        </a:moveTo>
                        <a:cubicBezTo>
                          <a:pt x="86250" y="-31192"/>
                          <a:pt x="227466" y="21418"/>
                          <a:pt x="357607" y="146021"/>
                        </a:cubicBezTo>
                        <a:cubicBezTo>
                          <a:pt x="404679" y="190324"/>
                          <a:pt x="446213" y="231858"/>
                          <a:pt x="476671" y="270624"/>
                        </a:cubicBezTo>
                        <a:cubicBezTo>
                          <a:pt x="462827" y="256779"/>
                          <a:pt x="440675" y="240165"/>
                          <a:pt x="421292" y="226321"/>
                        </a:cubicBezTo>
                        <a:cubicBezTo>
                          <a:pt x="318841" y="151559"/>
                          <a:pt x="216390" y="129407"/>
                          <a:pt x="180394" y="173710"/>
                        </a:cubicBezTo>
                        <a:cubicBezTo>
                          <a:pt x="169318" y="190324"/>
                          <a:pt x="166549" y="201400"/>
                          <a:pt x="163780" y="218014"/>
                        </a:cubicBezTo>
                        <a:cubicBezTo>
                          <a:pt x="-24508" y="159866"/>
                          <a:pt x="-21739" y="62952"/>
                          <a:pt x="30871" y="18649"/>
                        </a:cubicBezTo>
                        <a:close/>
                      </a:path>
                    </a:pathLst>
                  </a:custGeom>
                  <a:solidFill>
                    <a:srgbClr val="63B8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xmlns="" id="{F757C06E-5700-16B1-FACB-408DB0F4B914}"/>
                      </a:ext>
                    </a:extLst>
                  </p:cNvPr>
                  <p:cNvSpPr/>
                  <p:nvPr/>
                </p:nvSpPr>
                <p:spPr>
                  <a:xfrm>
                    <a:off x="5839348" y="3098680"/>
                    <a:ext cx="128419" cy="98613"/>
                  </a:xfrm>
                  <a:custGeom>
                    <a:avLst/>
                    <a:gdLst>
                      <a:gd name="connsiteX0" fmla="*/ 1908 w 128419"/>
                      <a:gd name="connsiteY0" fmla="*/ 6106 h 98613"/>
                      <a:gd name="connsiteX1" fmla="*/ 48980 w 128419"/>
                      <a:gd name="connsiteY1" fmla="*/ 72561 h 98613"/>
                      <a:gd name="connsiteX2" fmla="*/ 126511 w 128419"/>
                      <a:gd name="connsiteY2" fmla="*/ 91944 h 98613"/>
                      <a:gd name="connsiteX3" fmla="*/ 79439 w 128419"/>
                      <a:gd name="connsiteY3" fmla="*/ 25489 h 98613"/>
                      <a:gd name="connsiteX4" fmla="*/ 1908 w 128419"/>
                      <a:gd name="connsiteY4" fmla="*/ 6106 h 9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19" h="98613">
                        <a:moveTo>
                          <a:pt x="1908" y="6106"/>
                        </a:moveTo>
                        <a:cubicBezTo>
                          <a:pt x="-6399" y="19951"/>
                          <a:pt x="12984" y="47640"/>
                          <a:pt x="48980" y="72561"/>
                        </a:cubicBezTo>
                        <a:cubicBezTo>
                          <a:pt x="82208" y="97482"/>
                          <a:pt x="118204" y="105788"/>
                          <a:pt x="126511" y="91944"/>
                        </a:cubicBezTo>
                        <a:cubicBezTo>
                          <a:pt x="134818" y="78099"/>
                          <a:pt x="115435" y="50409"/>
                          <a:pt x="79439" y="25489"/>
                        </a:cubicBezTo>
                        <a:cubicBezTo>
                          <a:pt x="43442" y="3337"/>
                          <a:pt x="10215" y="-7739"/>
                          <a:pt x="1908" y="6106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92" name="Hình tự do: Hình 191">
                    <a:extLst>
                      <a:ext uri="{FF2B5EF4-FFF2-40B4-BE49-F238E27FC236}">
                        <a16:creationId xmlns:a16="http://schemas.microsoft.com/office/drawing/2014/main" xmlns="" id="{12421E25-3FEC-F19F-6885-C0C4DD20C9EE}"/>
                      </a:ext>
                    </a:extLst>
                  </p:cNvPr>
                  <p:cNvSpPr/>
                  <p:nvPr/>
                </p:nvSpPr>
                <p:spPr>
                  <a:xfrm>
                    <a:off x="5898384" y="3063419"/>
                    <a:ext cx="112797" cy="91041"/>
                  </a:xfrm>
                  <a:custGeom>
                    <a:avLst/>
                    <a:gdLst>
                      <a:gd name="connsiteX0" fmla="*/ 3789 w 112797"/>
                      <a:gd name="connsiteY0" fmla="*/ 16447 h 91041"/>
                      <a:gd name="connsiteX1" fmla="*/ 37016 w 112797"/>
                      <a:gd name="connsiteY1" fmla="*/ 80133 h 91041"/>
                      <a:gd name="connsiteX2" fmla="*/ 109009 w 112797"/>
                      <a:gd name="connsiteY2" fmla="*/ 74595 h 91041"/>
                      <a:gd name="connsiteX3" fmla="*/ 75781 w 112797"/>
                      <a:gd name="connsiteY3" fmla="*/ 10909 h 91041"/>
                      <a:gd name="connsiteX4" fmla="*/ 3789 w 112797"/>
                      <a:gd name="connsiteY4" fmla="*/ 16447 h 91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97" h="91041">
                        <a:moveTo>
                          <a:pt x="3789" y="16447"/>
                        </a:moveTo>
                        <a:cubicBezTo>
                          <a:pt x="-7287" y="35829"/>
                          <a:pt x="6557" y="63519"/>
                          <a:pt x="37016" y="80133"/>
                        </a:cubicBezTo>
                        <a:cubicBezTo>
                          <a:pt x="67475" y="96746"/>
                          <a:pt x="97933" y="93977"/>
                          <a:pt x="109009" y="74595"/>
                        </a:cubicBezTo>
                        <a:cubicBezTo>
                          <a:pt x="120084" y="55212"/>
                          <a:pt x="106240" y="27523"/>
                          <a:pt x="75781" y="10909"/>
                        </a:cubicBezTo>
                        <a:cubicBezTo>
                          <a:pt x="48092" y="-5705"/>
                          <a:pt x="14864" y="-2936"/>
                          <a:pt x="3789" y="16447"/>
                        </a:cubicBezTo>
                        <a:close/>
                      </a:path>
                    </a:pathLst>
                  </a:custGeom>
                  <a:solidFill>
                    <a:srgbClr val="906454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93" name="Đồ họa 753">
                    <a:extLst>
                      <a:ext uri="{FF2B5EF4-FFF2-40B4-BE49-F238E27FC236}">
                        <a16:creationId xmlns:a16="http://schemas.microsoft.com/office/drawing/2014/main" xmlns="" id="{A80E927B-9280-FCF8-8BA7-1F707F8FC120}"/>
                      </a:ext>
                    </a:extLst>
                  </p:cNvPr>
                  <p:cNvGrpSpPr/>
                  <p:nvPr/>
                </p:nvGrpSpPr>
                <p:grpSpPr>
                  <a:xfrm>
                    <a:off x="5945945" y="3406602"/>
                    <a:ext cx="136776" cy="71992"/>
                    <a:chOff x="5945945" y="3406602"/>
                    <a:chExt cx="136776" cy="71992"/>
                  </a:xfrm>
                </p:grpSpPr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xmlns="" id="{F7B36E5E-D3BC-FED8-BFD1-C3DB3F2C51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5945" y="3407525"/>
                      <a:ext cx="136776" cy="71069"/>
                    </a:xfrm>
                    <a:custGeom>
                      <a:avLst/>
                      <a:gdLst>
                        <a:gd name="connsiteX0" fmla="*/ 136210 w 136776"/>
                        <a:gd name="connsiteY0" fmla="*/ 18460 h 71069"/>
                        <a:gd name="connsiteX1" fmla="*/ 69755 w 136776"/>
                        <a:gd name="connsiteY1" fmla="*/ 71070 h 71069"/>
                        <a:gd name="connsiteX2" fmla="*/ 531 w 136776"/>
                        <a:gd name="connsiteY2" fmla="*/ 21229 h 71069"/>
                        <a:gd name="connsiteX3" fmla="*/ 69755 w 136776"/>
                        <a:gd name="connsiteY3" fmla="*/ 1846 h 71069"/>
                        <a:gd name="connsiteX4" fmla="*/ 136210 w 136776"/>
                        <a:gd name="connsiteY4" fmla="*/ 18460 h 710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776" h="71069">
                          <a:moveTo>
                            <a:pt x="136210" y="18460"/>
                          </a:moveTo>
                          <a:cubicBezTo>
                            <a:pt x="133441" y="29535"/>
                            <a:pt x="105751" y="71070"/>
                            <a:pt x="69755" y="71070"/>
                          </a:cubicBezTo>
                          <a:cubicBezTo>
                            <a:pt x="30990" y="71070"/>
                            <a:pt x="3300" y="35073"/>
                            <a:pt x="531" y="21229"/>
                          </a:cubicBezTo>
                          <a:cubicBezTo>
                            <a:pt x="-5007" y="1846"/>
                            <a:pt x="33759" y="4615"/>
                            <a:pt x="69755" y="1846"/>
                          </a:cubicBezTo>
                          <a:cubicBezTo>
                            <a:pt x="105751" y="-923"/>
                            <a:pt x="141748" y="-3692"/>
                            <a:pt x="136210" y="18460"/>
                          </a:cubicBezTo>
                          <a:close/>
                        </a:path>
                      </a:pathLst>
                    </a:custGeom>
                    <a:solidFill>
                      <a:srgbClr val="5B00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xmlns="" id="{005598D7-F8E2-4311-AEF5-7E6F1C866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6935" y="3452676"/>
                      <a:ext cx="69223" cy="25919"/>
                    </a:xfrm>
                    <a:custGeom>
                      <a:avLst/>
                      <a:gdLst>
                        <a:gd name="connsiteX0" fmla="*/ 35996 w 69223"/>
                        <a:gd name="connsiteY0" fmla="*/ 25919 h 25919"/>
                        <a:gd name="connsiteX1" fmla="*/ 69224 w 69223"/>
                        <a:gd name="connsiteY1" fmla="*/ 14843 h 25919"/>
                        <a:gd name="connsiteX2" fmla="*/ 44303 w 69223"/>
                        <a:gd name="connsiteY2" fmla="*/ 999 h 25919"/>
                        <a:gd name="connsiteX3" fmla="*/ 0 w 69223"/>
                        <a:gd name="connsiteY3" fmla="*/ 12074 h 25919"/>
                        <a:gd name="connsiteX4" fmla="*/ 35996 w 69223"/>
                        <a:gd name="connsiteY4" fmla="*/ 25919 h 25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223" h="25919">
                          <a:moveTo>
                            <a:pt x="35996" y="25919"/>
                          </a:moveTo>
                          <a:cubicBezTo>
                            <a:pt x="47072" y="25919"/>
                            <a:pt x="58148" y="20381"/>
                            <a:pt x="69224" y="14843"/>
                          </a:cubicBezTo>
                          <a:cubicBezTo>
                            <a:pt x="63686" y="6537"/>
                            <a:pt x="55379" y="999"/>
                            <a:pt x="44303" y="999"/>
                          </a:cubicBezTo>
                          <a:cubicBezTo>
                            <a:pt x="27689" y="-1770"/>
                            <a:pt x="5538" y="999"/>
                            <a:pt x="0" y="12074"/>
                          </a:cubicBezTo>
                          <a:cubicBezTo>
                            <a:pt x="5538" y="20381"/>
                            <a:pt x="24921" y="25919"/>
                            <a:pt x="35996" y="25919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xmlns="" id="{FE4D5B31-1DCF-AEA5-2D72-9E9B1A9E6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0321" y="3406602"/>
                      <a:ext cx="102451" cy="24920"/>
                    </a:xfrm>
                    <a:custGeom>
                      <a:avLst/>
                      <a:gdLst>
                        <a:gd name="connsiteX0" fmla="*/ 102451 w 102451"/>
                        <a:gd name="connsiteY0" fmla="*/ 0 h 24920"/>
                        <a:gd name="connsiteX1" fmla="*/ 52610 w 102451"/>
                        <a:gd name="connsiteY1" fmla="*/ 2769 h 24920"/>
                        <a:gd name="connsiteX2" fmla="*/ 0 w 102451"/>
                        <a:gd name="connsiteY2" fmla="*/ 5538 h 24920"/>
                        <a:gd name="connsiteX3" fmla="*/ 52610 w 102451"/>
                        <a:gd name="connsiteY3" fmla="*/ 24921 h 24920"/>
                        <a:gd name="connsiteX4" fmla="*/ 102451 w 102451"/>
                        <a:gd name="connsiteY4" fmla="*/ 0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51" h="24920">
                          <a:moveTo>
                            <a:pt x="102451" y="0"/>
                          </a:moveTo>
                          <a:cubicBezTo>
                            <a:pt x="88606" y="0"/>
                            <a:pt x="71993" y="0"/>
                            <a:pt x="52610" y="2769"/>
                          </a:cubicBezTo>
                          <a:cubicBezTo>
                            <a:pt x="33228" y="5538"/>
                            <a:pt x="11076" y="2769"/>
                            <a:pt x="0" y="5538"/>
                          </a:cubicBezTo>
                          <a:cubicBezTo>
                            <a:pt x="5538" y="16614"/>
                            <a:pt x="24921" y="24921"/>
                            <a:pt x="52610" y="24921"/>
                          </a:cubicBezTo>
                          <a:cubicBezTo>
                            <a:pt x="80300" y="24921"/>
                            <a:pt x="102451" y="13845"/>
                            <a:pt x="10245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69" name="Đồ họa 753">
                <a:extLst>
                  <a:ext uri="{FF2B5EF4-FFF2-40B4-BE49-F238E27FC236}">
                    <a16:creationId xmlns:a16="http://schemas.microsoft.com/office/drawing/2014/main" xmlns="" id="{777BC7DF-4FEC-BD95-79B2-726B9C1B0E9F}"/>
                  </a:ext>
                </a:extLst>
              </p:cNvPr>
              <p:cNvGrpSpPr/>
              <p:nvPr/>
            </p:nvGrpSpPr>
            <p:grpSpPr>
              <a:xfrm>
                <a:off x="6906016" y="3321590"/>
                <a:ext cx="607685" cy="816014"/>
                <a:chOff x="6906016" y="3321590"/>
                <a:chExt cx="607685" cy="816014"/>
              </a:xfrm>
            </p:grpSpPr>
            <p:sp>
              <p:nvSpPr>
                <p:cNvPr id="124" name="Hình tự do: Hình 123">
                  <a:extLst>
                    <a:ext uri="{FF2B5EF4-FFF2-40B4-BE49-F238E27FC236}">
                      <a16:creationId xmlns:a16="http://schemas.microsoft.com/office/drawing/2014/main" xmlns="" id="{DFED8812-1116-F1EB-3683-5C679ABD27A5}"/>
                    </a:ext>
                  </a:extLst>
                </p:cNvPr>
                <p:cNvSpPr/>
                <p:nvPr/>
              </p:nvSpPr>
              <p:spPr>
                <a:xfrm>
                  <a:off x="7306030" y="3823137"/>
                  <a:ext cx="140639" cy="209247"/>
                </a:xfrm>
                <a:custGeom>
                  <a:avLst/>
                  <a:gdLst>
                    <a:gd name="connsiteX0" fmla="*/ 135679 w 140639"/>
                    <a:gd name="connsiteY0" fmla="*/ 65262 h 209247"/>
                    <a:gd name="connsiteX1" fmla="*/ 55379 w 140639"/>
                    <a:gd name="connsiteY1" fmla="*/ 209247 h 209247"/>
                    <a:gd name="connsiteX2" fmla="*/ 0 w 140639"/>
                    <a:gd name="connsiteY2" fmla="*/ 181558 h 209247"/>
                    <a:gd name="connsiteX3" fmla="*/ 58148 w 140639"/>
                    <a:gd name="connsiteY3" fmla="*/ 26497 h 209247"/>
                    <a:gd name="connsiteX4" fmla="*/ 116296 w 140639"/>
                    <a:gd name="connsiteY4" fmla="*/ 4345 h 209247"/>
                    <a:gd name="connsiteX5" fmla="*/ 119065 w 140639"/>
                    <a:gd name="connsiteY5" fmla="*/ 4345 h 209247"/>
                    <a:gd name="connsiteX6" fmla="*/ 135679 w 140639"/>
                    <a:gd name="connsiteY6" fmla="*/ 65262 h 20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39" h="209247">
                      <a:moveTo>
                        <a:pt x="135679" y="65262"/>
                      </a:moveTo>
                      <a:cubicBezTo>
                        <a:pt x="102451" y="123410"/>
                        <a:pt x="74762" y="176020"/>
                        <a:pt x="55379" y="209247"/>
                      </a:cubicBezTo>
                      <a:lnTo>
                        <a:pt x="0" y="181558"/>
                      </a:lnTo>
                      <a:cubicBezTo>
                        <a:pt x="13845" y="142792"/>
                        <a:pt x="35996" y="87414"/>
                        <a:pt x="58148" y="26497"/>
                      </a:cubicBezTo>
                      <a:cubicBezTo>
                        <a:pt x="66455" y="4345"/>
                        <a:pt x="94145" y="-6731"/>
                        <a:pt x="116296" y="4345"/>
                      </a:cubicBezTo>
                      <a:lnTo>
                        <a:pt x="119065" y="4345"/>
                      </a:lnTo>
                      <a:cubicBezTo>
                        <a:pt x="138447" y="18190"/>
                        <a:pt x="146754" y="45879"/>
                        <a:pt x="135679" y="65262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5" name="Hình tự do: Hình 124">
                  <a:extLst>
                    <a:ext uri="{FF2B5EF4-FFF2-40B4-BE49-F238E27FC236}">
                      <a16:creationId xmlns:a16="http://schemas.microsoft.com/office/drawing/2014/main" xmlns="" id="{989551EF-8EC0-890C-185F-5EBF3E9CC921}"/>
                    </a:ext>
                  </a:extLst>
                </p:cNvPr>
                <p:cNvSpPr/>
                <p:nvPr/>
              </p:nvSpPr>
              <p:spPr>
                <a:xfrm>
                  <a:off x="7248858" y="3976231"/>
                  <a:ext cx="144095" cy="161374"/>
                </a:xfrm>
                <a:custGeom>
                  <a:avLst/>
                  <a:gdLst>
                    <a:gd name="connsiteX0" fmla="*/ 112551 w 144095"/>
                    <a:gd name="connsiteY0" fmla="*/ 92150 h 161374"/>
                    <a:gd name="connsiteX1" fmla="*/ 123627 w 144095"/>
                    <a:gd name="connsiteY1" fmla="*/ 108764 h 161374"/>
                    <a:gd name="connsiteX2" fmla="*/ 137472 w 144095"/>
                    <a:gd name="connsiteY2" fmla="*/ 130916 h 161374"/>
                    <a:gd name="connsiteX3" fmla="*/ 143010 w 144095"/>
                    <a:gd name="connsiteY3" fmla="*/ 119840 h 161374"/>
                    <a:gd name="connsiteX4" fmla="*/ 131934 w 144095"/>
                    <a:gd name="connsiteY4" fmla="*/ 50616 h 161374"/>
                    <a:gd name="connsiteX5" fmla="*/ 76555 w 144095"/>
                    <a:gd name="connsiteY5" fmla="*/ 775 h 161374"/>
                    <a:gd name="connsiteX6" fmla="*/ 1793 w 144095"/>
                    <a:gd name="connsiteY6" fmla="*/ 17389 h 161374"/>
                    <a:gd name="connsiteX7" fmla="*/ 12869 w 144095"/>
                    <a:gd name="connsiteY7" fmla="*/ 34003 h 161374"/>
                    <a:gd name="connsiteX8" fmla="*/ 43327 w 144095"/>
                    <a:gd name="connsiteY8" fmla="*/ 36771 h 161374"/>
                    <a:gd name="connsiteX9" fmla="*/ 48865 w 144095"/>
                    <a:gd name="connsiteY9" fmla="*/ 56154 h 161374"/>
                    <a:gd name="connsiteX10" fmla="*/ 10100 w 144095"/>
                    <a:gd name="connsiteY10" fmla="*/ 122609 h 161374"/>
                    <a:gd name="connsiteX11" fmla="*/ 59941 w 144095"/>
                    <a:gd name="connsiteY11" fmla="*/ 86612 h 161374"/>
                    <a:gd name="connsiteX12" fmla="*/ 48865 w 144095"/>
                    <a:gd name="connsiteY12" fmla="*/ 155836 h 161374"/>
                    <a:gd name="connsiteX13" fmla="*/ 84862 w 144095"/>
                    <a:gd name="connsiteY13" fmla="*/ 100457 h 161374"/>
                    <a:gd name="connsiteX14" fmla="*/ 101475 w 144095"/>
                    <a:gd name="connsiteY14" fmla="*/ 161374 h 161374"/>
                    <a:gd name="connsiteX15" fmla="*/ 112551 w 144095"/>
                    <a:gd name="connsiteY15" fmla="*/ 92150 h 161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095" h="161374">
                      <a:moveTo>
                        <a:pt x="112551" y="92150"/>
                      </a:moveTo>
                      <a:cubicBezTo>
                        <a:pt x="115320" y="92150"/>
                        <a:pt x="118089" y="97688"/>
                        <a:pt x="123627" y="108764"/>
                      </a:cubicBezTo>
                      <a:cubicBezTo>
                        <a:pt x="126396" y="117071"/>
                        <a:pt x="131934" y="128147"/>
                        <a:pt x="137472" y="130916"/>
                      </a:cubicBezTo>
                      <a:cubicBezTo>
                        <a:pt x="143010" y="133685"/>
                        <a:pt x="145778" y="128147"/>
                        <a:pt x="143010" y="119840"/>
                      </a:cubicBezTo>
                      <a:cubicBezTo>
                        <a:pt x="140241" y="103226"/>
                        <a:pt x="134703" y="67230"/>
                        <a:pt x="131934" y="50616"/>
                      </a:cubicBezTo>
                      <a:cubicBezTo>
                        <a:pt x="126396" y="20158"/>
                        <a:pt x="101475" y="-4763"/>
                        <a:pt x="76555" y="775"/>
                      </a:cubicBezTo>
                      <a:cubicBezTo>
                        <a:pt x="37789" y="6313"/>
                        <a:pt x="23945" y="11851"/>
                        <a:pt x="1793" y="17389"/>
                      </a:cubicBezTo>
                      <a:cubicBezTo>
                        <a:pt x="-3745" y="17389"/>
                        <a:pt x="4562" y="31233"/>
                        <a:pt x="12869" y="34003"/>
                      </a:cubicBezTo>
                      <a:cubicBezTo>
                        <a:pt x="29483" y="36771"/>
                        <a:pt x="35020" y="34003"/>
                        <a:pt x="43327" y="36771"/>
                      </a:cubicBezTo>
                      <a:cubicBezTo>
                        <a:pt x="51634" y="39540"/>
                        <a:pt x="51634" y="47847"/>
                        <a:pt x="48865" y="56154"/>
                      </a:cubicBezTo>
                      <a:cubicBezTo>
                        <a:pt x="23945" y="92150"/>
                        <a:pt x="4562" y="108764"/>
                        <a:pt x="10100" y="122609"/>
                      </a:cubicBezTo>
                      <a:cubicBezTo>
                        <a:pt x="15638" y="133685"/>
                        <a:pt x="37789" y="111533"/>
                        <a:pt x="59941" y="86612"/>
                      </a:cubicBezTo>
                      <a:cubicBezTo>
                        <a:pt x="46096" y="122609"/>
                        <a:pt x="40559" y="153067"/>
                        <a:pt x="48865" y="155836"/>
                      </a:cubicBezTo>
                      <a:cubicBezTo>
                        <a:pt x="59941" y="158605"/>
                        <a:pt x="76555" y="130916"/>
                        <a:pt x="84862" y="100457"/>
                      </a:cubicBezTo>
                      <a:cubicBezTo>
                        <a:pt x="90399" y="130916"/>
                        <a:pt x="90399" y="161374"/>
                        <a:pt x="101475" y="161374"/>
                      </a:cubicBezTo>
                      <a:cubicBezTo>
                        <a:pt x="107013" y="155836"/>
                        <a:pt x="101475" y="86612"/>
                        <a:pt x="112551" y="9215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6" name="Hình tự do: Hình 125">
                  <a:extLst>
                    <a:ext uri="{FF2B5EF4-FFF2-40B4-BE49-F238E27FC236}">
                      <a16:creationId xmlns:a16="http://schemas.microsoft.com/office/drawing/2014/main" xmlns="" id="{5C4EF708-AF18-B261-78C2-C7C9BF10D214}"/>
                    </a:ext>
                  </a:extLst>
                </p:cNvPr>
                <p:cNvSpPr/>
                <p:nvPr/>
              </p:nvSpPr>
              <p:spPr>
                <a:xfrm>
                  <a:off x="6974083" y="3807041"/>
                  <a:ext cx="182424" cy="186577"/>
                </a:xfrm>
                <a:custGeom>
                  <a:avLst/>
                  <a:gdLst>
                    <a:gd name="connsiteX0" fmla="*/ 13518 w 182424"/>
                    <a:gd name="connsiteY0" fmla="*/ 75820 h 186577"/>
                    <a:gd name="connsiteX1" fmla="*/ 138121 w 182424"/>
                    <a:gd name="connsiteY1" fmla="*/ 186578 h 186577"/>
                    <a:gd name="connsiteX2" fmla="*/ 182424 w 182424"/>
                    <a:gd name="connsiteY2" fmla="*/ 142275 h 186577"/>
                    <a:gd name="connsiteX3" fmla="*/ 77204 w 182424"/>
                    <a:gd name="connsiteY3" fmla="*/ 14903 h 186577"/>
                    <a:gd name="connsiteX4" fmla="*/ 16288 w 182424"/>
                    <a:gd name="connsiteY4" fmla="*/ 12134 h 186577"/>
                    <a:gd name="connsiteX5" fmla="*/ 13518 w 182424"/>
                    <a:gd name="connsiteY5" fmla="*/ 14903 h 186577"/>
                    <a:gd name="connsiteX6" fmla="*/ 13518 w 182424"/>
                    <a:gd name="connsiteY6" fmla="*/ 75820 h 18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424" h="186577">
                      <a:moveTo>
                        <a:pt x="13518" y="75820"/>
                      </a:moveTo>
                      <a:cubicBezTo>
                        <a:pt x="63360" y="120123"/>
                        <a:pt x="107663" y="158888"/>
                        <a:pt x="138121" y="186578"/>
                      </a:cubicBezTo>
                      <a:lnTo>
                        <a:pt x="182424" y="142275"/>
                      </a:lnTo>
                      <a:cubicBezTo>
                        <a:pt x="154735" y="111816"/>
                        <a:pt x="115969" y="64744"/>
                        <a:pt x="77204" y="14903"/>
                      </a:cubicBezTo>
                      <a:cubicBezTo>
                        <a:pt x="60590" y="-4480"/>
                        <a:pt x="32901" y="-4480"/>
                        <a:pt x="16288" y="12134"/>
                      </a:cubicBezTo>
                      <a:lnTo>
                        <a:pt x="13518" y="14903"/>
                      </a:lnTo>
                      <a:cubicBezTo>
                        <a:pt x="-5864" y="31517"/>
                        <a:pt x="-3095" y="59206"/>
                        <a:pt x="13518" y="75820"/>
                      </a:cubicBezTo>
                      <a:close/>
                    </a:path>
                  </a:pathLst>
                </a:custGeom>
                <a:solidFill>
                  <a:srgbClr val="6468B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7" name="Hình tự do: Hình 126">
                  <a:extLst>
                    <a:ext uri="{FF2B5EF4-FFF2-40B4-BE49-F238E27FC236}">
                      <a16:creationId xmlns:a16="http://schemas.microsoft.com/office/drawing/2014/main" xmlns="" id="{20B73022-259A-573E-79CD-3908533EB337}"/>
                    </a:ext>
                  </a:extLst>
                </p:cNvPr>
                <p:cNvSpPr/>
                <p:nvPr/>
              </p:nvSpPr>
              <p:spPr>
                <a:xfrm>
                  <a:off x="7091754" y="3916089"/>
                  <a:ext cx="142283" cy="166136"/>
                </a:xfrm>
                <a:custGeom>
                  <a:avLst/>
                  <a:gdLst>
                    <a:gd name="connsiteX0" fmla="*/ 31526 w 142283"/>
                    <a:gd name="connsiteY0" fmla="*/ 107989 h 166136"/>
                    <a:gd name="connsiteX1" fmla="*/ 28757 w 142283"/>
                    <a:gd name="connsiteY1" fmla="*/ 127372 h 166136"/>
                    <a:gd name="connsiteX2" fmla="*/ 23219 w 142283"/>
                    <a:gd name="connsiteY2" fmla="*/ 152292 h 166136"/>
                    <a:gd name="connsiteX3" fmla="*/ 12143 w 142283"/>
                    <a:gd name="connsiteY3" fmla="*/ 143985 h 166136"/>
                    <a:gd name="connsiteX4" fmla="*/ 1067 w 142283"/>
                    <a:gd name="connsiteY4" fmla="*/ 74762 h 166136"/>
                    <a:gd name="connsiteX5" fmla="*/ 37064 w 142283"/>
                    <a:gd name="connsiteY5" fmla="*/ 8307 h 166136"/>
                    <a:gd name="connsiteX6" fmla="*/ 114594 w 142283"/>
                    <a:gd name="connsiteY6" fmla="*/ 0 h 166136"/>
                    <a:gd name="connsiteX7" fmla="*/ 109056 w 142283"/>
                    <a:gd name="connsiteY7" fmla="*/ 16614 h 166136"/>
                    <a:gd name="connsiteX8" fmla="*/ 81366 w 142283"/>
                    <a:gd name="connsiteY8" fmla="*/ 27689 h 166136"/>
                    <a:gd name="connsiteX9" fmla="*/ 84136 w 142283"/>
                    <a:gd name="connsiteY9" fmla="*/ 47072 h 166136"/>
                    <a:gd name="connsiteX10" fmla="*/ 142284 w 142283"/>
                    <a:gd name="connsiteY10" fmla="*/ 96913 h 166136"/>
                    <a:gd name="connsiteX11" fmla="*/ 84136 w 142283"/>
                    <a:gd name="connsiteY11" fmla="*/ 80300 h 166136"/>
                    <a:gd name="connsiteX12" fmla="*/ 117363 w 142283"/>
                    <a:gd name="connsiteY12" fmla="*/ 141216 h 166136"/>
                    <a:gd name="connsiteX13" fmla="*/ 64753 w 142283"/>
                    <a:gd name="connsiteY13" fmla="*/ 102451 h 166136"/>
                    <a:gd name="connsiteX14" fmla="*/ 67522 w 142283"/>
                    <a:gd name="connsiteY14" fmla="*/ 166137 h 166136"/>
                    <a:gd name="connsiteX15" fmla="*/ 31526 w 142283"/>
                    <a:gd name="connsiteY15" fmla="*/ 107989 h 16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283" h="166136">
                      <a:moveTo>
                        <a:pt x="31526" y="107989"/>
                      </a:moveTo>
                      <a:cubicBezTo>
                        <a:pt x="28757" y="110758"/>
                        <a:pt x="28757" y="116296"/>
                        <a:pt x="28757" y="127372"/>
                      </a:cubicBezTo>
                      <a:cubicBezTo>
                        <a:pt x="28757" y="135679"/>
                        <a:pt x="25987" y="149523"/>
                        <a:pt x="23219" y="152292"/>
                      </a:cubicBezTo>
                      <a:cubicBezTo>
                        <a:pt x="20450" y="157830"/>
                        <a:pt x="14912" y="152292"/>
                        <a:pt x="12143" y="143985"/>
                      </a:cubicBezTo>
                      <a:cubicBezTo>
                        <a:pt x="9374" y="127372"/>
                        <a:pt x="1067" y="91375"/>
                        <a:pt x="1067" y="74762"/>
                      </a:cubicBezTo>
                      <a:cubicBezTo>
                        <a:pt x="-4471" y="44303"/>
                        <a:pt x="12143" y="11076"/>
                        <a:pt x="37064" y="8307"/>
                      </a:cubicBezTo>
                      <a:cubicBezTo>
                        <a:pt x="75829" y="2769"/>
                        <a:pt x="89673" y="2769"/>
                        <a:pt x="114594" y="0"/>
                      </a:cubicBezTo>
                      <a:cubicBezTo>
                        <a:pt x="120132" y="0"/>
                        <a:pt x="117363" y="13845"/>
                        <a:pt x="109056" y="16614"/>
                      </a:cubicBezTo>
                      <a:cubicBezTo>
                        <a:pt x="95211" y="24920"/>
                        <a:pt x="86905" y="24920"/>
                        <a:pt x="81366" y="27689"/>
                      </a:cubicBezTo>
                      <a:cubicBezTo>
                        <a:pt x="73060" y="33227"/>
                        <a:pt x="75829" y="41534"/>
                        <a:pt x="84136" y="47072"/>
                      </a:cubicBezTo>
                      <a:cubicBezTo>
                        <a:pt x="120132" y="71993"/>
                        <a:pt x="142284" y="80300"/>
                        <a:pt x="142284" y="96913"/>
                      </a:cubicBezTo>
                      <a:cubicBezTo>
                        <a:pt x="139515" y="107989"/>
                        <a:pt x="114594" y="94144"/>
                        <a:pt x="84136" y="80300"/>
                      </a:cubicBezTo>
                      <a:cubicBezTo>
                        <a:pt x="109056" y="110758"/>
                        <a:pt x="125670" y="135679"/>
                        <a:pt x="117363" y="141216"/>
                      </a:cubicBezTo>
                      <a:cubicBezTo>
                        <a:pt x="109056" y="146754"/>
                        <a:pt x="84136" y="127372"/>
                        <a:pt x="64753" y="102451"/>
                      </a:cubicBezTo>
                      <a:cubicBezTo>
                        <a:pt x="70291" y="132909"/>
                        <a:pt x="78598" y="160599"/>
                        <a:pt x="67522" y="166137"/>
                      </a:cubicBezTo>
                      <a:cubicBezTo>
                        <a:pt x="56446" y="166137"/>
                        <a:pt x="39832" y="102451"/>
                        <a:pt x="31526" y="10798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8" name="Đồ họa 753">
                  <a:extLst>
                    <a:ext uri="{FF2B5EF4-FFF2-40B4-BE49-F238E27FC236}">
                      <a16:creationId xmlns:a16="http://schemas.microsoft.com/office/drawing/2014/main" xmlns="" id="{ACA63888-D6DA-23F8-A299-C163A22A5483}"/>
                    </a:ext>
                  </a:extLst>
                </p:cNvPr>
                <p:cNvGrpSpPr/>
                <p:nvPr/>
              </p:nvGrpSpPr>
              <p:grpSpPr>
                <a:xfrm>
                  <a:off x="6906016" y="3321590"/>
                  <a:ext cx="607685" cy="564039"/>
                  <a:chOff x="6906016" y="3321590"/>
                  <a:chExt cx="607685" cy="564039"/>
                </a:xfrm>
              </p:grpSpPr>
              <p:sp>
                <p:nvSpPr>
                  <p:cNvPr id="129" name="Hình tự do: Hình 128">
                    <a:extLst>
                      <a:ext uri="{FF2B5EF4-FFF2-40B4-BE49-F238E27FC236}">
                        <a16:creationId xmlns:a16="http://schemas.microsoft.com/office/drawing/2014/main" xmlns="" id="{700B6699-23BA-039D-EA37-36113EF1CFB0}"/>
                      </a:ext>
                    </a:extLst>
                  </p:cNvPr>
                  <p:cNvSpPr/>
                  <p:nvPr/>
                </p:nvSpPr>
                <p:spPr>
                  <a:xfrm>
                    <a:off x="6906016" y="3622019"/>
                    <a:ext cx="150967" cy="186642"/>
                  </a:xfrm>
                  <a:custGeom>
                    <a:avLst/>
                    <a:gdLst>
                      <a:gd name="connsiteX0" fmla="*/ 4055 w 150967"/>
                      <a:gd name="connsiteY0" fmla="*/ 103013 h 186642"/>
                      <a:gd name="connsiteX1" fmla="*/ 109275 w 150967"/>
                      <a:gd name="connsiteY1" fmla="*/ 186081 h 186642"/>
                      <a:gd name="connsiteX2" fmla="*/ 148040 w 150967"/>
                      <a:gd name="connsiteY2" fmla="*/ 83630 h 186642"/>
                      <a:gd name="connsiteX3" fmla="*/ 62203 w 150967"/>
                      <a:gd name="connsiteY3" fmla="*/ 561 h 186642"/>
                      <a:gd name="connsiteX4" fmla="*/ 4055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4055" y="103013"/>
                        </a:moveTo>
                        <a:cubicBezTo>
                          <a:pt x="17900" y="155623"/>
                          <a:pt x="70510" y="191619"/>
                          <a:pt x="109275" y="186081"/>
                        </a:cubicBezTo>
                        <a:cubicBezTo>
                          <a:pt x="148040" y="180543"/>
                          <a:pt x="156347" y="136240"/>
                          <a:pt x="148040" y="83630"/>
                        </a:cubicBezTo>
                        <a:cubicBezTo>
                          <a:pt x="139734" y="31020"/>
                          <a:pt x="103737" y="-4977"/>
                          <a:pt x="62203" y="561"/>
                        </a:cubicBezTo>
                        <a:cubicBezTo>
                          <a:pt x="12362" y="8868"/>
                          <a:pt x="-9790" y="53171"/>
                          <a:pt x="4055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0" name="Hình tự do: Hình 129">
                    <a:extLst>
                      <a:ext uri="{FF2B5EF4-FFF2-40B4-BE49-F238E27FC236}">
                        <a16:creationId xmlns:a16="http://schemas.microsoft.com/office/drawing/2014/main" xmlns="" id="{EE288E6F-B69D-7222-B1A5-CC8BED0FAF5E}"/>
                      </a:ext>
                    </a:extLst>
                  </p:cNvPr>
                  <p:cNvSpPr/>
                  <p:nvPr/>
                </p:nvSpPr>
                <p:spPr>
                  <a:xfrm>
                    <a:off x="6956790" y="3691502"/>
                    <a:ext cx="72698" cy="83672"/>
                  </a:xfrm>
                  <a:custGeom>
                    <a:avLst/>
                    <a:gdLst>
                      <a:gd name="connsiteX0" fmla="*/ 353 w 72698"/>
                      <a:gd name="connsiteY0" fmla="*/ 47374 h 83672"/>
                      <a:gd name="connsiteX1" fmla="*/ 41887 w 72698"/>
                      <a:gd name="connsiteY1" fmla="*/ 83370 h 83672"/>
                      <a:gd name="connsiteX2" fmla="*/ 72345 w 72698"/>
                      <a:gd name="connsiteY2" fmla="*/ 36298 h 83672"/>
                      <a:gd name="connsiteX3" fmla="*/ 30811 w 72698"/>
                      <a:gd name="connsiteY3" fmla="*/ 302 h 83672"/>
                      <a:gd name="connsiteX4" fmla="*/ 353 w 72698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98" h="83672">
                        <a:moveTo>
                          <a:pt x="353" y="47374"/>
                        </a:moveTo>
                        <a:cubicBezTo>
                          <a:pt x="3122" y="69526"/>
                          <a:pt x="22504" y="86139"/>
                          <a:pt x="41887" y="83370"/>
                        </a:cubicBezTo>
                        <a:cubicBezTo>
                          <a:pt x="61270" y="80602"/>
                          <a:pt x="75114" y="58450"/>
                          <a:pt x="72345" y="36298"/>
                        </a:cubicBezTo>
                        <a:cubicBezTo>
                          <a:pt x="69577" y="14147"/>
                          <a:pt x="50194" y="-2467"/>
                          <a:pt x="30811" y="302"/>
                        </a:cubicBezTo>
                        <a:cubicBezTo>
                          <a:pt x="11428" y="3071"/>
                          <a:pt x="-2416" y="22453"/>
                          <a:pt x="353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1" name="Hình tự do: Hình 130">
                    <a:extLst>
                      <a:ext uri="{FF2B5EF4-FFF2-40B4-BE49-F238E27FC236}">
                        <a16:creationId xmlns:a16="http://schemas.microsoft.com/office/drawing/2014/main" xmlns="" id="{3B5E643A-1E67-39F9-A1FE-2D91EFC02359}"/>
                      </a:ext>
                    </a:extLst>
                  </p:cNvPr>
                  <p:cNvSpPr/>
                  <p:nvPr/>
                </p:nvSpPr>
                <p:spPr>
                  <a:xfrm>
                    <a:off x="7350175" y="3622019"/>
                    <a:ext cx="150967" cy="186642"/>
                  </a:xfrm>
                  <a:custGeom>
                    <a:avLst/>
                    <a:gdLst>
                      <a:gd name="connsiteX0" fmla="*/ 146912 w 150967"/>
                      <a:gd name="connsiteY0" fmla="*/ 103013 h 186642"/>
                      <a:gd name="connsiteX1" fmla="*/ 41692 w 150967"/>
                      <a:gd name="connsiteY1" fmla="*/ 186081 h 186642"/>
                      <a:gd name="connsiteX2" fmla="*/ 2927 w 150967"/>
                      <a:gd name="connsiteY2" fmla="*/ 83630 h 186642"/>
                      <a:gd name="connsiteX3" fmla="*/ 88764 w 150967"/>
                      <a:gd name="connsiteY3" fmla="*/ 561 h 186642"/>
                      <a:gd name="connsiteX4" fmla="*/ 146912 w 150967"/>
                      <a:gd name="connsiteY4" fmla="*/ 103013 h 186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67" h="186642">
                        <a:moveTo>
                          <a:pt x="146912" y="103013"/>
                        </a:moveTo>
                        <a:cubicBezTo>
                          <a:pt x="133068" y="155623"/>
                          <a:pt x="80457" y="191619"/>
                          <a:pt x="41692" y="186081"/>
                        </a:cubicBezTo>
                        <a:cubicBezTo>
                          <a:pt x="2927" y="180543"/>
                          <a:pt x="-5380" y="136240"/>
                          <a:pt x="2927" y="83630"/>
                        </a:cubicBezTo>
                        <a:cubicBezTo>
                          <a:pt x="11234" y="31020"/>
                          <a:pt x="47230" y="-4977"/>
                          <a:pt x="88764" y="561"/>
                        </a:cubicBezTo>
                        <a:cubicBezTo>
                          <a:pt x="138605" y="8868"/>
                          <a:pt x="160757" y="53171"/>
                          <a:pt x="146912" y="103013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2" name="Hình tự do: Hình 131">
                    <a:extLst>
                      <a:ext uri="{FF2B5EF4-FFF2-40B4-BE49-F238E27FC236}">
                        <a16:creationId xmlns:a16="http://schemas.microsoft.com/office/drawing/2014/main" xmlns="" id="{215D9ACE-B9EE-B5CA-6F72-236A62ECD51C}"/>
                      </a:ext>
                    </a:extLst>
                  </p:cNvPr>
                  <p:cNvSpPr/>
                  <p:nvPr/>
                </p:nvSpPr>
                <p:spPr>
                  <a:xfrm>
                    <a:off x="7372132" y="3691502"/>
                    <a:ext cx="73566" cy="83672"/>
                  </a:xfrm>
                  <a:custGeom>
                    <a:avLst/>
                    <a:gdLst>
                      <a:gd name="connsiteX0" fmla="*/ 72345 w 73566"/>
                      <a:gd name="connsiteY0" fmla="*/ 47374 h 83672"/>
                      <a:gd name="connsiteX1" fmla="*/ 30811 w 73566"/>
                      <a:gd name="connsiteY1" fmla="*/ 83370 h 83672"/>
                      <a:gd name="connsiteX2" fmla="*/ 353 w 73566"/>
                      <a:gd name="connsiteY2" fmla="*/ 36298 h 83672"/>
                      <a:gd name="connsiteX3" fmla="*/ 41887 w 73566"/>
                      <a:gd name="connsiteY3" fmla="*/ 302 h 83672"/>
                      <a:gd name="connsiteX4" fmla="*/ 72345 w 73566"/>
                      <a:gd name="connsiteY4" fmla="*/ 47374 h 83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66" h="83672">
                        <a:moveTo>
                          <a:pt x="72345" y="47374"/>
                        </a:moveTo>
                        <a:cubicBezTo>
                          <a:pt x="69577" y="69526"/>
                          <a:pt x="50194" y="86139"/>
                          <a:pt x="30811" y="83370"/>
                        </a:cubicBezTo>
                        <a:cubicBezTo>
                          <a:pt x="11428" y="80602"/>
                          <a:pt x="-2416" y="58450"/>
                          <a:pt x="353" y="36298"/>
                        </a:cubicBezTo>
                        <a:cubicBezTo>
                          <a:pt x="3122" y="14147"/>
                          <a:pt x="22504" y="-2467"/>
                          <a:pt x="41887" y="302"/>
                        </a:cubicBezTo>
                        <a:cubicBezTo>
                          <a:pt x="64038" y="3071"/>
                          <a:pt x="77883" y="22453"/>
                          <a:pt x="72345" y="4737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3" name="Hình tự do: Hình 132">
                    <a:extLst>
                      <a:ext uri="{FF2B5EF4-FFF2-40B4-BE49-F238E27FC236}">
                        <a16:creationId xmlns:a16="http://schemas.microsoft.com/office/drawing/2014/main" xmlns="" id="{76EC6814-3F61-D79E-5FE5-AB7BD2FF864F}"/>
                      </a:ext>
                    </a:extLst>
                  </p:cNvPr>
                  <p:cNvSpPr/>
                  <p:nvPr/>
                </p:nvSpPr>
                <p:spPr>
                  <a:xfrm>
                    <a:off x="6934991" y="3334609"/>
                    <a:ext cx="539945" cy="476259"/>
                  </a:xfrm>
                  <a:custGeom>
                    <a:avLst/>
                    <a:gdLst>
                      <a:gd name="connsiteX0" fmla="*/ 539945 w 539945"/>
                      <a:gd name="connsiteY0" fmla="*/ 218747 h 476259"/>
                      <a:gd name="connsiteX1" fmla="*/ 271357 w 539945"/>
                      <a:gd name="connsiteY1" fmla="*/ 476259 h 476259"/>
                      <a:gd name="connsiteX2" fmla="*/ 0 w 539945"/>
                      <a:gd name="connsiteY2" fmla="*/ 218747 h 476259"/>
                      <a:gd name="connsiteX3" fmla="*/ 271357 w 539945"/>
                      <a:gd name="connsiteY3" fmla="*/ 0 h 476259"/>
                      <a:gd name="connsiteX4" fmla="*/ 539945 w 539945"/>
                      <a:gd name="connsiteY4" fmla="*/ 218747 h 476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945" h="476259">
                        <a:moveTo>
                          <a:pt x="539945" y="218747"/>
                        </a:moveTo>
                        <a:cubicBezTo>
                          <a:pt x="539945" y="395960"/>
                          <a:pt x="426418" y="476259"/>
                          <a:pt x="271357" y="476259"/>
                        </a:cubicBezTo>
                        <a:cubicBezTo>
                          <a:pt x="113527" y="476259"/>
                          <a:pt x="0" y="395960"/>
                          <a:pt x="0" y="218747"/>
                        </a:cubicBezTo>
                        <a:cubicBezTo>
                          <a:pt x="0" y="41534"/>
                          <a:pt x="116296" y="0"/>
                          <a:pt x="271357" y="0"/>
                        </a:cubicBezTo>
                        <a:cubicBezTo>
                          <a:pt x="429187" y="0"/>
                          <a:pt x="539945" y="41534"/>
                          <a:pt x="539945" y="21874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4" name="Hình tự do: Hình 133">
                    <a:extLst>
                      <a:ext uri="{FF2B5EF4-FFF2-40B4-BE49-F238E27FC236}">
                        <a16:creationId xmlns:a16="http://schemas.microsoft.com/office/drawing/2014/main" xmlns="" id="{DE81FED7-9038-ED00-2B2F-24B4F6D65B85}"/>
                      </a:ext>
                    </a:extLst>
                  </p:cNvPr>
                  <p:cNvSpPr/>
                  <p:nvPr/>
                </p:nvSpPr>
                <p:spPr>
                  <a:xfrm>
                    <a:off x="6982162" y="3403185"/>
                    <a:ext cx="441115" cy="482445"/>
                  </a:xfrm>
                  <a:custGeom>
                    <a:avLst/>
                    <a:gdLst>
                      <a:gd name="connsiteX0" fmla="*/ 434626 w 441115"/>
                      <a:gd name="connsiteY0" fmla="*/ 78179 h 482445"/>
                      <a:gd name="connsiteX1" fmla="*/ 409706 w 441115"/>
                      <a:gd name="connsiteY1" fmla="*/ 407684 h 482445"/>
                      <a:gd name="connsiteX2" fmla="*/ 218648 w 441115"/>
                      <a:gd name="connsiteY2" fmla="*/ 482446 h 482445"/>
                      <a:gd name="connsiteX3" fmla="*/ 35897 w 441115"/>
                      <a:gd name="connsiteY3" fmla="*/ 407684 h 482445"/>
                      <a:gd name="connsiteX4" fmla="*/ 2670 w 441115"/>
                      <a:gd name="connsiteY4" fmla="*/ 97562 h 482445"/>
                      <a:gd name="connsiteX5" fmla="*/ 221417 w 441115"/>
                      <a:gd name="connsiteY5" fmla="*/ 648 h 482445"/>
                      <a:gd name="connsiteX6" fmla="*/ 434626 w 441115"/>
                      <a:gd name="connsiteY6" fmla="*/ 78179 h 48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115" h="482445">
                        <a:moveTo>
                          <a:pt x="434626" y="78179"/>
                        </a:moveTo>
                        <a:cubicBezTo>
                          <a:pt x="448471" y="108637"/>
                          <a:pt x="440164" y="368919"/>
                          <a:pt x="409706" y="407684"/>
                        </a:cubicBezTo>
                        <a:cubicBezTo>
                          <a:pt x="376478" y="446449"/>
                          <a:pt x="246337" y="482446"/>
                          <a:pt x="218648" y="482446"/>
                        </a:cubicBezTo>
                        <a:cubicBezTo>
                          <a:pt x="188190" y="482446"/>
                          <a:pt x="60818" y="449218"/>
                          <a:pt x="35897" y="407684"/>
                        </a:cubicBezTo>
                        <a:cubicBezTo>
                          <a:pt x="5439" y="357843"/>
                          <a:pt x="-5637" y="125251"/>
                          <a:pt x="2670" y="97562"/>
                        </a:cubicBezTo>
                        <a:cubicBezTo>
                          <a:pt x="33128" y="3417"/>
                          <a:pt x="116197" y="648"/>
                          <a:pt x="221417" y="648"/>
                        </a:cubicBezTo>
                        <a:cubicBezTo>
                          <a:pt x="323868" y="-2121"/>
                          <a:pt x="401399" y="648"/>
                          <a:pt x="434626" y="7817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5" name="Hình tự do: Hình 134">
                    <a:extLst>
                      <a:ext uri="{FF2B5EF4-FFF2-40B4-BE49-F238E27FC236}">
                        <a16:creationId xmlns:a16="http://schemas.microsoft.com/office/drawing/2014/main" xmlns="" id="{C61B56B6-B9C4-2600-DC9B-2BB14C64FB14}"/>
                      </a:ext>
                    </a:extLst>
                  </p:cNvPr>
                  <p:cNvSpPr/>
                  <p:nvPr/>
                </p:nvSpPr>
                <p:spPr>
                  <a:xfrm>
                    <a:off x="7292185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36" name="Hình tự do: Hình 135">
                    <a:extLst>
                      <a:ext uri="{FF2B5EF4-FFF2-40B4-BE49-F238E27FC236}">
                        <a16:creationId xmlns:a16="http://schemas.microsoft.com/office/drawing/2014/main" xmlns="" id="{11AF143E-C167-1062-728F-EA05236E06BE}"/>
                      </a:ext>
                    </a:extLst>
                  </p:cNvPr>
                  <p:cNvSpPr/>
                  <p:nvPr/>
                </p:nvSpPr>
                <p:spPr>
                  <a:xfrm>
                    <a:off x="7023597" y="3733338"/>
                    <a:ext cx="99682" cy="99682"/>
                  </a:xfrm>
                  <a:custGeom>
                    <a:avLst/>
                    <a:gdLst>
                      <a:gd name="connsiteX0" fmla="*/ 99682 w 99682"/>
                      <a:gd name="connsiteY0" fmla="*/ 49841 h 99682"/>
                      <a:gd name="connsiteX1" fmla="*/ 49841 w 99682"/>
                      <a:gd name="connsiteY1" fmla="*/ 99682 h 99682"/>
                      <a:gd name="connsiteX2" fmla="*/ 0 w 99682"/>
                      <a:gd name="connsiteY2" fmla="*/ 49841 h 99682"/>
                      <a:gd name="connsiteX3" fmla="*/ 49841 w 99682"/>
                      <a:gd name="connsiteY3" fmla="*/ 0 h 99682"/>
                      <a:gd name="connsiteX4" fmla="*/ 99682 w 99682"/>
                      <a:gd name="connsiteY4" fmla="*/ 49841 h 9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682" h="99682">
                        <a:moveTo>
                          <a:pt x="99682" y="49841"/>
                        </a:moveTo>
                        <a:cubicBezTo>
                          <a:pt x="99682" y="77531"/>
                          <a:pt x="77531" y="99682"/>
                          <a:pt x="49841" y="99682"/>
                        </a:cubicBezTo>
                        <a:cubicBezTo>
                          <a:pt x="22152" y="99682"/>
                          <a:pt x="0" y="77531"/>
                          <a:pt x="0" y="49841"/>
                        </a:cubicBezTo>
                        <a:cubicBezTo>
                          <a:pt x="0" y="22152"/>
                          <a:pt x="22152" y="0"/>
                          <a:pt x="49841" y="0"/>
                        </a:cubicBezTo>
                        <a:cubicBezTo>
                          <a:pt x="77531" y="0"/>
                          <a:pt x="99682" y="22152"/>
                          <a:pt x="99682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37" name="Đồ họa 753">
                    <a:extLst>
                      <a:ext uri="{FF2B5EF4-FFF2-40B4-BE49-F238E27FC236}">
                        <a16:creationId xmlns:a16="http://schemas.microsoft.com/office/drawing/2014/main" xmlns="" id="{5DEB7A87-7352-ADA5-A1B6-9DA381B06ED4}"/>
                      </a:ext>
                    </a:extLst>
                  </p:cNvPr>
                  <p:cNvGrpSpPr/>
                  <p:nvPr/>
                </p:nvGrpSpPr>
                <p:grpSpPr>
                  <a:xfrm>
                    <a:off x="7253051" y="3612956"/>
                    <a:ext cx="121809" cy="105844"/>
                    <a:chOff x="7253051" y="3612956"/>
                    <a:chExt cx="121809" cy="105844"/>
                  </a:xfrm>
                </p:grpSpPr>
                <p:sp>
                  <p:nvSpPr>
                    <p:cNvPr id="151" name="Hình tự do: Hình 150">
                      <a:extLst>
                        <a:ext uri="{FF2B5EF4-FFF2-40B4-BE49-F238E27FC236}">
                          <a16:creationId xmlns:a16="http://schemas.microsoft.com/office/drawing/2014/main" xmlns="" id="{45D6FA77-17F3-FA35-DE11-1F734F1C4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3051" y="3615911"/>
                      <a:ext cx="121425" cy="102890"/>
                    </a:xfrm>
                    <a:custGeom>
                      <a:avLst/>
                      <a:gdLst>
                        <a:gd name="connsiteX0" fmla="*/ 11445 w 121425"/>
                        <a:gd name="connsiteY0" fmla="*/ 26052 h 102890"/>
                        <a:gd name="connsiteX1" fmla="*/ 11445 w 121425"/>
                        <a:gd name="connsiteY1" fmla="*/ 89738 h 102890"/>
                        <a:gd name="connsiteX2" fmla="*/ 111128 w 121425"/>
                        <a:gd name="connsiteY2" fmla="*/ 86969 h 102890"/>
                        <a:gd name="connsiteX3" fmla="*/ 88976 w 121425"/>
                        <a:gd name="connsiteY3" fmla="*/ 6669 h 102890"/>
                        <a:gd name="connsiteX4" fmla="*/ 11445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1445" y="26052"/>
                          </a:moveTo>
                          <a:cubicBezTo>
                            <a:pt x="-5168" y="50973"/>
                            <a:pt x="-2399" y="78662"/>
                            <a:pt x="11445" y="89738"/>
                          </a:cubicBezTo>
                          <a:cubicBezTo>
                            <a:pt x="33597" y="106352"/>
                            <a:pt x="88976" y="109121"/>
                            <a:pt x="111128" y="86969"/>
                          </a:cubicBezTo>
                          <a:cubicBezTo>
                            <a:pt x="130510" y="64817"/>
                            <a:pt x="122203" y="23283"/>
                            <a:pt x="88976" y="6669"/>
                          </a:cubicBezTo>
                          <a:cubicBezTo>
                            <a:pt x="58517" y="-7175"/>
                            <a:pt x="28059" y="1132"/>
                            <a:pt x="11445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2" name="Hình tự do: Hình 151">
                      <a:extLst>
                        <a:ext uri="{FF2B5EF4-FFF2-40B4-BE49-F238E27FC236}">
                          <a16:creationId xmlns:a16="http://schemas.microsoft.com/office/drawing/2014/main" xmlns="" id="{315A9E2B-D674-B123-2134-D9FC546328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4496" y="3612956"/>
                      <a:ext cx="110364" cy="92692"/>
                    </a:xfrm>
                    <a:custGeom>
                      <a:avLst/>
                      <a:gdLst>
                        <a:gd name="connsiteX0" fmla="*/ 102451 w 110364"/>
                        <a:gd name="connsiteY0" fmla="*/ 23468 h 92692"/>
                        <a:gd name="connsiteX1" fmla="*/ 0 w 110364"/>
                        <a:gd name="connsiteY1" fmla="*/ 31775 h 92692"/>
                        <a:gd name="connsiteX2" fmla="*/ 77531 w 110364"/>
                        <a:gd name="connsiteY2" fmla="*/ 12393 h 92692"/>
                        <a:gd name="connsiteX3" fmla="*/ 107989 w 110364"/>
                        <a:gd name="connsiteY3" fmla="*/ 53927 h 92692"/>
                        <a:gd name="connsiteX4" fmla="*/ 99682 w 110364"/>
                        <a:gd name="connsiteY4" fmla="*/ 92692 h 92692"/>
                        <a:gd name="connsiteX5" fmla="*/ 102451 w 110364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0364" h="92692">
                          <a:moveTo>
                            <a:pt x="102451" y="23468"/>
                          </a:moveTo>
                          <a:cubicBezTo>
                            <a:pt x="77531" y="-15297"/>
                            <a:pt x="16614" y="-1452"/>
                            <a:pt x="0" y="31775"/>
                          </a:cubicBezTo>
                          <a:cubicBezTo>
                            <a:pt x="16614" y="6855"/>
                            <a:pt x="49841" y="-1452"/>
                            <a:pt x="77531" y="12393"/>
                          </a:cubicBezTo>
                          <a:cubicBezTo>
                            <a:pt x="94145" y="20700"/>
                            <a:pt x="105220" y="37313"/>
                            <a:pt x="107989" y="53927"/>
                          </a:cubicBezTo>
                          <a:cubicBezTo>
                            <a:pt x="110758" y="67772"/>
                            <a:pt x="107989" y="84385"/>
                            <a:pt x="99682" y="92692"/>
                          </a:cubicBezTo>
                          <a:cubicBezTo>
                            <a:pt x="105220" y="87154"/>
                            <a:pt x="119065" y="51158"/>
                            <a:pt x="102451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3" name="Hình tự do: Hình 152">
                      <a:extLst>
                        <a:ext uri="{FF2B5EF4-FFF2-40B4-BE49-F238E27FC236}">
                          <a16:creationId xmlns:a16="http://schemas.microsoft.com/office/drawing/2014/main" xmlns="" id="{0688AC3A-FEF6-DE63-9E0B-645C0E78A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7209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8 w 69335"/>
                        <a:gd name="connsiteY1" fmla="*/ 65394 h 68219"/>
                        <a:gd name="connsiteX2" fmla="*/ 66511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8" y="65394"/>
                          </a:cubicBezTo>
                          <a:cubicBezTo>
                            <a:pt x="38821" y="73701"/>
                            <a:pt x="60973" y="62625"/>
                            <a:pt x="66511" y="46012"/>
                          </a:cubicBezTo>
                          <a:cubicBezTo>
                            <a:pt x="74818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2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4" name="Hình tự do: Hình 153">
                      <a:extLst>
                        <a:ext uri="{FF2B5EF4-FFF2-40B4-BE49-F238E27FC236}">
                          <a16:creationId xmlns:a16="http://schemas.microsoft.com/office/drawing/2014/main" xmlns="" id="{1097B989-DD4B-D825-C229-6B860E9EA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1716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138" name="Đồ họa 753">
                    <a:extLst>
                      <a:ext uri="{FF2B5EF4-FFF2-40B4-BE49-F238E27FC236}">
                        <a16:creationId xmlns:a16="http://schemas.microsoft.com/office/drawing/2014/main" xmlns="" id="{167B1010-13FB-3C4B-AECE-D0CCE7156BCB}"/>
                      </a:ext>
                    </a:extLst>
                  </p:cNvPr>
                  <p:cNvGrpSpPr/>
                  <p:nvPr/>
                </p:nvGrpSpPr>
                <p:grpSpPr>
                  <a:xfrm>
                    <a:off x="7027748" y="3612956"/>
                    <a:ext cx="123590" cy="105844"/>
                    <a:chOff x="7027748" y="3612956"/>
                    <a:chExt cx="123590" cy="105844"/>
                  </a:xfrm>
                </p:grpSpPr>
                <p:sp>
                  <p:nvSpPr>
                    <p:cNvPr id="147" name="Hình tự do: Hình 146">
                      <a:extLst>
                        <a:ext uri="{FF2B5EF4-FFF2-40B4-BE49-F238E27FC236}">
                          <a16:creationId xmlns:a16="http://schemas.microsoft.com/office/drawing/2014/main" xmlns="" id="{B3CB1E07-C6DE-176B-DA28-B80AD0A6D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9913" y="3615911"/>
                      <a:ext cx="121425" cy="102890"/>
                    </a:xfrm>
                    <a:custGeom>
                      <a:avLst/>
                      <a:gdLst>
                        <a:gd name="connsiteX0" fmla="*/ 109980 w 121425"/>
                        <a:gd name="connsiteY0" fmla="*/ 26052 h 102890"/>
                        <a:gd name="connsiteX1" fmla="*/ 109980 w 121425"/>
                        <a:gd name="connsiteY1" fmla="*/ 89738 h 102890"/>
                        <a:gd name="connsiteX2" fmla="*/ 10298 w 121425"/>
                        <a:gd name="connsiteY2" fmla="*/ 86969 h 102890"/>
                        <a:gd name="connsiteX3" fmla="*/ 32449 w 121425"/>
                        <a:gd name="connsiteY3" fmla="*/ 6669 h 102890"/>
                        <a:gd name="connsiteX4" fmla="*/ 109980 w 121425"/>
                        <a:gd name="connsiteY4" fmla="*/ 26052 h 1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1425" h="102890">
                          <a:moveTo>
                            <a:pt x="109980" y="26052"/>
                          </a:moveTo>
                          <a:cubicBezTo>
                            <a:pt x="126594" y="50973"/>
                            <a:pt x="123825" y="78662"/>
                            <a:pt x="109980" y="89738"/>
                          </a:cubicBezTo>
                          <a:cubicBezTo>
                            <a:pt x="87828" y="106352"/>
                            <a:pt x="32449" y="109121"/>
                            <a:pt x="10298" y="86969"/>
                          </a:cubicBezTo>
                          <a:cubicBezTo>
                            <a:pt x="-9085" y="64817"/>
                            <a:pt x="-778" y="23283"/>
                            <a:pt x="32449" y="6669"/>
                          </a:cubicBezTo>
                          <a:cubicBezTo>
                            <a:pt x="60139" y="-7175"/>
                            <a:pt x="93367" y="1132"/>
                            <a:pt x="109980" y="26052"/>
                          </a:cubicBezTo>
                          <a:close/>
                        </a:path>
                      </a:pathLst>
                    </a:custGeom>
                    <a:solidFill>
                      <a:srgbClr val="F9FE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xmlns="" id="{C2F81812-FE04-D5A6-0519-341B3A8CD1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7748" y="3612956"/>
                      <a:ext cx="112145" cy="92692"/>
                    </a:xfrm>
                    <a:custGeom>
                      <a:avLst/>
                      <a:gdLst>
                        <a:gd name="connsiteX0" fmla="*/ 9694 w 112145"/>
                        <a:gd name="connsiteY0" fmla="*/ 23468 h 92692"/>
                        <a:gd name="connsiteX1" fmla="*/ 112145 w 112145"/>
                        <a:gd name="connsiteY1" fmla="*/ 31775 h 92692"/>
                        <a:gd name="connsiteX2" fmla="*/ 37384 w 112145"/>
                        <a:gd name="connsiteY2" fmla="*/ 12393 h 92692"/>
                        <a:gd name="connsiteX3" fmla="*/ 6925 w 112145"/>
                        <a:gd name="connsiteY3" fmla="*/ 53927 h 92692"/>
                        <a:gd name="connsiteX4" fmla="*/ 15232 w 112145"/>
                        <a:gd name="connsiteY4" fmla="*/ 92692 h 92692"/>
                        <a:gd name="connsiteX5" fmla="*/ 9694 w 112145"/>
                        <a:gd name="connsiteY5" fmla="*/ 23468 h 926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145" h="92692">
                          <a:moveTo>
                            <a:pt x="9694" y="23468"/>
                          </a:moveTo>
                          <a:cubicBezTo>
                            <a:pt x="34615" y="-15297"/>
                            <a:pt x="95532" y="-1452"/>
                            <a:pt x="112145" y="31775"/>
                          </a:cubicBezTo>
                          <a:cubicBezTo>
                            <a:pt x="95532" y="6855"/>
                            <a:pt x="62304" y="-1452"/>
                            <a:pt x="37384" y="12393"/>
                          </a:cubicBezTo>
                          <a:cubicBezTo>
                            <a:pt x="20770" y="20700"/>
                            <a:pt x="9694" y="37313"/>
                            <a:pt x="6925" y="53927"/>
                          </a:cubicBezTo>
                          <a:cubicBezTo>
                            <a:pt x="4157" y="67772"/>
                            <a:pt x="6925" y="84385"/>
                            <a:pt x="15232" y="92692"/>
                          </a:cubicBezTo>
                          <a:cubicBezTo>
                            <a:pt x="4157" y="87154"/>
                            <a:pt x="-9688" y="51158"/>
                            <a:pt x="9694" y="23468"/>
                          </a:cubicBezTo>
                          <a:close/>
                        </a:path>
                      </a:pathLst>
                    </a:custGeom>
                    <a:solidFill>
                      <a:srgbClr val="6022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xmlns="" id="{800B9386-8C59-8545-E724-5DA650C1E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5076" y="3637485"/>
                      <a:ext cx="69335" cy="68219"/>
                    </a:xfrm>
                    <a:custGeom>
                      <a:avLst/>
                      <a:gdLst>
                        <a:gd name="connsiteX0" fmla="*/ 2825 w 69335"/>
                        <a:gd name="connsiteY0" fmla="*/ 21091 h 68219"/>
                        <a:gd name="connsiteX1" fmla="*/ 22207 w 69335"/>
                        <a:gd name="connsiteY1" fmla="*/ 65394 h 68219"/>
                        <a:gd name="connsiteX2" fmla="*/ 66510 w 69335"/>
                        <a:gd name="connsiteY2" fmla="*/ 46012 h 68219"/>
                        <a:gd name="connsiteX3" fmla="*/ 47128 w 69335"/>
                        <a:gd name="connsiteY3" fmla="*/ 1709 h 68219"/>
                        <a:gd name="connsiteX4" fmla="*/ 2825 w 69335"/>
                        <a:gd name="connsiteY4" fmla="*/ 21091 h 68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335" h="68219">
                          <a:moveTo>
                            <a:pt x="2825" y="21091"/>
                          </a:moveTo>
                          <a:cubicBezTo>
                            <a:pt x="-5482" y="37705"/>
                            <a:pt x="5594" y="59856"/>
                            <a:pt x="22207" y="65394"/>
                          </a:cubicBezTo>
                          <a:cubicBezTo>
                            <a:pt x="38821" y="73701"/>
                            <a:pt x="60973" y="62625"/>
                            <a:pt x="66510" y="46012"/>
                          </a:cubicBezTo>
                          <a:cubicBezTo>
                            <a:pt x="74817" y="29398"/>
                            <a:pt x="63742" y="7246"/>
                            <a:pt x="47128" y="1709"/>
                          </a:cubicBezTo>
                          <a:cubicBezTo>
                            <a:pt x="30514" y="-3829"/>
                            <a:pt x="11131" y="4477"/>
                            <a:pt x="2825" y="21091"/>
                          </a:cubicBezTo>
                          <a:close/>
                        </a:path>
                      </a:pathLst>
                    </a:custGeom>
                    <a:solidFill>
                      <a:srgbClr val="461D14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xmlns="" id="{E8B76387-FAB9-02EC-0BB1-622EF6B82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9583" y="3650270"/>
                      <a:ext cx="21555" cy="20468"/>
                    </a:xfrm>
                    <a:custGeom>
                      <a:avLst/>
                      <a:gdLst>
                        <a:gd name="connsiteX0" fmla="*/ 1086 w 21555"/>
                        <a:gd name="connsiteY0" fmla="*/ 5538 h 20468"/>
                        <a:gd name="connsiteX1" fmla="*/ 6624 w 21555"/>
                        <a:gd name="connsiteY1" fmla="*/ 19383 h 20468"/>
                        <a:gd name="connsiteX2" fmla="*/ 20469 w 21555"/>
                        <a:gd name="connsiteY2" fmla="*/ 13845 h 20468"/>
                        <a:gd name="connsiteX3" fmla="*/ 14931 w 21555"/>
                        <a:gd name="connsiteY3" fmla="*/ 0 h 20468"/>
                        <a:gd name="connsiteX4" fmla="*/ 1086 w 21555"/>
                        <a:gd name="connsiteY4" fmla="*/ 5538 h 20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55" h="20468">
                          <a:moveTo>
                            <a:pt x="1086" y="5538"/>
                          </a:moveTo>
                          <a:cubicBezTo>
                            <a:pt x="-1683" y="11076"/>
                            <a:pt x="1086" y="16614"/>
                            <a:pt x="6624" y="19383"/>
                          </a:cubicBezTo>
                          <a:cubicBezTo>
                            <a:pt x="12162" y="22152"/>
                            <a:pt x="17700" y="19383"/>
                            <a:pt x="20469" y="13845"/>
                          </a:cubicBezTo>
                          <a:cubicBezTo>
                            <a:pt x="23238" y="8307"/>
                            <a:pt x="20469" y="2769"/>
                            <a:pt x="14931" y="0"/>
                          </a:cubicBezTo>
                          <a:cubicBezTo>
                            <a:pt x="9393" y="0"/>
                            <a:pt x="3855" y="2769"/>
                            <a:pt x="1086" y="5538"/>
                          </a:cubicBezTo>
                          <a:close/>
                        </a:path>
                      </a:pathLst>
                    </a:custGeom>
                    <a:solidFill>
                      <a:srgbClr val="FEFFFE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39" name="Hình tự do: Hình 138">
                    <a:extLst>
                      <a:ext uri="{FF2B5EF4-FFF2-40B4-BE49-F238E27FC236}">
                        <a16:creationId xmlns:a16="http://schemas.microsoft.com/office/drawing/2014/main" xmlns="" id="{E97854E7-FCE4-D7C8-474E-A420A57F8AFC}"/>
                      </a:ext>
                    </a:extLst>
                  </p:cNvPr>
                  <p:cNvSpPr/>
                  <p:nvPr/>
                </p:nvSpPr>
                <p:spPr>
                  <a:xfrm>
                    <a:off x="7178659" y="3705649"/>
                    <a:ext cx="44302" cy="22151"/>
                  </a:xfrm>
                  <a:custGeom>
                    <a:avLst/>
                    <a:gdLst>
                      <a:gd name="connsiteX0" fmla="*/ 41534 w 44302"/>
                      <a:gd name="connsiteY0" fmla="*/ 22152 h 22151"/>
                      <a:gd name="connsiteX1" fmla="*/ 41534 w 44302"/>
                      <a:gd name="connsiteY1" fmla="*/ 22152 h 22151"/>
                      <a:gd name="connsiteX2" fmla="*/ 22151 w 44302"/>
                      <a:gd name="connsiteY2" fmla="*/ 5538 h 22151"/>
                      <a:gd name="connsiteX3" fmla="*/ 5538 w 44302"/>
                      <a:gd name="connsiteY3" fmla="*/ 19383 h 22151"/>
                      <a:gd name="connsiteX4" fmla="*/ 2769 w 44302"/>
                      <a:gd name="connsiteY4" fmla="*/ 22152 h 22151"/>
                      <a:gd name="connsiteX5" fmla="*/ 0 w 44302"/>
                      <a:gd name="connsiteY5" fmla="*/ 19383 h 22151"/>
                      <a:gd name="connsiteX6" fmla="*/ 22151 w 44302"/>
                      <a:gd name="connsiteY6" fmla="*/ 0 h 22151"/>
                      <a:gd name="connsiteX7" fmla="*/ 44303 w 44302"/>
                      <a:gd name="connsiteY7" fmla="*/ 19383 h 22151"/>
                      <a:gd name="connsiteX8" fmla="*/ 41534 w 44302"/>
                      <a:gd name="connsiteY8" fmla="*/ 22152 h 22151"/>
                      <a:gd name="connsiteX9" fmla="*/ 41534 w 44302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302" h="22151">
                        <a:moveTo>
                          <a:pt x="41534" y="22152"/>
                        </a:moveTo>
                        <a:cubicBezTo>
                          <a:pt x="41534" y="22152"/>
                          <a:pt x="38765" y="22152"/>
                          <a:pt x="41534" y="22152"/>
                        </a:cubicBezTo>
                        <a:cubicBezTo>
                          <a:pt x="38765" y="11076"/>
                          <a:pt x="30458" y="5538"/>
                          <a:pt x="22151" y="5538"/>
                        </a:cubicBezTo>
                        <a:cubicBezTo>
                          <a:pt x="13845" y="5538"/>
                          <a:pt x="5538" y="11076"/>
                          <a:pt x="5538" y="19383"/>
                        </a:cubicBezTo>
                        <a:cubicBezTo>
                          <a:pt x="5538" y="19383"/>
                          <a:pt x="2769" y="22152"/>
                          <a:pt x="2769" y="22152"/>
                        </a:cubicBezTo>
                        <a:cubicBezTo>
                          <a:pt x="2769" y="22152"/>
                          <a:pt x="0" y="19383"/>
                          <a:pt x="0" y="19383"/>
                        </a:cubicBezTo>
                        <a:cubicBezTo>
                          <a:pt x="2769" y="8307"/>
                          <a:pt x="11076" y="0"/>
                          <a:pt x="22151" y="0"/>
                        </a:cubicBezTo>
                        <a:cubicBezTo>
                          <a:pt x="33227" y="0"/>
                          <a:pt x="41534" y="8307"/>
                          <a:pt x="44303" y="19383"/>
                        </a:cubicBezTo>
                        <a:cubicBezTo>
                          <a:pt x="44303" y="22152"/>
                          <a:pt x="44303" y="22152"/>
                          <a:pt x="41534" y="22152"/>
                        </a:cubicBezTo>
                        <a:cubicBezTo>
                          <a:pt x="41534" y="22152"/>
                          <a:pt x="41534" y="22152"/>
                          <a:pt x="41534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40" name="Đồ họa 753">
                    <a:extLst>
                      <a:ext uri="{FF2B5EF4-FFF2-40B4-BE49-F238E27FC236}">
                        <a16:creationId xmlns:a16="http://schemas.microsoft.com/office/drawing/2014/main" xmlns="" id="{C1F79A92-F653-8175-C40D-A75A86E7CB0F}"/>
                      </a:ext>
                    </a:extLst>
                  </p:cNvPr>
                  <p:cNvGrpSpPr/>
                  <p:nvPr/>
                </p:nvGrpSpPr>
                <p:grpSpPr>
                  <a:xfrm>
                    <a:off x="7126048" y="3737645"/>
                    <a:ext cx="160599" cy="90557"/>
                    <a:chOff x="7126048" y="3737645"/>
                    <a:chExt cx="160599" cy="90557"/>
                  </a:xfrm>
                </p:grpSpPr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xmlns="" id="{94A93CEC-94D7-0E11-2BE6-072D0C817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48" y="3738261"/>
                      <a:ext cx="160599" cy="89431"/>
                    </a:xfrm>
                    <a:custGeom>
                      <a:avLst/>
                      <a:gdLst>
                        <a:gd name="connsiteX0" fmla="*/ 160599 w 160599"/>
                        <a:gd name="connsiteY0" fmla="*/ 28305 h 89431"/>
                        <a:gd name="connsiteX1" fmla="*/ 83068 w 160599"/>
                        <a:gd name="connsiteY1" fmla="*/ 89222 h 89431"/>
                        <a:gd name="connsiteX2" fmla="*/ 0 w 160599"/>
                        <a:gd name="connsiteY2" fmla="*/ 33843 h 89431"/>
                        <a:gd name="connsiteX3" fmla="*/ 80300 w 160599"/>
                        <a:gd name="connsiteY3" fmla="*/ 3384 h 89431"/>
                        <a:gd name="connsiteX4" fmla="*/ 160599 w 160599"/>
                        <a:gd name="connsiteY4" fmla="*/ 28305 h 8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599" h="89431">
                          <a:moveTo>
                            <a:pt x="160599" y="28305"/>
                          </a:moveTo>
                          <a:cubicBezTo>
                            <a:pt x="160599" y="61532"/>
                            <a:pt x="127372" y="89222"/>
                            <a:pt x="83068" y="89222"/>
                          </a:cubicBezTo>
                          <a:cubicBezTo>
                            <a:pt x="38766" y="91991"/>
                            <a:pt x="2769" y="67070"/>
                            <a:pt x="0" y="33843"/>
                          </a:cubicBezTo>
                          <a:cubicBezTo>
                            <a:pt x="0" y="615"/>
                            <a:pt x="35996" y="6153"/>
                            <a:pt x="80300" y="3384"/>
                          </a:cubicBezTo>
                          <a:cubicBezTo>
                            <a:pt x="124603" y="-2154"/>
                            <a:pt x="157830" y="-4923"/>
                            <a:pt x="160599" y="28305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5" name="Hình tự do: Hình 144">
                      <a:extLst>
                        <a:ext uri="{FF2B5EF4-FFF2-40B4-BE49-F238E27FC236}">
                          <a16:creationId xmlns:a16="http://schemas.microsoft.com/office/drawing/2014/main" xmlns="" id="{6BF70699-F203-3132-2C16-86CDD59AF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6507" y="3797024"/>
                      <a:ext cx="107988" cy="31178"/>
                    </a:xfrm>
                    <a:custGeom>
                      <a:avLst/>
                      <a:gdLst>
                        <a:gd name="connsiteX0" fmla="*/ 55379 w 107988"/>
                        <a:gd name="connsiteY0" fmla="*/ 0 h 31178"/>
                        <a:gd name="connsiteX1" fmla="*/ 0 w 107988"/>
                        <a:gd name="connsiteY1" fmla="*/ 19383 h 31178"/>
                        <a:gd name="connsiteX2" fmla="*/ 52610 w 107988"/>
                        <a:gd name="connsiteY2" fmla="*/ 30459 h 31178"/>
                        <a:gd name="connsiteX3" fmla="*/ 107989 w 107988"/>
                        <a:gd name="connsiteY3" fmla="*/ 11076 h 31178"/>
                        <a:gd name="connsiteX4" fmla="*/ 55379 w 107988"/>
                        <a:gd name="connsiteY4" fmla="*/ 0 h 311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31178">
                          <a:moveTo>
                            <a:pt x="55379" y="0"/>
                          </a:moveTo>
                          <a:cubicBezTo>
                            <a:pt x="30458" y="0"/>
                            <a:pt x="11076" y="8307"/>
                            <a:pt x="0" y="19383"/>
                          </a:cubicBezTo>
                          <a:cubicBezTo>
                            <a:pt x="13845" y="27689"/>
                            <a:pt x="33227" y="33227"/>
                            <a:pt x="52610" y="30459"/>
                          </a:cubicBezTo>
                          <a:cubicBezTo>
                            <a:pt x="74762" y="30459"/>
                            <a:pt x="94144" y="22152"/>
                            <a:pt x="107989" y="11076"/>
                          </a:cubicBezTo>
                          <a:cubicBezTo>
                            <a:pt x="96913" y="2769"/>
                            <a:pt x="77531" y="0"/>
                            <a:pt x="55379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46" name="Hình tự do: Hình 145">
                      <a:extLst>
                        <a:ext uri="{FF2B5EF4-FFF2-40B4-BE49-F238E27FC236}">
                          <a16:creationId xmlns:a16="http://schemas.microsoft.com/office/drawing/2014/main" xmlns="" id="{FCF062E4-602A-850E-3467-E88D05E1EB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2662" y="3737645"/>
                      <a:ext cx="119064" cy="26681"/>
                    </a:xfrm>
                    <a:custGeom>
                      <a:avLst/>
                      <a:gdLst>
                        <a:gd name="connsiteX0" fmla="*/ 119065 w 119064"/>
                        <a:gd name="connsiteY0" fmla="*/ 1231 h 26681"/>
                        <a:gd name="connsiteX1" fmla="*/ 63686 w 119064"/>
                        <a:gd name="connsiteY1" fmla="*/ 1231 h 26681"/>
                        <a:gd name="connsiteX2" fmla="*/ 0 w 119064"/>
                        <a:gd name="connsiteY2" fmla="*/ 6769 h 26681"/>
                        <a:gd name="connsiteX3" fmla="*/ 60917 w 119064"/>
                        <a:gd name="connsiteY3" fmla="*/ 26151 h 26681"/>
                        <a:gd name="connsiteX4" fmla="*/ 119065 w 119064"/>
                        <a:gd name="connsiteY4" fmla="*/ 1231 h 26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9064" h="26681">
                          <a:moveTo>
                            <a:pt x="119065" y="1231"/>
                          </a:moveTo>
                          <a:cubicBezTo>
                            <a:pt x="105220" y="-1538"/>
                            <a:pt x="85837" y="1231"/>
                            <a:pt x="63686" y="1231"/>
                          </a:cubicBezTo>
                          <a:cubicBezTo>
                            <a:pt x="38765" y="4000"/>
                            <a:pt x="16613" y="4000"/>
                            <a:pt x="0" y="6769"/>
                          </a:cubicBezTo>
                          <a:cubicBezTo>
                            <a:pt x="5538" y="20613"/>
                            <a:pt x="30458" y="28920"/>
                            <a:pt x="60917" y="26151"/>
                          </a:cubicBezTo>
                          <a:cubicBezTo>
                            <a:pt x="91375" y="28920"/>
                            <a:pt x="116296" y="15075"/>
                            <a:pt x="119065" y="12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41" name="Hình tự do: Hình 140">
                    <a:extLst>
                      <a:ext uri="{FF2B5EF4-FFF2-40B4-BE49-F238E27FC236}">
                        <a16:creationId xmlns:a16="http://schemas.microsoft.com/office/drawing/2014/main" xmlns="" id="{C052E06D-1E34-7393-0B37-4064321E4C5C}"/>
                      </a:ext>
                    </a:extLst>
                  </p:cNvPr>
                  <p:cNvSpPr/>
                  <p:nvPr/>
                </p:nvSpPr>
                <p:spPr>
                  <a:xfrm>
                    <a:off x="6915609" y="3321590"/>
                    <a:ext cx="598092" cy="364675"/>
                  </a:xfrm>
                  <a:custGeom>
                    <a:avLst/>
                    <a:gdLst>
                      <a:gd name="connsiteX0" fmla="*/ 598093 w 598092"/>
                      <a:gd name="connsiteY0" fmla="*/ 281607 h 364675"/>
                      <a:gd name="connsiteX1" fmla="*/ 542714 w 598092"/>
                      <a:gd name="connsiteY1" fmla="*/ 195770 h 364675"/>
                      <a:gd name="connsiteX2" fmla="*/ 587017 w 598092"/>
                      <a:gd name="connsiteY2" fmla="*/ 176387 h 364675"/>
                      <a:gd name="connsiteX3" fmla="*/ 434725 w 598092"/>
                      <a:gd name="connsiteY3" fmla="*/ 21326 h 364675"/>
                      <a:gd name="connsiteX4" fmla="*/ 121834 w 598092"/>
                      <a:gd name="connsiteY4" fmla="*/ 46246 h 364675"/>
                      <a:gd name="connsiteX5" fmla="*/ 47072 w 598092"/>
                      <a:gd name="connsiteY5" fmla="*/ 217921 h 364675"/>
                      <a:gd name="connsiteX6" fmla="*/ 0 w 598092"/>
                      <a:gd name="connsiteY6" fmla="*/ 312066 h 364675"/>
                      <a:gd name="connsiteX7" fmla="*/ 60917 w 598092"/>
                      <a:gd name="connsiteY7" fmla="*/ 298221 h 364675"/>
                      <a:gd name="connsiteX8" fmla="*/ 27689 w 598092"/>
                      <a:gd name="connsiteY8" fmla="*/ 364676 h 364675"/>
                      <a:gd name="connsiteX9" fmla="*/ 119064 w 598092"/>
                      <a:gd name="connsiteY9" fmla="*/ 281607 h 364675"/>
                      <a:gd name="connsiteX10" fmla="*/ 105220 w 598092"/>
                      <a:gd name="connsiteY10" fmla="*/ 176387 h 364675"/>
                      <a:gd name="connsiteX11" fmla="*/ 152292 w 598092"/>
                      <a:gd name="connsiteY11" fmla="*/ 109932 h 364675"/>
                      <a:gd name="connsiteX12" fmla="*/ 323967 w 598092"/>
                      <a:gd name="connsiteY12" fmla="*/ 206846 h 364675"/>
                      <a:gd name="connsiteX13" fmla="*/ 229822 w 598092"/>
                      <a:gd name="connsiteY13" fmla="*/ 104394 h 364675"/>
                      <a:gd name="connsiteX14" fmla="*/ 254743 w 598092"/>
                      <a:gd name="connsiteY14" fmla="*/ 121008 h 364675"/>
                      <a:gd name="connsiteX15" fmla="*/ 498411 w 598092"/>
                      <a:gd name="connsiteY15" fmla="*/ 201308 h 364675"/>
                      <a:gd name="connsiteX16" fmla="*/ 581479 w 598092"/>
                      <a:gd name="connsiteY16" fmla="*/ 348062 h 364675"/>
                      <a:gd name="connsiteX17" fmla="*/ 556559 w 598092"/>
                      <a:gd name="connsiteY17" fmla="*/ 278838 h 364675"/>
                      <a:gd name="connsiteX18" fmla="*/ 598093 w 598092"/>
                      <a:gd name="connsiteY18" fmla="*/ 281607 h 364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8092" h="364675">
                        <a:moveTo>
                          <a:pt x="598093" y="281607"/>
                        </a:moveTo>
                        <a:cubicBezTo>
                          <a:pt x="567635" y="270531"/>
                          <a:pt x="545483" y="251149"/>
                          <a:pt x="542714" y="195770"/>
                        </a:cubicBezTo>
                        <a:cubicBezTo>
                          <a:pt x="559328" y="190232"/>
                          <a:pt x="567635" y="184694"/>
                          <a:pt x="587017" y="176387"/>
                        </a:cubicBezTo>
                        <a:cubicBezTo>
                          <a:pt x="517793" y="162542"/>
                          <a:pt x="523331" y="60091"/>
                          <a:pt x="434725" y="21326"/>
                        </a:cubicBezTo>
                        <a:cubicBezTo>
                          <a:pt x="287971" y="-28515"/>
                          <a:pt x="157830" y="21326"/>
                          <a:pt x="121834" y="46246"/>
                        </a:cubicBezTo>
                        <a:cubicBezTo>
                          <a:pt x="52610" y="93319"/>
                          <a:pt x="47072" y="151467"/>
                          <a:pt x="47072" y="217921"/>
                        </a:cubicBezTo>
                        <a:cubicBezTo>
                          <a:pt x="41534" y="278838"/>
                          <a:pt x="27689" y="295452"/>
                          <a:pt x="0" y="312066"/>
                        </a:cubicBezTo>
                        <a:cubicBezTo>
                          <a:pt x="30458" y="320372"/>
                          <a:pt x="49841" y="309297"/>
                          <a:pt x="60917" y="298221"/>
                        </a:cubicBezTo>
                        <a:cubicBezTo>
                          <a:pt x="60917" y="336986"/>
                          <a:pt x="44303" y="348062"/>
                          <a:pt x="27689" y="364676"/>
                        </a:cubicBezTo>
                        <a:cubicBezTo>
                          <a:pt x="77530" y="364676"/>
                          <a:pt x="113527" y="320372"/>
                          <a:pt x="119064" y="281607"/>
                        </a:cubicBezTo>
                        <a:cubicBezTo>
                          <a:pt x="127371" y="240073"/>
                          <a:pt x="99682" y="193001"/>
                          <a:pt x="105220" y="176387"/>
                        </a:cubicBezTo>
                        <a:cubicBezTo>
                          <a:pt x="107989" y="168080"/>
                          <a:pt x="138447" y="109932"/>
                          <a:pt x="152292" y="109932"/>
                        </a:cubicBezTo>
                        <a:cubicBezTo>
                          <a:pt x="182750" y="107163"/>
                          <a:pt x="218747" y="215152"/>
                          <a:pt x="323967" y="206846"/>
                        </a:cubicBezTo>
                        <a:cubicBezTo>
                          <a:pt x="279664" y="184694"/>
                          <a:pt x="257512" y="151467"/>
                          <a:pt x="229822" y="104394"/>
                        </a:cubicBezTo>
                        <a:cubicBezTo>
                          <a:pt x="238129" y="109932"/>
                          <a:pt x="246436" y="115470"/>
                          <a:pt x="254743" y="121008"/>
                        </a:cubicBezTo>
                        <a:cubicBezTo>
                          <a:pt x="343350" y="195770"/>
                          <a:pt x="423649" y="212383"/>
                          <a:pt x="498411" y="201308"/>
                        </a:cubicBezTo>
                        <a:cubicBezTo>
                          <a:pt x="503949" y="281607"/>
                          <a:pt x="487335" y="323141"/>
                          <a:pt x="581479" y="348062"/>
                        </a:cubicBezTo>
                        <a:cubicBezTo>
                          <a:pt x="573172" y="336986"/>
                          <a:pt x="559328" y="303759"/>
                          <a:pt x="556559" y="278838"/>
                        </a:cubicBezTo>
                        <a:cubicBezTo>
                          <a:pt x="553790" y="289914"/>
                          <a:pt x="573172" y="295452"/>
                          <a:pt x="598093" y="281607"/>
                        </a:cubicBezTo>
                        <a:close/>
                      </a:path>
                    </a:pathLst>
                  </a:custGeom>
                  <a:solidFill>
                    <a:srgbClr val="B23B2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2" name="Hình tự do: Hình 141">
                    <a:extLst>
                      <a:ext uri="{FF2B5EF4-FFF2-40B4-BE49-F238E27FC236}">
                        <a16:creationId xmlns:a16="http://schemas.microsoft.com/office/drawing/2014/main" xmlns="" id="{6F9FDFB1-C691-38B6-FF0B-5877319A7436}"/>
                      </a:ext>
                    </a:extLst>
                  </p:cNvPr>
                  <p:cNvSpPr/>
                  <p:nvPr/>
                </p:nvSpPr>
                <p:spPr>
                  <a:xfrm>
                    <a:off x="7279963" y="3524282"/>
                    <a:ext cx="95291" cy="24683"/>
                  </a:xfrm>
                  <a:custGeom>
                    <a:avLst/>
                    <a:gdLst>
                      <a:gd name="connsiteX0" fmla="*/ 89753 w 95291"/>
                      <a:gd name="connsiteY0" fmla="*/ 20767 h 24683"/>
                      <a:gd name="connsiteX1" fmla="*/ 84215 w 95291"/>
                      <a:gd name="connsiteY1" fmla="*/ 20767 h 24683"/>
                      <a:gd name="connsiteX2" fmla="*/ 9454 w 95291"/>
                      <a:gd name="connsiteY2" fmla="*/ 23536 h 24683"/>
                      <a:gd name="connsiteX3" fmla="*/ 1147 w 95291"/>
                      <a:gd name="connsiteY3" fmla="*/ 20767 h 24683"/>
                      <a:gd name="connsiteX4" fmla="*/ 3916 w 95291"/>
                      <a:gd name="connsiteY4" fmla="*/ 12460 h 24683"/>
                      <a:gd name="connsiteX5" fmla="*/ 92522 w 95291"/>
                      <a:gd name="connsiteY5" fmla="*/ 12460 h 24683"/>
                      <a:gd name="connsiteX6" fmla="*/ 95291 w 95291"/>
                      <a:gd name="connsiteY6" fmla="*/ 20767 h 24683"/>
                      <a:gd name="connsiteX7" fmla="*/ 89753 w 95291"/>
                      <a:gd name="connsiteY7" fmla="*/ 20767 h 24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91" h="24683">
                        <a:moveTo>
                          <a:pt x="89753" y="20767"/>
                        </a:moveTo>
                        <a:cubicBezTo>
                          <a:pt x="86984" y="20767"/>
                          <a:pt x="86984" y="20767"/>
                          <a:pt x="84215" y="20767"/>
                        </a:cubicBezTo>
                        <a:cubicBezTo>
                          <a:pt x="64833" y="9691"/>
                          <a:pt x="34374" y="9691"/>
                          <a:pt x="9454" y="23536"/>
                        </a:cubicBezTo>
                        <a:cubicBezTo>
                          <a:pt x="6685" y="26305"/>
                          <a:pt x="1147" y="23536"/>
                          <a:pt x="1147" y="20767"/>
                        </a:cubicBezTo>
                        <a:cubicBezTo>
                          <a:pt x="-1622" y="17998"/>
                          <a:pt x="1147" y="12460"/>
                          <a:pt x="3916" y="12460"/>
                        </a:cubicBezTo>
                        <a:cubicBezTo>
                          <a:pt x="31605" y="-4153"/>
                          <a:pt x="70371" y="-4153"/>
                          <a:pt x="92522" y="12460"/>
                        </a:cubicBezTo>
                        <a:cubicBezTo>
                          <a:pt x="95291" y="15229"/>
                          <a:pt x="95291" y="17998"/>
                          <a:pt x="95291" y="20767"/>
                        </a:cubicBezTo>
                        <a:cubicBezTo>
                          <a:pt x="92522" y="17998"/>
                          <a:pt x="89753" y="20767"/>
                          <a:pt x="89753" y="20767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3" name="Hình tự do: Hình 142">
                    <a:extLst>
                      <a:ext uri="{FF2B5EF4-FFF2-40B4-BE49-F238E27FC236}">
                        <a16:creationId xmlns:a16="http://schemas.microsoft.com/office/drawing/2014/main" xmlns="" id="{8DBD02D2-FBD8-4A3B-C3E5-F21EE00AFDAA}"/>
                      </a:ext>
                    </a:extLst>
                  </p:cNvPr>
                  <p:cNvSpPr/>
                  <p:nvPr/>
                </p:nvSpPr>
                <p:spPr>
                  <a:xfrm>
                    <a:off x="7027317" y="3521144"/>
                    <a:ext cx="97109" cy="23905"/>
                  </a:xfrm>
                  <a:custGeom>
                    <a:avLst/>
                    <a:gdLst>
                      <a:gd name="connsiteX0" fmla="*/ 7356 w 97109"/>
                      <a:gd name="connsiteY0" fmla="*/ 23906 h 23905"/>
                      <a:gd name="connsiteX1" fmla="*/ 1819 w 97109"/>
                      <a:gd name="connsiteY1" fmla="*/ 21137 h 23905"/>
                      <a:gd name="connsiteX2" fmla="*/ 4588 w 97109"/>
                      <a:gd name="connsiteY2" fmla="*/ 12830 h 23905"/>
                      <a:gd name="connsiteX3" fmla="*/ 93194 w 97109"/>
                      <a:gd name="connsiteY3" fmla="*/ 10061 h 23905"/>
                      <a:gd name="connsiteX4" fmla="*/ 95963 w 97109"/>
                      <a:gd name="connsiteY4" fmla="*/ 18368 h 23905"/>
                      <a:gd name="connsiteX5" fmla="*/ 87656 w 97109"/>
                      <a:gd name="connsiteY5" fmla="*/ 21137 h 23905"/>
                      <a:gd name="connsiteX6" fmla="*/ 12895 w 97109"/>
                      <a:gd name="connsiteY6" fmla="*/ 21137 h 23905"/>
                      <a:gd name="connsiteX7" fmla="*/ 7356 w 97109"/>
                      <a:gd name="connsiteY7" fmla="*/ 23906 h 2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109" h="23905">
                        <a:moveTo>
                          <a:pt x="7356" y="23906"/>
                        </a:moveTo>
                        <a:cubicBezTo>
                          <a:pt x="4588" y="23906"/>
                          <a:pt x="4588" y="23906"/>
                          <a:pt x="1819" y="21137"/>
                        </a:cubicBezTo>
                        <a:cubicBezTo>
                          <a:pt x="-950" y="18368"/>
                          <a:pt x="-950" y="12830"/>
                          <a:pt x="4588" y="12830"/>
                        </a:cubicBezTo>
                        <a:cubicBezTo>
                          <a:pt x="26739" y="-3784"/>
                          <a:pt x="65505" y="-3784"/>
                          <a:pt x="93194" y="10061"/>
                        </a:cubicBezTo>
                        <a:cubicBezTo>
                          <a:pt x="95963" y="12830"/>
                          <a:pt x="98732" y="15599"/>
                          <a:pt x="95963" y="18368"/>
                        </a:cubicBezTo>
                        <a:cubicBezTo>
                          <a:pt x="93194" y="21137"/>
                          <a:pt x="90425" y="23906"/>
                          <a:pt x="87656" y="21137"/>
                        </a:cubicBezTo>
                        <a:cubicBezTo>
                          <a:pt x="62735" y="7292"/>
                          <a:pt x="32277" y="10061"/>
                          <a:pt x="12895" y="21137"/>
                        </a:cubicBezTo>
                        <a:cubicBezTo>
                          <a:pt x="10126" y="23906"/>
                          <a:pt x="7356" y="23906"/>
                          <a:pt x="7356" y="23906"/>
                        </a:cubicBezTo>
                        <a:close/>
                      </a:path>
                    </a:pathLst>
                  </a:custGeom>
                  <a:solidFill>
                    <a:srgbClr val="7F120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70" name="Đồ họa 753">
                <a:extLst>
                  <a:ext uri="{FF2B5EF4-FFF2-40B4-BE49-F238E27FC236}">
                    <a16:creationId xmlns:a16="http://schemas.microsoft.com/office/drawing/2014/main" xmlns="" id="{3546E9F5-45A4-A1C3-2218-7643511AEFC8}"/>
                  </a:ext>
                </a:extLst>
              </p:cNvPr>
              <p:cNvGrpSpPr/>
              <p:nvPr/>
            </p:nvGrpSpPr>
            <p:grpSpPr>
              <a:xfrm>
                <a:off x="4419948" y="3045219"/>
                <a:ext cx="920128" cy="984462"/>
                <a:chOff x="4419948" y="3045219"/>
                <a:chExt cx="920128" cy="984462"/>
              </a:xfrm>
            </p:grpSpPr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xmlns="" id="{FB18C00D-0428-5DBD-8292-0345E1D1AE49}"/>
                    </a:ext>
                  </a:extLst>
                </p:cNvPr>
                <p:cNvSpPr/>
                <p:nvPr/>
              </p:nvSpPr>
              <p:spPr>
                <a:xfrm>
                  <a:off x="4672760" y="3129292"/>
                  <a:ext cx="667316" cy="458353"/>
                </a:xfrm>
                <a:custGeom>
                  <a:avLst/>
                  <a:gdLst>
                    <a:gd name="connsiteX0" fmla="*/ 459646 w 667316"/>
                    <a:gd name="connsiteY0" fmla="*/ 415 h 458353"/>
                    <a:gd name="connsiteX1" fmla="*/ 667317 w 667316"/>
                    <a:gd name="connsiteY1" fmla="*/ 199779 h 458353"/>
                    <a:gd name="connsiteX2" fmla="*/ 102451 w 667316"/>
                    <a:gd name="connsiteY2" fmla="*/ 443447 h 458353"/>
                    <a:gd name="connsiteX3" fmla="*/ 0 w 667316"/>
                    <a:gd name="connsiteY3" fmla="*/ 125017 h 458353"/>
                    <a:gd name="connsiteX4" fmla="*/ 459646 w 667316"/>
                    <a:gd name="connsiteY4" fmla="*/ 415 h 45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316" h="458353">
                      <a:moveTo>
                        <a:pt x="459646" y="415"/>
                      </a:moveTo>
                      <a:cubicBezTo>
                        <a:pt x="567635" y="127786"/>
                        <a:pt x="611938" y="158245"/>
                        <a:pt x="667317" y="199779"/>
                      </a:cubicBezTo>
                      <a:cubicBezTo>
                        <a:pt x="448570" y="498826"/>
                        <a:pt x="174444" y="468367"/>
                        <a:pt x="102451" y="443447"/>
                      </a:cubicBezTo>
                      <a:cubicBezTo>
                        <a:pt x="58148" y="379761"/>
                        <a:pt x="0" y="277310"/>
                        <a:pt x="0" y="125017"/>
                      </a:cubicBezTo>
                      <a:cubicBezTo>
                        <a:pt x="171675" y="111173"/>
                        <a:pt x="368270" y="-7892"/>
                        <a:pt x="459646" y="415"/>
                      </a:cubicBezTo>
                      <a:close/>
                    </a:path>
                  </a:pathLst>
                </a:custGeom>
                <a:solidFill>
                  <a:srgbClr val="F99A0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xmlns="" id="{BFA513D3-1C4F-F663-8ABE-A360F3449933}"/>
                    </a:ext>
                  </a:extLst>
                </p:cNvPr>
                <p:cNvSpPr/>
                <p:nvPr/>
              </p:nvSpPr>
              <p:spPr>
                <a:xfrm>
                  <a:off x="4991189" y="3503515"/>
                  <a:ext cx="196595" cy="144339"/>
                </a:xfrm>
                <a:custGeom>
                  <a:avLst/>
                  <a:gdLst>
                    <a:gd name="connsiteX0" fmla="*/ 166137 w 196595"/>
                    <a:gd name="connsiteY0" fmla="*/ 0 h 144339"/>
                    <a:gd name="connsiteX1" fmla="*/ 196595 w 196595"/>
                    <a:gd name="connsiteY1" fmla="*/ 47072 h 144339"/>
                    <a:gd name="connsiteX2" fmla="*/ 0 w 196595"/>
                    <a:gd name="connsiteY2" fmla="*/ 130141 h 144339"/>
                    <a:gd name="connsiteX3" fmla="*/ 8307 w 196595"/>
                    <a:gd name="connsiteY3" fmla="*/ 58148 h 144339"/>
                    <a:gd name="connsiteX4" fmla="*/ 166137 w 196595"/>
                    <a:gd name="connsiteY4" fmla="*/ 0 h 14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595" h="144339">
                      <a:moveTo>
                        <a:pt x="166137" y="0"/>
                      </a:moveTo>
                      <a:cubicBezTo>
                        <a:pt x="171675" y="2769"/>
                        <a:pt x="188289" y="33227"/>
                        <a:pt x="196595" y="47072"/>
                      </a:cubicBezTo>
                      <a:cubicBezTo>
                        <a:pt x="163368" y="152292"/>
                        <a:pt x="127372" y="157830"/>
                        <a:pt x="0" y="130141"/>
                      </a:cubicBezTo>
                      <a:cubicBezTo>
                        <a:pt x="2769" y="105220"/>
                        <a:pt x="5538" y="85837"/>
                        <a:pt x="8307" y="58148"/>
                      </a:cubicBezTo>
                      <a:cubicBezTo>
                        <a:pt x="91375" y="83068"/>
                        <a:pt x="130141" y="91375"/>
                        <a:pt x="166137" y="0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xmlns="" id="{A21EA70E-994C-A8D0-46AA-45EB1611F7A9}"/>
                    </a:ext>
                  </a:extLst>
                </p:cNvPr>
                <p:cNvSpPr/>
                <p:nvPr/>
              </p:nvSpPr>
              <p:spPr>
                <a:xfrm>
                  <a:off x="4996727" y="3564432"/>
                  <a:ext cx="96913" cy="96913"/>
                </a:xfrm>
                <a:custGeom>
                  <a:avLst/>
                  <a:gdLst>
                    <a:gd name="connsiteX0" fmla="*/ 96913 w 96913"/>
                    <a:gd name="connsiteY0" fmla="*/ 2769 h 96913"/>
                    <a:gd name="connsiteX1" fmla="*/ 2769 w 96913"/>
                    <a:gd name="connsiteY1" fmla="*/ 0 h 96913"/>
                    <a:gd name="connsiteX2" fmla="*/ 0 w 96913"/>
                    <a:gd name="connsiteY2" fmla="*/ 96913 h 96913"/>
                    <a:gd name="connsiteX3" fmla="*/ 96913 w 96913"/>
                    <a:gd name="connsiteY3" fmla="*/ 2769 h 9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913" h="96913">
                      <a:moveTo>
                        <a:pt x="96913" y="2769"/>
                      </a:moveTo>
                      <a:cubicBezTo>
                        <a:pt x="77531" y="5538"/>
                        <a:pt x="35996" y="2769"/>
                        <a:pt x="2769" y="0"/>
                      </a:cubicBezTo>
                      <a:cubicBezTo>
                        <a:pt x="2769" y="24920"/>
                        <a:pt x="0" y="69224"/>
                        <a:pt x="0" y="96913"/>
                      </a:cubicBezTo>
                      <a:cubicBezTo>
                        <a:pt x="33227" y="94144"/>
                        <a:pt x="88606" y="83068"/>
                        <a:pt x="96913" y="2769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xmlns="" id="{100F7B41-7821-8B6C-43B3-9988F7EC70F2}"/>
                    </a:ext>
                  </a:extLst>
                </p:cNvPr>
                <p:cNvSpPr/>
                <p:nvPr/>
              </p:nvSpPr>
              <p:spPr>
                <a:xfrm>
                  <a:off x="4661684" y="3564432"/>
                  <a:ext cx="213209" cy="119083"/>
                </a:xfrm>
                <a:custGeom>
                  <a:avLst/>
                  <a:gdLst>
                    <a:gd name="connsiteX0" fmla="*/ 11076 w 213209"/>
                    <a:gd name="connsiteY0" fmla="*/ 2769 h 119083"/>
                    <a:gd name="connsiteX1" fmla="*/ 0 w 213209"/>
                    <a:gd name="connsiteY1" fmla="*/ 58148 h 119083"/>
                    <a:gd name="connsiteX2" fmla="*/ 213209 w 213209"/>
                    <a:gd name="connsiteY2" fmla="*/ 63686 h 119083"/>
                    <a:gd name="connsiteX3" fmla="*/ 179982 w 213209"/>
                    <a:gd name="connsiteY3" fmla="*/ 0 h 119083"/>
                    <a:gd name="connsiteX4" fmla="*/ 11076 w 213209"/>
                    <a:gd name="connsiteY4" fmla="*/ 2769 h 11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209" h="119083">
                      <a:moveTo>
                        <a:pt x="11076" y="2769"/>
                      </a:moveTo>
                      <a:cubicBezTo>
                        <a:pt x="8307" y="8307"/>
                        <a:pt x="2769" y="44303"/>
                        <a:pt x="0" y="58148"/>
                      </a:cubicBezTo>
                      <a:cubicBezTo>
                        <a:pt x="69224" y="143985"/>
                        <a:pt x="105220" y="132910"/>
                        <a:pt x="213209" y="63686"/>
                      </a:cubicBezTo>
                      <a:cubicBezTo>
                        <a:pt x="202133" y="41534"/>
                        <a:pt x="191057" y="22152"/>
                        <a:pt x="179982" y="0"/>
                      </a:cubicBezTo>
                      <a:cubicBezTo>
                        <a:pt x="110758" y="52610"/>
                        <a:pt x="80299" y="74762"/>
                        <a:pt x="11076" y="2769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xmlns="" id="{D55866F4-4BA3-E4C9-8390-93C678A20A3E}"/>
                    </a:ext>
                  </a:extLst>
                </p:cNvPr>
                <p:cNvSpPr/>
                <p:nvPr/>
              </p:nvSpPr>
              <p:spPr>
                <a:xfrm>
                  <a:off x="4755828" y="3561663"/>
                  <a:ext cx="124602" cy="96695"/>
                </a:xfrm>
                <a:custGeom>
                  <a:avLst/>
                  <a:gdLst>
                    <a:gd name="connsiteX0" fmla="*/ 0 w 124602"/>
                    <a:gd name="connsiteY0" fmla="*/ 38765 h 96695"/>
                    <a:gd name="connsiteX1" fmla="*/ 85837 w 124602"/>
                    <a:gd name="connsiteY1" fmla="*/ 0 h 96695"/>
                    <a:gd name="connsiteX2" fmla="*/ 124603 w 124602"/>
                    <a:gd name="connsiteY2" fmla="*/ 88606 h 96695"/>
                    <a:gd name="connsiteX3" fmla="*/ 0 w 124602"/>
                    <a:gd name="connsiteY3" fmla="*/ 38765 h 9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602" h="96695">
                      <a:moveTo>
                        <a:pt x="0" y="38765"/>
                      </a:moveTo>
                      <a:cubicBezTo>
                        <a:pt x="19383" y="33227"/>
                        <a:pt x="55379" y="13845"/>
                        <a:pt x="85837" y="0"/>
                      </a:cubicBezTo>
                      <a:cubicBezTo>
                        <a:pt x="96913" y="24921"/>
                        <a:pt x="113527" y="63686"/>
                        <a:pt x="124603" y="88606"/>
                      </a:cubicBezTo>
                      <a:cubicBezTo>
                        <a:pt x="94144" y="99682"/>
                        <a:pt x="38765" y="110758"/>
                        <a:pt x="0" y="3876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xmlns="" id="{AB2BCC3C-CCCE-6ED4-040E-F86FB217BC85}"/>
                    </a:ext>
                  </a:extLst>
                </p:cNvPr>
                <p:cNvSpPr/>
                <p:nvPr/>
              </p:nvSpPr>
              <p:spPr>
                <a:xfrm>
                  <a:off x="4492778" y="3843551"/>
                  <a:ext cx="151231" cy="97458"/>
                </a:xfrm>
                <a:custGeom>
                  <a:avLst/>
                  <a:gdLst>
                    <a:gd name="connsiteX0" fmla="*/ 105220 w 151231"/>
                    <a:gd name="connsiteY0" fmla="*/ 3314 h 97458"/>
                    <a:gd name="connsiteX1" fmla="*/ 0 w 151231"/>
                    <a:gd name="connsiteY1" fmla="*/ 55924 h 97458"/>
                    <a:gd name="connsiteX2" fmla="*/ 16614 w 151231"/>
                    <a:gd name="connsiteY2" fmla="*/ 97459 h 97458"/>
                    <a:gd name="connsiteX3" fmla="*/ 130141 w 151231"/>
                    <a:gd name="connsiteY3" fmla="*/ 61462 h 97458"/>
                    <a:gd name="connsiteX4" fmla="*/ 149523 w 151231"/>
                    <a:gd name="connsiteY4" fmla="*/ 19928 h 97458"/>
                    <a:gd name="connsiteX5" fmla="*/ 149523 w 151231"/>
                    <a:gd name="connsiteY5" fmla="*/ 17159 h 97458"/>
                    <a:gd name="connsiteX6" fmla="*/ 105220 w 151231"/>
                    <a:gd name="connsiteY6" fmla="*/ 3314 h 9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231" h="97458">
                      <a:moveTo>
                        <a:pt x="105220" y="3314"/>
                      </a:moveTo>
                      <a:cubicBezTo>
                        <a:pt x="63686" y="25466"/>
                        <a:pt x="24921" y="44849"/>
                        <a:pt x="0" y="55924"/>
                      </a:cubicBezTo>
                      <a:lnTo>
                        <a:pt x="16614" y="97459"/>
                      </a:lnTo>
                      <a:cubicBezTo>
                        <a:pt x="44303" y="89152"/>
                        <a:pt x="85837" y="75307"/>
                        <a:pt x="130141" y="61462"/>
                      </a:cubicBezTo>
                      <a:cubicBezTo>
                        <a:pt x="146754" y="55924"/>
                        <a:pt x="155061" y="36542"/>
                        <a:pt x="149523" y="19928"/>
                      </a:cubicBezTo>
                      <a:lnTo>
                        <a:pt x="149523" y="17159"/>
                      </a:lnTo>
                      <a:cubicBezTo>
                        <a:pt x="141216" y="3314"/>
                        <a:pt x="121834" y="-4993"/>
                        <a:pt x="105220" y="3314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7" name="Hình tự do: Hình 76">
                  <a:extLst>
                    <a:ext uri="{FF2B5EF4-FFF2-40B4-BE49-F238E27FC236}">
                      <a16:creationId xmlns:a16="http://schemas.microsoft.com/office/drawing/2014/main" xmlns="" id="{20BD052A-DECC-E05E-75C6-9ECF6C0FF883}"/>
                    </a:ext>
                  </a:extLst>
                </p:cNvPr>
                <p:cNvSpPr/>
                <p:nvPr/>
              </p:nvSpPr>
              <p:spPr>
                <a:xfrm>
                  <a:off x="4534312" y="3789364"/>
                  <a:ext cx="329504" cy="140569"/>
                </a:xfrm>
                <a:custGeom>
                  <a:avLst/>
                  <a:gdLst>
                    <a:gd name="connsiteX0" fmla="*/ 0 w 329504"/>
                    <a:gd name="connsiteY0" fmla="*/ 79653 h 140569"/>
                    <a:gd name="connsiteX1" fmla="*/ 24921 w 329504"/>
                    <a:gd name="connsiteY1" fmla="*/ 140570 h 140569"/>
                    <a:gd name="connsiteX2" fmla="*/ 310122 w 329504"/>
                    <a:gd name="connsiteY2" fmla="*/ 110111 h 140569"/>
                    <a:gd name="connsiteX3" fmla="*/ 329505 w 329504"/>
                    <a:gd name="connsiteY3" fmla="*/ 2122 h 140569"/>
                    <a:gd name="connsiteX4" fmla="*/ 0 w 329504"/>
                    <a:gd name="connsiteY4" fmla="*/ 79653 h 14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504" h="140569">
                      <a:moveTo>
                        <a:pt x="0" y="79653"/>
                      </a:moveTo>
                      <a:cubicBezTo>
                        <a:pt x="8307" y="96266"/>
                        <a:pt x="16614" y="123956"/>
                        <a:pt x="24921" y="140570"/>
                      </a:cubicBezTo>
                      <a:cubicBezTo>
                        <a:pt x="130141" y="96266"/>
                        <a:pt x="196595" y="76884"/>
                        <a:pt x="310122" y="110111"/>
                      </a:cubicBezTo>
                      <a:cubicBezTo>
                        <a:pt x="318429" y="76884"/>
                        <a:pt x="323967" y="35349"/>
                        <a:pt x="329505" y="2122"/>
                      </a:cubicBezTo>
                      <a:cubicBezTo>
                        <a:pt x="191058" y="-8954"/>
                        <a:pt x="121834" y="24274"/>
                        <a:pt x="0" y="79653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>
                  <a:extLst>
                    <a:ext uri="{FF2B5EF4-FFF2-40B4-BE49-F238E27FC236}">
                      <a16:creationId xmlns:a16="http://schemas.microsoft.com/office/drawing/2014/main" xmlns="" id="{CD18851E-58D0-954C-8D2B-A97D7358BCD1}"/>
                    </a:ext>
                  </a:extLst>
                </p:cNvPr>
                <p:cNvSpPr/>
                <p:nvPr/>
              </p:nvSpPr>
              <p:spPr>
                <a:xfrm>
                  <a:off x="4772442" y="3785948"/>
                  <a:ext cx="91375" cy="113526"/>
                </a:xfrm>
                <a:custGeom>
                  <a:avLst/>
                  <a:gdLst>
                    <a:gd name="connsiteX0" fmla="*/ 71993 w 91375"/>
                    <a:gd name="connsiteY0" fmla="*/ 113527 h 113526"/>
                    <a:gd name="connsiteX1" fmla="*/ 91375 w 91375"/>
                    <a:gd name="connsiteY1" fmla="*/ 13845 h 113526"/>
                    <a:gd name="connsiteX2" fmla="*/ 55379 w 91375"/>
                    <a:gd name="connsiteY2" fmla="*/ 0 h 113526"/>
                    <a:gd name="connsiteX3" fmla="*/ 0 w 91375"/>
                    <a:gd name="connsiteY3" fmla="*/ 96913 h 113526"/>
                    <a:gd name="connsiteX4" fmla="*/ 71993 w 91375"/>
                    <a:gd name="connsiteY4" fmla="*/ 113527 h 11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75" h="113526">
                      <a:moveTo>
                        <a:pt x="71993" y="113527"/>
                      </a:moveTo>
                      <a:cubicBezTo>
                        <a:pt x="80299" y="80299"/>
                        <a:pt x="85837" y="47072"/>
                        <a:pt x="91375" y="13845"/>
                      </a:cubicBezTo>
                      <a:cubicBezTo>
                        <a:pt x="77531" y="13845"/>
                        <a:pt x="69224" y="0"/>
                        <a:pt x="55379" y="0"/>
                      </a:cubicBezTo>
                      <a:cubicBezTo>
                        <a:pt x="22152" y="13845"/>
                        <a:pt x="2769" y="58148"/>
                        <a:pt x="0" y="96913"/>
                      </a:cubicBezTo>
                      <a:cubicBezTo>
                        <a:pt x="24920" y="99682"/>
                        <a:pt x="41534" y="105220"/>
                        <a:pt x="71993" y="113527"/>
                      </a:cubicBezTo>
                      <a:close/>
                    </a:path>
                  </a:pathLst>
                </a:custGeom>
                <a:solidFill>
                  <a:srgbClr val="000000">
                    <a:alpha val="18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Hình tự do: Hình 78">
                  <a:extLst>
                    <a:ext uri="{FF2B5EF4-FFF2-40B4-BE49-F238E27FC236}">
                      <a16:creationId xmlns:a16="http://schemas.microsoft.com/office/drawing/2014/main" xmlns="" id="{E417AB1B-A140-FC5C-650A-56C85B7B8660}"/>
                    </a:ext>
                  </a:extLst>
                </p:cNvPr>
                <p:cNvSpPr/>
                <p:nvPr/>
              </p:nvSpPr>
              <p:spPr>
                <a:xfrm>
                  <a:off x="4802900" y="3564432"/>
                  <a:ext cx="299046" cy="254812"/>
                </a:xfrm>
                <a:custGeom>
                  <a:avLst/>
                  <a:gdLst>
                    <a:gd name="connsiteX0" fmla="*/ 299046 w 299046"/>
                    <a:gd name="connsiteY0" fmla="*/ 193826 h 254812"/>
                    <a:gd name="connsiteX1" fmla="*/ 0 w 299046"/>
                    <a:gd name="connsiteY1" fmla="*/ 213209 h 254812"/>
                    <a:gd name="connsiteX2" fmla="*/ 38765 w 299046"/>
                    <a:gd name="connsiteY2" fmla="*/ 0 h 254812"/>
                    <a:gd name="connsiteX3" fmla="*/ 204902 w 299046"/>
                    <a:gd name="connsiteY3" fmla="*/ 0 h 254812"/>
                    <a:gd name="connsiteX4" fmla="*/ 299046 w 299046"/>
                    <a:gd name="connsiteY4" fmla="*/ 193826 h 25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9046" h="254812">
                      <a:moveTo>
                        <a:pt x="299046" y="193826"/>
                      </a:moveTo>
                      <a:cubicBezTo>
                        <a:pt x="149523" y="293509"/>
                        <a:pt x="24921" y="249205"/>
                        <a:pt x="0" y="213209"/>
                      </a:cubicBezTo>
                      <a:cubicBezTo>
                        <a:pt x="19383" y="171675"/>
                        <a:pt x="33227" y="58148"/>
                        <a:pt x="38765" y="0"/>
                      </a:cubicBezTo>
                      <a:cubicBezTo>
                        <a:pt x="77531" y="0"/>
                        <a:pt x="160599" y="0"/>
                        <a:pt x="204902" y="0"/>
                      </a:cubicBezTo>
                      <a:cubicBezTo>
                        <a:pt x="229823" y="121834"/>
                        <a:pt x="285202" y="174444"/>
                        <a:pt x="299046" y="193826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0" name="Hình tự do: Hình 79">
                  <a:extLst>
                    <a:ext uri="{FF2B5EF4-FFF2-40B4-BE49-F238E27FC236}">
                      <a16:creationId xmlns:a16="http://schemas.microsoft.com/office/drawing/2014/main" xmlns="" id="{AA77ABF0-FA2A-DB98-1F9F-D4D9B2387BD5}"/>
                    </a:ext>
                  </a:extLst>
                </p:cNvPr>
                <p:cNvSpPr/>
                <p:nvPr/>
              </p:nvSpPr>
              <p:spPr>
                <a:xfrm>
                  <a:off x="4874893" y="3517360"/>
                  <a:ext cx="77530" cy="83068"/>
                </a:xfrm>
                <a:custGeom>
                  <a:avLst/>
                  <a:gdLst>
                    <a:gd name="connsiteX0" fmla="*/ 2769 w 77530"/>
                    <a:gd name="connsiteY0" fmla="*/ 0 h 83068"/>
                    <a:gd name="connsiteX1" fmla="*/ 0 w 77530"/>
                    <a:gd name="connsiteY1" fmla="*/ 58148 h 83068"/>
                    <a:gd name="connsiteX2" fmla="*/ 35996 w 77530"/>
                    <a:gd name="connsiteY2" fmla="*/ 83068 h 83068"/>
                    <a:gd name="connsiteX3" fmla="*/ 74762 w 77530"/>
                    <a:gd name="connsiteY3" fmla="*/ 63686 h 83068"/>
                    <a:gd name="connsiteX4" fmla="*/ 77531 w 77530"/>
                    <a:gd name="connsiteY4" fmla="*/ 5538 h 83068"/>
                    <a:gd name="connsiteX5" fmla="*/ 2769 w 77530"/>
                    <a:gd name="connsiteY5" fmla="*/ 0 h 8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30" h="83068">
                      <a:moveTo>
                        <a:pt x="2769" y="0"/>
                      </a:moveTo>
                      <a:lnTo>
                        <a:pt x="0" y="58148"/>
                      </a:lnTo>
                      <a:cubicBezTo>
                        <a:pt x="0" y="69224"/>
                        <a:pt x="16614" y="80300"/>
                        <a:pt x="35996" y="83068"/>
                      </a:cubicBezTo>
                      <a:cubicBezTo>
                        <a:pt x="55379" y="83068"/>
                        <a:pt x="74762" y="74762"/>
                        <a:pt x="74762" y="63686"/>
                      </a:cubicBezTo>
                      <a:lnTo>
                        <a:pt x="77531" y="5538"/>
                      </a:lnTo>
                      <a:lnTo>
                        <a:pt x="2769" y="0"/>
                      </a:lnTo>
                      <a:close/>
                    </a:path>
                  </a:pathLst>
                </a:custGeom>
                <a:solidFill>
                  <a:srgbClr val="E4A78E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1" name="Hình tự do: Hình 80">
                  <a:extLst>
                    <a:ext uri="{FF2B5EF4-FFF2-40B4-BE49-F238E27FC236}">
                      <a16:creationId xmlns:a16="http://schemas.microsoft.com/office/drawing/2014/main" xmlns="" id="{EDD4F227-DBEB-F030-1057-57FCB42C72E5}"/>
                    </a:ext>
                  </a:extLst>
                </p:cNvPr>
                <p:cNvSpPr/>
                <p:nvPr/>
              </p:nvSpPr>
              <p:spPr>
                <a:xfrm>
                  <a:off x="4741983" y="3868527"/>
                  <a:ext cx="97403" cy="150013"/>
                </a:xfrm>
                <a:custGeom>
                  <a:avLst/>
                  <a:gdLst>
                    <a:gd name="connsiteX0" fmla="*/ 35996 w 97403"/>
                    <a:gd name="connsiteY0" fmla="*/ 19873 h 150013"/>
                    <a:gd name="connsiteX1" fmla="*/ 0 w 97403"/>
                    <a:gd name="connsiteY1" fmla="*/ 133399 h 150013"/>
                    <a:gd name="connsiteX2" fmla="*/ 41534 w 97403"/>
                    <a:gd name="connsiteY2" fmla="*/ 150013 h 150013"/>
                    <a:gd name="connsiteX3" fmla="*/ 94144 w 97403"/>
                    <a:gd name="connsiteY3" fmla="*/ 44793 h 150013"/>
                    <a:gd name="connsiteX4" fmla="*/ 77531 w 97403"/>
                    <a:gd name="connsiteY4" fmla="*/ 3259 h 150013"/>
                    <a:gd name="connsiteX5" fmla="*/ 74762 w 97403"/>
                    <a:gd name="connsiteY5" fmla="*/ 3259 h 150013"/>
                    <a:gd name="connsiteX6" fmla="*/ 35996 w 97403"/>
                    <a:gd name="connsiteY6" fmla="*/ 19873 h 15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403" h="150013">
                      <a:moveTo>
                        <a:pt x="35996" y="19873"/>
                      </a:moveTo>
                      <a:cubicBezTo>
                        <a:pt x="22152" y="64176"/>
                        <a:pt x="8307" y="105710"/>
                        <a:pt x="0" y="133399"/>
                      </a:cubicBezTo>
                      <a:lnTo>
                        <a:pt x="41534" y="150013"/>
                      </a:lnTo>
                      <a:cubicBezTo>
                        <a:pt x="55379" y="125093"/>
                        <a:pt x="74762" y="86327"/>
                        <a:pt x="94144" y="44793"/>
                      </a:cubicBezTo>
                      <a:cubicBezTo>
                        <a:pt x="102451" y="28179"/>
                        <a:pt x="94144" y="8797"/>
                        <a:pt x="77531" y="3259"/>
                      </a:cubicBezTo>
                      <a:lnTo>
                        <a:pt x="74762" y="3259"/>
                      </a:lnTo>
                      <a:cubicBezTo>
                        <a:pt x="60917" y="-5048"/>
                        <a:pt x="41534" y="3259"/>
                        <a:pt x="35996" y="1987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Hình tự do: Hình 81">
                  <a:extLst>
                    <a:ext uri="{FF2B5EF4-FFF2-40B4-BE49-F238E27FC236}">
                      <a16:creationId xmlns:a16="http://schemas.microsoft.com/office/drawing/2014/main" xmlns="" id="{99DC2DFD-D3BF-C1D6-7B0B-25F8571CFC2D}"/>
                    </a:ext>
                  </a:extLst>
                </p:cNvPr>
                <p:cNvSpPr/>
                <p:nvPr/>
              </p:nvSpPr>
              <p:spPr>
                <a:xfrm>
                  <a:off x="4844424" y="3542281"/>
                  <a:ext cx="66464" cy="83741"/>
                </a:xfrm>
                <a:custGeom>
                  <a:avLst/>
                  <a:gdLst>
                    <a:gd name="connsiteX0" fmla="*/ 22162 w 66464"/>
                    <a:gd name="connsiteY0" fmla="*/ 83068 h 83741"/>
                    <a:gd name="connsiteX1" fmla="*/ 66465 w 66464"/>
                    <a:gd name="connsiteY1" fmla="*/ 58148 h 83741"/>
                    <a:gd name="connsiteX2" fmla="*/ 30469 w 66464"/>
                    <a:gd name="connsiteY2" fmla="*/ 0 h 83741"/>
                    <a:gd name="connsiteX3" fmla="*/ 13855 w 66464"/>
                    <a:gd name="connsiteY3" fmla="*/ 13845 h 83741"/>
                    <a:gd name="connsiteX4" fmla="*/ 22162 w 66464"/>
                    <a:gd name="connsiteY4" fmla="*/ 83068 h 8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64" h="83741">
                      <a:moveTo>
                        <a:pt x="22162" y="83068"/>
                      </a:moveTo>
                      <a:cubicBezTo>
                        <a:pt x="52620" y="88606"/>
                        <a:pt x="66465" y="58148"/>
                        <a:pt x="66465" y="58148"/>
                      </a:cubicBezTo>
                      <a:cubicBezTo>
                        <a:pt x="63696" y="58148"/>
                        <a:pt x="24931" y="16614"/>
                        <a:pt x="30469" y="0"/>
                      </a:cubicBezTo>
                      <a:cubicBezTo>
                        <a:pt x="30469" y="0"/>
                        <a:pt x="13855" y="13845"/>
                        <a:pt x="13855" y="13845"/>
                      </a:cubicBezTo>
                      <a:cubicBezTo>
                        <a:pt x="5548" y="19383"/>
                        <a:pt x="-16604" y="77531"/>
                        <a:pt x="22162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Hình tự do: Hình 82">
                  <a:extLst>
                    <a:ext uri="{FF2B5EF4-FFF2-40B4-BE49-F238E27FC236}">
                      <a16:creationId xmlns:a16="http://schemas.microsoft.com/office/drawing/2014/main" xmlns="" id="{4BAF8E70-3ED5-6972-665F-7ECDC7C100D5}"/>
                    </a:ext>
                  </a:extLst>
                </p:cNvPr>
                <p:cNvSpPr/>
                <p:nvPr/>
              </p:nvSpPr>
              <p:spPr>
                <a:xfrm>
                  <a:off x="4843713" y="3539512"/>
                  <a:ext cx="69944" cy="76190"/>
                </a:xfrm>
                <a:custGeom>
                  <a:avLst/>
                  <a:gdLst>
                    <a:gd name="connsiteX0" fmla="*/ 9028 w 69944"/>
                    <a:gd name="connsiteY0" fmla="*/ 66455 h 76190"/>
                    <a:gd name="connsiteX1" fmla="*/ 69945 w 69944"/>
                    <a:gd name="connsiteY1" fmla="*/ 58148 h 76190"/>
                    <a:gd name="connsiteX2" fmla="*/ 36718 w 69944"/>
                    <a:gd name="connsiteY2" fmla="*/ 0 h 76190"/>
                    <a:gd name="connsiteX3" fmla="*/ 14566 w 69944"/>
                    <a:gd name="connsiteY3" fmla="*/ 13845 h 76190"/>
                    <a:gd name="connsiteX4" fmla="*/ 9028 w 69944"/>
                    <a:gd name="connsiteY4" fmla="*/ 66455 h 76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44" h="76190">
                      <a:moveTo>
                        <a:pt x="9028" y="66455"/>
                      </a:moveTo>
                      <a:cubicBezTo>
                        <a:pt x="33949" y="91375"/>
                        <a:pt x="69945" y="60917"/>
                        <a:pt x="69945" y="58148"/>
                      </a:cubicBezTo>
                      <a:cubicBezTo>
                        <a:pt x="67176" y="58148"/>
                        <a:pt x="28411" y="16614"/>
                        <a:pt x="36718" y="0"/>
                      </a:cubicBezTo>
                      <a:cubicBezTo>
                        <a:pt x="36718" y="0"/>
                        <a:pt x="17335" y="13845"/>
                        <a:pt x="14566" y="13845"/>
                      </a:cubicBezTo>
                      <a:cubicBezTo>
                        <a:pt x="6259" y="24921"/>
                        <a:pt x="-10355" y="47072"/>
                        <a:pt x="9028" y="66455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Hình tự do: Hình 83">
                  <a:extLst>
                    <a:ext uri="{FF2B5EF4-FFF2-40B4-BE49-F238E27FC236}">
                      <a16:creationId xmlns:a16="http://schemas.microsoft.com/office/drawing/2014/main" xmlns="" id="{999D325F-3FF0-3EE0-4EB6-D5D7D24F3AF5}"/>
                    </a:ext>
                  </a:extLst>
                </p:cNvPr>
                <p:cNvSpPr/>
                <p:nvPr/>
              </p:nvSpPr>
              <p:spPr>
                <a:xfrm>
                  <a:off x="4913658" y="3547818"/>
                  <a:ext cx="69934" cy="83647"/>
                </a:xfrm>
                <a:custGeom>
                  <a:avLst/>
                  <a:gdLst>
                    <a:gd name="connsiteX0" fmla="*/ 35996 w 69934"/>
                    <a:gd name="connsiteY0" fmla="*/ 83068 h 83647"/>
                    <a:gd name="connsiteX1" fmla="*/ 0 w 69934"/>
                    <a:gd name="connsiteY1" fmla="*/ 52610 h 83647"/>
                    <a:gd name="connsiteX2" fmla="*/ 41534 w 69934"/>
                    <a:gd name="connsiteY2" fmla="*/ 0 h 83647"/>
                    <a:gd name="connsiteX3" fmla="*/ 63686 w 69934"/>
                    <a:gd name="connsiteY3" fmla="*/ 19383 h 83647"/>
                    <a:gd name="connsiteX4" fmla="*/ 35996 w 69934"/>
                    <a:gd name="connsiteY4" fmla="*/ 83068 h 8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34" h="83647">
                      <a:moveTo>
                        <a:pt x="35996" y="83068"/>
                      </a:moveTo>
                      <a:cubicBezTo>
                        <a:pt x="2769" y="88606"/>
                        <a:pt x="0" y="52610"/>
                        <a:pt x="0" y="52610"/>
                      </a:cubicBezTo>
                      <a:cubicBezTo>
                        <a:pt x="2769" y="52610"/>
                        <a:pt x="47072" y="16614"/>
                        <a:pt x="41534" y="0"/>
                      </a:cubicBezTo>
                      <a:cubicBezTo>
                        <a:pt x="41534" y="0"/>
                        <a:pt x="60917" y="16614"/>
                        <a:pt x="63686" y="19383"/>
                      </a:cubicBezTo>
                      <a:cubicBezTo>
                        <a:pt x="69224" y="24921"/>
                        <a:pt x="83068" y="77531"/>
                        <a:pt x="35996" y="83068"/>
                      </a:cubicBezTo>
                      <a:close/>
                    </a:path>
                  </a:pathLst>
                </a:custGeom>
                <a:solidFill>
                  <a:srgbClr val="000000">
                    <a:alpha val="33000"/>
                  </a:srgbClr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Hình tự do: Hình 84">
                  <a:extLst>
                    <a:ext uri="{FF2B5EF4-FFF2-40B4-BE49-F238E27FC236}">
                      <a16:creationId xmlns:a16="http://schemas.microsoft.com/office/drawing/2014/main" xmlns="" id="{59310EBF-9232-B627-6644-7C1F3580B46E}"/>
                    </a:ext>
                  </a:extLst>
                </p:cNvPr>
                <p:cNvSpPr/>
                <p:nvPr/>
              </p:nvSpPr>
              <p:spPr>
                <a:xfrm>
                  <a:off x="4910889" y="3545050"/>
                  <a:ext cx="67923" cy="77186"/>
                </a:xfrm>
                <a:custGeom>
                  <a:avLst/>
                  <a:gdLst>
                    <a:gd name="connsiteX0" fmla="*/ 52610 w 67923"/>
                    <a:gd name="connsiteY0" fmla="*/ 74762 h 77186"/>
                    <a:gd name="connsiteX1" fmla="*/ 0 w 67923"/>
                    <a:gd name="connsiteY1" fmla="*/ 55379 h 77186"/>
                    <a:gd name="connsiteX2" fmla="*/ 38765 w 67923"/>
                    <a:gd name="connsiteY2" fmla="*/ 0 h 77186"/>
                    <a:gd name="connsiteX3" fmla="*/ 58148 w 67923"/>
                    <a:gd name="connsiteY3" fmla="*/ 16614 h 77186"/>
                    <a:gd name="connsiteX4" fmla="*/ 52610 w 67923"/>
                    <a:gd name="connsiteY4" fmla="*/ 74762 h 77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923" h="77186">
                      <a:moveTo>
                        <a:pt x="52610" y="74762"/>
                      </a:moveTo>
                      <a:cubicBezTo>
                        <a:pt x="22152" y="85837"/>
                        <a:pt x="0" y="55379"/>
                        <a:pt x="0" y="55379"/>
                      </a:cubicBezTo>
                      <a:cubicBezTo>
                        <a:pt x="2769" y="55379"/>
                        <a:pt x="44303" y="19383"/>
                        <a:pt x="38765" y="0"/>
                      </a:cubicBezTo>
                      <a:cubicBezTo>
                        <a:pt x="38765" y="0"/>
                        <a:pt x="58148" y="16614"/>
                        <a:pt x="58148" y="16614"/>
                      </a:cubicBezTo>
                      <a:cubicBezTo>
                        <a:pt x="66455" y="24921"/>
                        <a:pt x="77531" y="66455"/>
                        <a:pt x="52610" y="74762"/>
                      </a:cubicBezTo>
                      <a:close/>
                    </a:path>
                  </a:pathLst>
                </a:custGeom>
                <a:solidFill>
                  <a:srgbClr val="9C75D3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86" name="Đồ họa 753">
                  <a:extLst>
                    <a:ext uri="{FF2B5EF4-FFF2-40B4-BE49-F238E27FC236}">
                      <a16:creationId xmlns:a16="http://schemas.microsoft.com/office/drawing/2014/main" xmlns="" id="{C3E94B42-D1E5-3C0F-0FEC-D75F726C929E}"/>
                    </a:ext>
                  </a:extLst>
                </p:cNvPr>
                <p:cNvGrpSpPr/>
                <p:nvPr/>
              </p:nvGrpSpPr>
              <p:grpSpPr>
                <a:xfrm>
                  <a:off x="4640451" y="3045219"/>
                  <a:ext cx="558409" cy="516444"/>
                  <a:chOff x="4640451" y="3045219"/>
                  <a:chExt cx="558409" cy="516444"/>
                </a:xfrm>
              </p:grpSpPr>
              <p:sp>
                <p:nvSpPr>
                  <p:cNvPr id="102" name="Hình tự do: Hình 101">
                    <a:extLst>
                      <a:ext uri="{FF2B5EF4-FFF2-40B4-BE49-F238E27FC236}">
                        <a16:creationId xmlns:a16="http://schemas.microsoft.com/office/drawing/2014/main" xmlns="" id="{48907F27-B8BA-6BC2-B0ED-E4C0BCF1890D}"/>
                      </a:ext>
                    </a:extLst>
                  </p:cNvPr>
                  <p:cNvSpPr/>
                  <p:nvPr/>
                </p:nvSpPr>
                <p:spPr>
                  <a:xfrm>
                    <a:off x="4640451" y="3309539"/>
                    <a:ext cx="138019" cy="171985"/>
                  </a:xfrm>
                  <a:custGeom>
                    <a:avLst/>
                    <a:gdLst>
                      <a:gd name="connsiteX0" fmla="*/ 1851 w 138019"/>
                      <a:gd name="connsiteY0" fmla="*/ 91525 h 171985"/>
                      <a:gd name="connsiteX1" fmla="*/ 95995 w 138019"/>
                      <a:gd name="connsiteY1" fmla="*/ 171825 h 171985"/>
                      <a:gd name="connsiteX2" fmla="*/ 137529 w 138019"/>
                      <a:gd name="connsiteY2" fmla="*/ 80449 h 171985"/>
                      <a:gd name="connsiteX3" fmla="*/ 65537 w 138019"/>
                      <a:gd name="connsiteY3" fmla="*/ 150 h 171985"/>
                      <a:gd name="connsiteX4" fmla="*/ 1851 w 138019"/>
                      <a:gd name="connsiteY4" fmla="*/ 91525 h 17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19" h="171985">
                        <a:moveTo>
                          <a:pt x="1851" y="91525"/>
                        </a:moveTo>
                        <a:cubicBezTo>
                          <a:pt x="12927" y="141366"/>
                          <a:pt x="59999" y="174593"/>
                          <a:pt x="95995" y="171825"/>
                        </a:cubicBezTo>
                        <a:cubicBezTo>
                          <a:pt x="131991" y="169056"/>
                          <a:pt x="140298" y="127521"/>
                          <a:pt x="137529" y="80449"/>
                        </a:cubicBezTo>
                        <a:cubicBezTo>
                          <a:pt x="134760" y="33377"/>
                          <a:pt x="101533" y="-2619"/>
                          <a:pt x="65537" y="150"/>
                        </a:cubicBezTo>
                        <a:cubicBezTo>
                          <a:pt x="12927" y="2919"/>
                          <a:pt x="-6456" y="44453"/>
                          <a:pt x="1851" y="91525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3" name="Hình tự do: Hình 102">
                    <a:extLst>
                      <a:ext uri="{FF2B5EF4-FFF2-40B4-BE49-F238E27FC236}">
                        <a16:creationId xmlns:a16="http://schemas.microsoft.com/office/drawing/2014/main" xmlns="" id="{43263E81-48FC-BD9D-FC3A-961CF40E88C0}"/>
                      </a:ext>
                    </a:extLst>
                  </p:cNvPr>
                  <p:cNvSpPr/>
                  <p:nvPr/>
                </p:nvSpPr>
                <p:spPr>
                  <a:xfrm>
                    <a:off x="4686252" y="3370606"/>
                    <a:ext cx="67160" cy="77530"/>
                  </a:xfrm>
                  <a:custGeom>
                    <a:avLst/>
                    <a:gdLst>
                      <a:gd name="connsiteX0" fmla="*/ 353 w 67160"/>
                      <a:gd name="connsiteY0" fmla="*/ 41534 h 77530"/>
                      <a:gd name="connsiteX1" fmla="*/ 36349 w 67160"/>
                      <a:gd name="connsiteY1" fmla="*/ 77531 h 77530"/>
                      <a:gd name="connsiteX2" fmla="*/ 66808 w 67160"/>
                      <a:gd name="connsiteY2" fmla="*/ 35996 h 77530"/>
                      <a:gd name="connsiteX3" fmla="*/ 30811 w 67160"/>
                      <a:gd name="connsiteY3" fmla="*/ 0 h 77530"/>
                      <a:gd name="connsiteX4" fmla="*/ 353 w 67160"/>
                      <a:gd name="connsiteY4" fmla="*/ 41534 h 7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60" h="77530">
                        <a:moveTo>
                          <a:pt x="353" y="41534"/>
                        </a:moveTo>
                        <a:cubicBezTo>
                          <a:pt x="3122" y="63686"/>
                          <a:pt x="19735" y="77531"/>
                          <a:pt x="36349" y="77531"/>
                        </a:cubicBezTo>
                        <a:cubicBezTo>
                          <a:pt x="55732" y="74762"/>
                          <a:pt x="69577" y="58148"/>
                          <a:pt x="66808" y="35996"/>
                        </a:cubicBezTo>
                        <a:cubicBezTo>
                          <a:pt x="64039" y="13845"/>
                          <a:pt x="47425" y="0"/>
                          <a:pt x="30811" y="0"/>
                        </a:cubicBezTo>
                        <a:cubicBezTo>
                          <a:pt x="11429" y="2769"/>
                          <a:pt x="-2416" y="22152"/>
                          <a:pt x="353" y="41534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4" name="Hình tự do: Hình 103">
                    <a:extLst>
                      <a:ext uri="{FF2B5EF4-FFF2-40B4-BE49-F238E27FC236}">
                        <a16:creationId xmlns:a16="http://schemas.microsoft.com/office/drawing/2014/main" xmlns="" id="{C2366404-4105-C8C2-FD3A-431D855732E7}"/>
                      </a:ext>
                    </a:extLst>
                  </p:cNvPr>
                  <p:cNvSpPr/>
                  <p:nvPr/>
                </p:nvSpPr>
                <p:spPr>
                  <a:xfrm>
                    <a:off x="5038689" y="3330565"/>
                    <a:ext cx="144206" cy="168871"/>
                  </a:xfrm>
                  <a:custGeom>
                    <a:avLst/>
                    <a:gdLst>
                      <a:gd name="connsiteX0" fmla="*/ 138019 w 144206"/>
                      <a:gd name="connsiteY0" fmla="*/ 98188 h 168871"/>
                      <a:gd name="connsiteX1" fmla="*/ 35568 w 144206"/>
                      <a:gd name="connsiteY1" fmla="*/ 167412 h 168871"/>
                      <a:gd name="connsiteX2" fmla="*/ 5109 w 144206"/>
                      <a:gd name="connsiteY2" fmla="*/ 73268 h 168871"/>
                      <a:gd name="connsiteX3" fmla="*/ 85409 w 144206"/>
                      <a:gd name="connsiteY3" fmla="*/ 1275 h 168871"/>
                      <a:gd name="connsiteX4" fmla="*/ 138019 w 144206"/>
                      <a:gd name="connsiteY4" fmla="*/ 98188 h 16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206" h="168871">
                        <a:moveTo>
                          <a:pt x="138019" y="98188"/>
                        </a:moveTo>
                        <a:cubicBezTo>
                          <a:pt x="121405" y="148030"/>
                          <a:pt x="71564" y="175719"/>
                          <a:pt x="35568" y="167412"/>
                        </a:cubicBezTo>
                        <a:cubicBezTo>
                          <a:pt x="-428" y="159105"/>
                          <a:pt x="-5966" y="120340"/>
                          <a:pt x="5109" y="73268"/>
                        </a:cubicBezTo>
                        <a:cubicBezTo>
                          <a:pt x="13416" y="26196"/>
                          <a:pt x="52182" y="-7032"/>
                          <a:pt x="85409" y="1275"/>
                        </a:cubicBezTo>
                        <a:cubicBezTo>
                          <a:pt x="138019" y="9582"/>
                          <a:pt x="154633" y="51116"/>
                          <a:pt x="138019" y="98188"/>
                        </a:cubicBezTo>
                        <a:close/>
                      </a:path>
                    </a:pathLst>
                  </a:custGeom>
                  <a:solidFill>
                    <a:srgbClr val="FAC7B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5" name="Hình tự do: Hình 104">
                    <a:extLst>
                      <a:ext uri="{FF2B5EF4-FFF2-40B4-BE49-F238E27FC236}">
                        <a16:creationId xmlns:a16="http://schemas.microsoft.com/office/drawing/2014/main" xmlns="" id="{5D554C59-5B2E-812C-A79F-A46135730DD9}"/>
                      </a:ext>
                    </a:extLst>
                  </p:cNvPr>
                  <p:cNvSpPr/>
                  <p:nvPr/>
                </p:nvSpPr>
                <p:spPr>
                  <a:xfrm>
                    <a:off x="5064525" y="3392405"/>
                    <a:ext cx="68304" cy="75467"/>
                  </a:xfrm>
                  <a:custGeom>
                    <a:avLst/>
                    <a:gdLst>
                      <a:gd name="connsiteX0" fmla="*/ 67880 w 68304"/>
                      <a:gd name="connsiteY0" fmla="*/ 44656 h 75467"/>
                      <a:gd name="connsiteX1" fmla="*/ 26346 w 68304"/>
                      <a:gd name="connsiteY1" fmla="*/ 75114 h 75467"/>
                      <a:gd name="connsiteX2" fmla="*/ 1426 w 68304"/>
                      <a:gd name="connsiteY2" fmla="*/ 30811 h 75467"/>
                      <a:gd name="connsiteX3" fmla="*/ 42960 w 68304"/>
                      <a:gd name="connsiteY3" fmla="*/ 353 h 75467"/>
                      <a:gd name="connsiteX4" fmla="*/ 67880 w 68304"/>
                      <a:gd name="connsiteY4" fmla="*/ 44656 h 7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304" h="75467">
                        <a:moveTo>
                          <a:pt x="67880" y="44656"/>
                        </a:moveTo>
                        <a:cubicBezTo>
                          <a:pt x="65111" y="64039"/>
                          <a:pt x="45729" y="77883"/>
                          <a:pt x="26346" y="75114"/>
                        </a:cubicBezTo>
                        <a:cubicBezTo>
                          <a:pt x="6963" y="72345"/>
                          <a:pt x="-4112" y="52963"/>
                          <a:pt x="1426" y="30811"/>
                        </a:cubicBezTo>
                        <a:cubicBezTo>
                          <a:pt x="4195" y="11429"/>
                          <a:pt x="23577" y="-2416"/>
                          <a:pt x="42960" y="353"/>
                        </a:cubicBezTo>
                        <a:cubicBezTo>
                          <a:pt x="59574" y="3122"/>
                          <a:pt x="70649" y="22504"/>
                          <a:pt x="67880" y="44656"/>
                        </a:cubicBezTo>
                        <a:close/>
                      </a:path>
                    </a:pathLst>
                  </a:custGeom>
                  <a:solidFill>
                    <a:srgbClr val="E4A68D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6" name="Hình tự do: Hình 105">
                    <a:extLst>
                      <a:ext uri="{FF2B5EF4-FFF2-40B4-BE49-F238E27FC236}">
                        <a16:creationId xmlns:a16="http://schemas.microsoft.com/office/drawing/2014/main" xmlns="" id="{371AC236-3FA6-B193-B58C-371DE6663547}"/>
                      </a:ext>
                    </a:extLst>
                  </p:cNvPr>
                  <p:cNvSpPr/>
                  <p:nvPr/>
                </p:nvSpPr>
                <p:spPr>
                  <a:xfrm>
                    <a:off x="4672277" y="3053774"/>
                    <a:ext cx="494175" cy="436561"/>
                  </a:xfrm>
                  <a:custGeom>
                    <a:avLst/>
                    <a:gdLst>
                      <a:gd name="connsiteX0" fmla="*/ 493356 w 494175"/>
                      <a:gd name="connsiteY0" fmla="*/ 214380 h 436561"/>
                      <a:gd name="connsiteX1" fmla="*/ 235844 w 494175"/>
                      <a:gd name="connsiteY1" fmla="*/ 435896 h 436561"/>
                      <a:gd name="connsiteX2" fmla="*/ 483 w 494175"/>
                      <a:gd name="connsiteY2" fmla="*/ 186691 h 436561"/>
                      <a:gd name="connsiteX3" fmla="*/ 260764 w 494175"/>
                      <a:gd name="connsiteY3" fmla="*/ 1171 h 436561"/>
                      <a:gd name="connsiteX4" fmla="*/ 493356 w 494175"/>
                      <a:gd name="connsiteY4" fmla="*/ 214380 h 43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175" h="436561">
                        <a:moveTo>
                          <a:pt x="493356" y="214380"/>
                        </a:moveTo>
                        <a:cubicBezTo>
                          <a:pt x="485049" y="374979"/>
                          <a:pt x="377060" y="444203"/>
                          <a:pt x="235844" y="435896"/>
                        </a:cubicBezTo>
                        <a:cubicBezTo>
                          <a:pt x="91858" y="427590"/>
                          <a:pt x="-7824" y="350059"/>
                          <a:pt x="483" y="186691"/>
                        </a:cubicBezTo>
                        <a:cubicBezTo>
                          <a:pt x="8790" y="26092"/>
                          <a:pt x="116779" y="-7136"/>
                          <a:pt x="260764" y="1171"/>
                        </a:cubicBezTo>
                        <a:cubicBezTo>
                          <a:pt x="401981" y="9478"/>
                          <a:pt x="504432" y="53781"/>
                          <a:pt x="493356" y="214380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7" name="Hình tự do: Hình 106">
                    <a:extLst>
                      <a:ext uri="{FF2B5EF4-FFF2-40B4-BE49-F238E27FC236}">
                        <a16:creationId xmlns:a16="http://schemas.microsoft.com/office/drawing/2014/main" xmlns="" id="{69C1D038-B3DE-525E-6085-494A5D0845D9}"/>
                      </a:ext>
                    </a:extLst>
                  </p:cNvPr>
                  <p:cNvSpPr/>
                  <p:nvPr/>
                </p:nvSpPr>
                <p:spPr>
                  <a:xfrm>
                    <a:off x="4718281" y="3119361"/>
                    <a:ext cx="403191" cy="442302"/>
                  </a:xfrm>
                  <a:custGeom>
                    <a:avLst/>
                    <a:gdLst>
                      <a:gd name="connsiteX0" fmla="*/ 400279 w 403191"/>
                      <a:gd name="connsiteY0" fmla="*/ 82339 h 442302"/>
                      <a:gd name="connsiteX1" fmla="*/ 361514 w 403191"/>
                      <a:gd name="connsiteY1" fmla="*/ 381386 h 442302"/>
                      <a:gd name="connsiteX2" fmla="*/ 184301 w 403191"/>
                      <a:gd name="connsiteY2" fmla="*/ 442303 h 442302"/>
                      <a:gd name="connsiteX3" fmla="*/ 20933 w 403191"/>
                      <a:gd name="connsiteY3" fmla="*/ 364772 h 442302"/>
                      <a:gd name="connsiteX4" fmla="*/ 7089 w 403191"/>
                      <a:gd name="connsiteY4" fmla="*/ 79570 h 442302"/>
                      <a:gd name="connsiteX5" fmla="*/ 211991 w 403191"/>
                      <a:gd name="connsiteY5" fmla="*/ 2040 h 442302"/>
                      <a:gd name="connsiteX6" fmla="*/ 400279 w 403191"/>
                      <a:gd name="connsiteY6" fmla="*/ 82339 h 442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191" h="442302">
                        <a:moveTo>
                          <a:pt x="400279" y="82339"/>
                        </a:moveTo>
                        <a:cubicBezTo>
                          <a:pt x="411355" y="110029"/>
                          <a:pt x="389204" y="348158"/>
                          <a:pt x="361514" y="381386"/>
                        </a:cubicBezTo>
                        <a:cubicBezTo>
                          <a:pt x="331056" y="414613"/>
                          <a:pt x="209222" y="442303"/>
                          <a:pt x="184301" y="442303"/>
                        </a:cubicBezTo>
                        <a:cubicBezTo>
                          <a:pt x="156612" y="439534"/>
                          <a:pt x="43085" y="403537"/>
                          <a:pt x="20933" y="364772"/>
                        </a:cubicBezTo>
                        <a:cubicBezTo>
                          <a:pt x="-3987" y="317700"/>
                          <a:pt x="-3987" y="104491"/>
                          <a:pt x="7089" y="79570"/>
                        </a:cubicBezTo>
                        <a:cubicBezTo>
                          <a:pt x="40316" y="-3498"/>
                          <a:pt x="115078" y="-3498"/>
                          <a:pt x="211991" y="2040"/>
                        </a:cubicBezTo>
                        <a:cubicBezTo>
                          <a:pt x="300597" y="2040"/>
                          <a:pt x="372590" y="10347"/>
                          <a:pt x="400279" y="82339"/>
                        </a:cubicBezTo>
                        <a:close/>
                      </a:path>
                    </a:pathLst>
                  </a:custGeom>
                  <a:solidFill>
                    <a:srgbClr val="FBD3C7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8" name="Hình tự do: Hình 107">
                    <a:extLst>
                      <a:ext uri="{FF2B5EF4-FFF2-40B4-BE49-F238E27FC236}">
                        <a16:creationId xmlns:a16="http://schemas.microsoft.com/office/drawing/2014/main" xmlns="" id="{4CE68933-9FB6-4106-807C-97F4A9941C49}"/>
                      </a:ext>
                    </a:extLst>
                  </p:cNvPr>
                  <p:cNvSpPr/>
                  <p:nvPr/>
                </p:nvSpPr>
                <p:spPr>
                  <a:xfrm>
                    <a:off x="4985651" y="3425985"/>
                    <a:ext cx="94144" cy="94144"/>
                  </a:xfrm>
                  <a:custGeom>
                    <a:avLst/>
                    <a:gdLst>
                      <a:gd name="connsiteX0" fmla="*/ 94144 w 94144"/>
                      <a:gd name="connsiteY0" fmla="*/ 49841 h 94144"/>
                      <a:gd name="connsiteX1" fmla="*/ 44303 w 94144"/>
                      <a:gd name="connsiteY1" fmla="*/ 94144 h 94144"/>
                      <a:gd name="connsiteX2" fmla="*/ 0 w 94144"/>
                      <a:gd name="connsiteY2" fmla="*/ 44303 h 94144"/>
                      <a:gd name="connsiteX3" fmla="*/ 49841 w 94144"/>
                      <a:gd name="connsiteY3" fmla="*/ 0 h 94144"/>
                      <a:gd name="connsiteX4" fmla="*/ 94144 w 94144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44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2769"/>
                          <a:pt x="94144" y="24920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0C0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xmlns="" id="{73CA988F-6680-F110-5ACC-9191ABEF150A}"/>
                      </a:ext>
                    </a:extLst>
                  </p:cNvPr>
                  <p:cNvSpPr/>
                  <p:nvPr/>
                </p:nvSpPr>
                <p:spPr>
                  <a:xfrm>
                    <a:off x="4739214" y="3414909"/>
                    <a:ext cx="94378" cy="94144"/>
                  </a:xfrm>
                  <a:custGeom>
                    <a:avLst/>
                    <a:gdLst>
                      <a:gd name="connsiteX0" fmla="*/ 94144 w 94378"/>
                      <a:gd name="connsiteY0" fmla="*/ 49841 h 94144"/>
                      <a:gd name="connsiteX1" fmla="*/ 44303 w 94378"/>
                      <a:gd name="connsiteY1" fmla="*/ 94144 h 94144"/>
                      <a:gd name="connsiteX2" fmla="*/ 0 w 94378"/>
                      <a:gd name="connsiteY2" fmla="*/ 44303 h 94144"/>
                      <a:gd name="connsiteX3" fmla="*/ 49841 w 94378"/>
                      <a:gd name="connsiteY3" fmla="*/ 0 h 94144"/>
                      <a:gd name="connsiteX4" fmla="*/ 94144 w 94378"/>
                      <a:gd name="connsiteY4" fmla="*/ 49841 h 94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378" h="94144">
                        <a:moveTo>
                          <a:pt x="94144" y="49841"/>
                        </a:moveTo>
                        <a:cubicBezTo>
                          <a:pt x="94144" y="74762"/>
                          <a:pt x="71993" y="94144"/>
                          <a:pt x="44303" y="94144"/>
                        </a:cubicBezTo>
                        <a:cubicBezTo>
                          <a:pt x="19383" y="94144"/>
                          <a:pt x="0" y="71993"/>
                          <a:pt x="0" y="44303"/>
                        </a:cubicBezTo>
                        <a:cubicBezTo>
                          <a:pt x="0" y="19383"/>
                          <a:pt x="22152" y="0"/>
                          <a:pt x="49841" y="0"/>
                        </a:cubicBezTo>
                        <a:cubicBezTo>
                          <a:pt x="74762" y="0"/>
                          <a:pt x="96913" y="22152"/>
                          <a:pt x="94144" y="49841"/>
                        </a:cubicBezTo>
                        <a:close/>
                      </a:path>
                    </a:pathLst>
                  </a:custGeom>
                  <a:solidFill>
                    <a:srgbClr val="FFC6C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xmlns="" id="{13465EC1-0970-0090-8168-B8C395715A15}"/>
                      </a:ext>
                    </a:extLst>
                  </p:cNvPr>
                  <p:cNvSpPr/>
                  <p:nvPr/>
                </p:nvSpPr>
                <p:spPr>
                  <a:xfrm>
                    <a:off x="4888738" y="3384451"/>
                    <a:ext cx="39995" cy="22151"/>
                  </a:xfrm>
                  <a:custGeom>
                    <a:avLst/>
                    <a:gdLst>
                      <a:gd name="connsiteX0" fmla="*/ 38765 w 39995"/>
                      <a:gd name="connsiteY0" fmla="*/ 22152 h 22151"/>
                      <a:gd name="connsiteX1" fmla="*/ 38765 w 39995"/>
                      <a:gd name="connsiteY1" fmla="*/ 22152 h 22151"/>
                      <a:gd name="connsiteX2" fmla="*/ 22152 w 39995"/>
                      <a:gd name="connsiteY2" fmla="*/ 5538 h 22151"/>
                      <a:gd name="connsiteX3" fmla="*/ 5538 w 39995"/>
                      <a:gd name="connsiteY3" fmla="*/ 16614 h 22151"/>
                      <a:gd name="connsiteX4" fmla="*/ 2769 w 39995"/>
                      <a:gd name="connsiteY4" fmla="*/ 19383 h 22151"/>
                      <a:gd name="connsiteX5" fmla="*/ 0 w 39995"/>
                      <a:gd name="connsiteY5" fmla="*/ 16614 h 22151"/>
                      <a:gd name="connsiteX6" fmla="*/ 22152 w 39995"/>
                      <a:gd name="connsiteY6" fmla="*/ 0 h 22151"/>
                      <a:gd name="connsiteX7" fmla="*/ 38765 w 39995"/>
                      <a:gd name="connsiteY7" fmla="*/ 22152 h 22151"/>
                      <a:gd name="connsiteX8" fmla="*/ 38765 w 39995"/>
                      <a:gd name="connsiteY8" fmla="*/ 22152 h 22151"/>
                      <a:gd name="connsiteX9" fmla="*/ 38765 w 39995"/>
                      <a:gd name="connsiteY9" fmla="*/ 22152 h 22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995" h="22151">
                        <a:moveTo>
                          <a:pt x="38765" y="22152"/>
                        </a:moveTo>
                        <a:cubicBezTo>
                          <a:pt x="35996" y="22152"/>
                          <a:pt x="35996" y="22152"/>
                          <a:pt x="38765" y="22152"/>
                        </a:cubicBezTo>
                        <a:cubicBezTo>
                          <a:pt x="35996" y="11076"/>
                          <a:pt x="30458" y="8307"/>
                          <a:pt x="22152" y="5538"/>
                        </a:cubicBezTo>
                        <a:cubicBezTo>
                          <a:pt x="13845" y="5538"/>
                          <a:pt x="8307" y="11076"/>
                          <a:pt x="5538" y="16614"/>
                        </a:cubicBezTo>
                        <a:cubicBezTo>
                          <a:pt x="5538" y="16614"/>
                          <a:pt x="2769" y="19383"/>
                          <a:pt x="2769" y="19383"/>
                        </a:cubicBezTo>
                        <a:cubicBezTo>
                          <a:pt x="2769" y="19383"/>
                          <a:pt x="0" y="16614"/>
                          <a:pt x="0" y="16614"/>
                        </a:cubicBezTo>
                        <a:cubicBezTo>
                          <a:pt x="2769" y="8307"/>
                          <a:pt x="11076" y="0"/>
                          <a:pt x="22152" y="0"/>
                        </a:cubicBezTo>
                        <a:cubicBezTo>
                          <a:pt x="30458" y="2769"/>
                          <a:pt x="38765" y="11076"/>
                          <a:pt x="38765" y="22152"/>
                        </a:cubicBezTo>
                        <a:cubicBezTo>
                          <a:pt x="41534" y="22152"/>
                          <a:pt x="38765" y="22152"/>
                          <a:pt x="38765" y="22152"/>
                        </a:cubicBezTo>
                        <a:cubicBezTo>
                          <a:pt x="38765" y="22152"/>
                          <a:pt x="38765" y="22152"/>
                          <a:pt x="38765" y="22152"/>
                        </a:cubicBezTo>
                        <a:close/>
                      </a:path>
                    </a:pathLst>
                  </a:custGeom>
                  <a:solidFill>
                    <a:srgbClr val="C68C7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1" name="Đồ họa 753">
                    <a:extLst>
                      <a:ext uri="{FF2B5EF4-FFF2-40B4-BE49-F238E27FC236}">
                        <a16:creationId xmlns:a16="http://schemas.microsoft.com/office/drawing/2014/main" xmlns="" id="{B13B4279-A9DA-C197-1004-5235A3D39B65}"/>
                      </a:ext>
                    </a:extLst>
                  </p:cNvPr>
                  <p:cNvGrpSpPr/>
                  <p:nvPr/>
                </p:nvGrpSpPr>
                <p:grpSpPr>
                  <a:xfrm>
                    <a:off x="4838897" y="3424950"/>
                    <a:ext cx="146754" cy="81567"/>
                    <a:chOff x="4838897" y="3424950"/>
                    <a:chExt cx="146754" cy="81567"/>
                  </a:xfrm>
                </p:grpSpPr>
                <p:sp>
                  <p:nvSpPr>
                    <p:cNvPr id="121" name="Hình tự do: Hình 120">
                      <a:extLst>
                        <a:ext uri="{FF2B5EF4-FFF2-40B4-BE49-F238E27FC236}">
                          <a16:creationId xmlns:a16="http://schemas.microsoft.com/office/drawing/2014/main" xmlns="" id="{743639D5-0D05-F6AA-74AA-E94AA6E62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8897" y="3424950"/>
                      <a:ext cx="146754" cy="81567"/>
                    </a:xfrm>
                    <a:custGeom>
                      <a:avLst/>
                      <a:gdLst>
                        <a:gd name="connsiteX0" fmla="*/ 146754 w 146754"/>
                        <a:gd name="connsiteY0" fmla="*/ 31493 h 81567"/>
                        <a:gd name="connsiteX1" fmla="*/ 71993 w 146754"/>
                        <a:gd name="connsiteY1" fmla="*/ 81334 h 81567"/>
                        <a:gd name="connsiteX2" fmla="*/ 0 w 146754"/>
                        <a:gd name="connsiteY2" fmla="*/ 23186 h 81567"/>
                        <a:gd name="connsiteX3" fmla="*/ 74762 w 146754"/>
                        <a:gd name="connsiteY3" fmla="*/ 1035 h 81567"/>
                        <a:gd name="connsiteX4" fmla="*/ 146754 w 146754"/>
                        <a:gd name="connsiteY4" fmla="*/ 31493 h 8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754" h="81567">
                          <a:moveTo>
                            <a:pt x="146754" y="31493"/>
                          </a:moveTo>
                          <a:cubicBezTo>
                            <a:pt x="146754" y="61952"/>
                            <a:pt x="110758" y="84103"/>
                            <a:pt x="71993" y="81334"/>
                          </a:cubicBezTo>
                          <a:cubicBezTo>
                            <a:pt x="30459" y="78565"/>
                            <a:pt x="0" y="53645"/>
                            <a:pt x="0" y="23186"/>
                          </a:cubicBezTo>
                          <a:cubicBezTo>
                            <a:pt x="0" y="-7272"/>
                            <a:pt x="35996" y="1035"/>
                            <a:pt x="74762" y="1035"/>
                          </a:cubicBezTo>
                          <a:cubicBezTo>
                            <a:pt x="116296" y="3804"/>
                            <a:pt x="146754" y="1035"/>
                            <a:pt x="146754" y="31493"/>
                          </a:cubicBezTo>
                          <a:close/>
                        </a:path>
                      </a:pathLst>
                    </a:custGeom>
                    <a:solidFill>
                      <a:srgbClr val="63090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Hình tự do: Hình 121">
                      <a:extLst>
                        <a:ext uri="{FF2B5EF4-FFF2-40B4-BE49-F238E27FC236}">
                          <a16:creationId xmlns:a16="http://schemas.microsoft.com/office/drawing/2014/main" xmlns="" id="{D5E0B8E5-D986-C544-F79D-8518EED03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1048" y="3478595"/>
                      <a:ext cx="99682" cy="27689"/>
                    </a:xfrm>
                    <a:custGeom>
                      <a:avLst/>
                      <a:gdLst>
                        <a:gd name="connsiteX0" fmla="*/ 52610 w 99682"/>
                        <a:gd name="connsiteY0" fmla="*/ 0 h 27689"/>
                        <a:gd name="connsiteX1" fmla="*/ 0 w 99682"/>
                        <a:gd name="connsiteY1" fmla="*/ 13845 h 27689"/>
                        <a:gd name="connsiteX2" fmla="*/ 47072 w 99682"/>
                        <a:gd name="connsiteY2" fmla="*/ 27689 h 27689"/>
                        <a:gd name="connsiteX3" fmla="*/ 99682 w 99682"/>
                        <a:gd name="connsiteY3" fmla="*/ 13845 h 27689"/>
                        <a:gd name="connsiteX4" fmla="*/ 52610 w 99682"/>
                        <a:gd name="connsiteY4" fmla="*/ 0 h 27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682" h="27689">
                          <a:moveTo>
                            <a:pt x="52610" y="0"/>
                          </a:moveTo>
                          <a:cubicBezTo>
                            <a:pt x="30458" y="0"/>
                            <a:pt x="11076" y="5538"/>
                            <a:pt x="0" y="13845"/>
                          </a:cubicBezTo>
                          <a:cubicBezTo>
                            <a:pt x="13845" y="22152"/>
                            <a:pt x="27689" y="27689"/>
                            <a:pt x="47072" y="27689"/>
                          </a:cubicBezTo>
                          <a:cubicBezTo>
                            <a:pt x="66455" y="27689"/>
                            <a:pt x="85837" y="22152"/>
                            <a:pt x="99682" y="13845"/>
                          </a:cubicBezTo>
                          <a:cubicBezTo>
                            <a:pt x="88606" y="8307"/>
                            <a:pt x="71993" y="2769"/>
                            <a:pt x="52610" y="0"/>
                          </a:cubicBezTo>
                          <a:close/>
                        </a:path>
                      </a:pathLst>
                    </a:custGeom>
                    <a:solidFill>
                      <a:srgbClr val="D36553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3" name="Hình tự do: Hình 122">
                      <a:extLst>
                        <a:ext uri="{FF2B5EF4-FFF2-40B4-BE49-F238E27FC236}">
                          <a16:creationId xmlns:a16="http://schemas.microsoft.com/office/drawing/2014/main" xmlns="" id="{35BDB19F-95BD-D2B4-B754-2C2A71F118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5510" y="3427523"/>
                      <a:ext cx="107988" cy="23812"/>
                    </a:xfrm>
                    <a:custGeom>
                      <a:avLst/>
                      <a:gdLst>
                        <a:gd name="connsiteX0" fmla="*/ 107989 w 107988"/>
                        <a:gd name="connsiteY0" fmla="*/ 4000 h 23812"/>
                        <a:gd name="connsiteX1" fmla="*/ 58148 w 107988"/>
                        <a:gd name="connsiteY1" fmla="*/ 1231 h 23812"/>
                        <a:gd name="connsiteX2" fmla="*/ 0 w 107988"/>
                        <a:gd name="connsiteY2" fmla="*/ 1231 h 23812"/>
                        <a:gd name="connsiteX3" fmla="*/ 52610 w 107988"/>
                        <a:gd name="connsiteY3" fmla="*/ 23382 h 23812"/>
                        <a:gd name="connsiteX4" fmla="*/ 107989 w 107988"/>
                        <a:gd name="connsiteY4" fmla="*/ 400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7988" h="23812">
                          <a:moveTo>
                            <a:pt x="107989" y="4000"/>
                          </a:moveTo>
                          <a:cubicBezTo>
                            <a:pt x="94144" y="1231"/>
                            <a:pt x="77531" y="1231"/>
                            <a:pt x="58148" y="1231"/>
                          </a:cubicBezTo>
                          <a:cubicBezTo>
                            <a:pt x="35996" y="1231"/>
                            <a:pt x="13845" y="-1538"/>
                            <a:pt x="0" y="1231"/>
                          </a:cubicBezTo>
                          <a:cubicBezTo>
                            <a:pt x="5538" y="12306"/>
                            <a:pt x="27689" y="23382"/>
                            <a:pt x="52610" y="23382"/>
                          </a:cubicBezTo>
                          <a:cubicBezTo>
                            <a:pt x="80299" y="26151"/>
                            <a:pt x="105220" y="15075"/>
                            <a:pt x="107989" y="4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112" name="Hình tự do: Hình 111">
                    <a:extLst>
                      <a:ext uri="{FF2B5EF4-FFF2-40B4-BE49-F238E27FC236}">
                        <a16:creationId xmlns:a16="http://schemas.microsoft.com/office/drawing/2014/main" xmlns="" id="{34E8918F-3348-3621-4A77-89AD791E2E32}"/>
                      </a:ext>
                    </a:extLst>
                  </p:cNvPr>
                  <p:cNvSpPr/>
                  <p:nvPr/>
                </p:nvSpPr>
                <p:spPr>
                  <a:xfrm>
                    <a:off x="4647839" y="3045219"/>
                    <a:ext cx="551020" cy="336462"/>
                  </a:xfrm>
                  <a:custGeom>
                    <a:avLst/>
                    <a:gdLst>
                      <a:gd name="connsiteX0" fmla="*/ 551021 w 551020"/>
                      <a:gd name="connsiteY0" fmla="*/ 270008 h 336462"/>
                      <a:gd name="connsiteX1" fmla="*/ 503949 w 551020"/>
                      <a:gd name="connsiteY1" fmla="*/ 189708 h 336462"/>
                      <a:gd name="connsiteX2" fmla="*/ 545483 w 551020"/>
                      <a:gd name="connsiteY2" fmla="*/ 175863 h 336462"/>
                      <a:gd name="connsiteX3" fmla="*/ 412573 w 551020"/>
                      <a:gd name="connsiteY3" fmla="*/ 26340 h 336462"/>
                      <a:gd name="connsiteX4" fmla="*/ 124603 w 551020"/>
                      <a:gd name="connsiteY4" fmla="*/ 34647 h 336462"/>
                      <a:gd name="connsiteX5" fmla="*/ 47072 w 551020"/>
                      <a:gd name="connsiteY5" fmla="*/ 186939 h 336462"/>
                      <a:gd name="connsiteX6" fmla="*/ 0 w 551020"/>
                      <a:gd name="connsiteY6" fmla="*/ 270008 h 336462"/>
                      <a:gd name="connsiteX7" fmla="*/ 55379 w 551020"/>
                      <a:gd name="connsiteY7" fmla="*/ 261701 h 336462"/>
                      <a:gd name="connsiteX8" fmla="*/ 19383 w 551020"/>
                      <a:gd name="connsiteY8" fmla="*/ 322618 h 336462"/>
                      <a:gd name="connsiteX9" fmla="*/ 107989 w 551020"/>
                      <a:gd name="connsiteY9" fmla="*/ 250625 h 336462"/>
                      <a:gd name="connsiteX10" fmla="*/ 99682 w 551020"/>
                      <a:gd name="connsiteY10" fmla="*/ 153712 h 336462"/>
                      <a:gd name="connsiteX11" fmla="*/ 143985 w 551020"/>
                      <a:gd name="connsiteY11" fmla="*/ 95564 h 336462"/>
                      <a:gd name="connsiteX12" fmla="*/ 296278 w 551020"/>
                      <a:gd name="connsiteY12" fmla="*/ 192477 h 336462"/>
                      <a:gd name="connsiteX13" fmla="*/ 215978 w 551020"/>
                      <a:gd name="connsiteY13" fmla="*/ 95564 h 336462"/>
                      <a:gd name="connsiteX14" fmla="*/ 238130 w 551020"/>
                      <a:gd name="connsiteY14" fmla="*/ 112177 h 336462"/>
                      <a:gd name="connsiteX15" fmla="*/ 456876 w 551020"/>
                      <a:gd name="connsiteY15" fmla="*/ 198015 h 336462"/>
                      <a:gd name="connsiteX16" fmla="*/ 526100 w 551020"/>
                      <a:gd name="connsiteY16" fmla="*/ 336462 h 336462"/>
                      <a:gd name="connsiteX17" fmla="*/ 506718 w 551020"/>
                      <a:gd name="connsiteY17" fmla="*/ 272776 h 336462"/>
                      <a:gd name="connsiteX18" fmla="*/ 551021 w 551020"/>
                      <a:gd name="connsiteY18" fmla="*/ 270008 h 336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1020" h="336462">
                        <a:moveTo>
                          <a:pt x="551021" y="270008"/>
                        </a:moveTo>
                        <a:cubicBezTo>
                          <a:pt x="523331" y="258932"/>
                          <a:pt x="503949" y="239549"/>
                          <a:pt x="503949" y="189708"/>
                        </a:cubicBezTo>
                        <a:cubicBezTo>
                          <a:pt x="520562" y="186939"/>
                          <a:pt x="528869" y="181401"/>
                          <a:pt x="545483" y="175863"/>
                        </a:cubicBezTo>
                        <a:cubicBezTo>
                          <a:pt x="484566" y="159250"/>
                          <a:pt x="492873" y="65105"/>
                          <a:pt x="412573" y="26340"/>
                        </a:cubicBezTo>
                        <a:cubicBezTo>
                          <a:pt x="279664" y="-26270"/>
                          <a:pt x="160599" y="12495"/>
                          <a:pt x="124603" y="34647"/>
                        </a:cubicBezTo>
                        <a:cubicBezTo>
                          <a:pt x="60917" y="73412"/>
                          <a:pt x="52610" y="128791"/>
                          <a:pt x="47072" y="186939"/>
                        </a:cubicBezTo>
                        <a:cubicBezTo>
                          <a:pt x="38765" y="242318"/>
                          <a:pt x="27689" y="256163"/>
                          <a:pt x="0" y="270008"/>
                        </a:cubicBezTo>
                        <a:cubicBezTo>
                          <a:pt x="27689" y="278314"/>
                          <a:pt x="44303" y="270008"/>
                          <a:pt x="55379" y="261701"/>
                        </a:cubicBezTo>
                        <a:cubicBezTo>
                          <a:pt x="52610" y="294928"/>
                          <a:pt x="35996" y="306004"/>
                          <a:pt x="19383" y="322618"/>
                        </a:cubicBezTo>
                        <a:cubicBezTo>
                          <a:pt x="63686" y="325387"/>
                          <a:pt x="99682" y="286621"/>
                          <a:pt x="107989" y="250625"/>
                        </a:cubicBezTo>
                        <a:cubicBezTo>
                          <a:pt x="116296" y="211860"/>
                          <a:pt x="94144" y="170325"/>
                          <a:pt x="99682" y="153712"/>
                        </a:cubicBezTo>
                        <a:cubicBezTo>
                          <a:pt x="102451" y="145405"/>
                          <a:pt x="132910" y="95564"/>
                          <a:pt x="143985" y="95564"/>
                        </a:cubicBezTo>
                        <a:cubicBezTo>
                          <a:pt x="171675" y="95564"/>
                          <a:pt x="199364" y="195246"/>
                          <a:pt x="296278" y="192477"/>
                        </a:cubicBezTo>
                        <a:cubicBezTo>
                          <a:pt x="257512" y="170325"/>
                          <a:pt x="238130" y="139867"/>
                          <a:pt x="215978" y="95564"/>
                        </a:cubicBezTo>
                        <a:cubicBezTo>
                          <a:pt x="224285" y="101102"/>
                          <a:pt x="229823" y="106640"/>
                          <a:pt x="238130" y="112177"/>
                        </a:cubicBezTo>
                        <a:cubicBezTo>
                          <a:pt x="315660" y="186939"/>
                          <a:pt x="387653" y="203553"/>
                          <a:pt x="456876" y="198015"/>
                        </a:cubicBezTo>
                        <a:cubicBezTo>
                          <a:pt x="459646" y="270008"/>
                          <a:pt x="440263" y="308773"/>
                          <a:pt x="526100" y="336462"/>
                        </a:cubicBezTo>
                        <a:cubicBezTo>
                          <a:pt x="517793" y="325387"/>
                          <a:pt x="506718" y="294928"/>
                          <a:pt x="506718" y="272776"/>
                        </a:cubicBezTo>
                        <a:cubicBezTo>
                          <a:pt x="512255" y="278314"/>
                          <a:pt x="528869" y="283852"/>
                          <a:pt x="551021" y="270008"/>
                        </a:cubicBezTo>
                        <a:close/>
                      </a:path>
                    </a:pathLst>
                  </a:custGeom>
                  <a:solidFill>
                    <a:srgbClr val="F99A0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Hình tự do: Hình 112">
                    <a:extLst>
                      <a:ext uri="{FF2B5EF4-FFF2-40B4-BE49-F238E27FC236}">
                        <a16:creationId xmlns:a16="http://schemas.microsoft.com/office/drawing/2014/main" xmlns="" id="{213EDA75-26CC-2A48-716A-97DE0353D21A}"/>
                      </a:ext>
                    </a:extLst>
                  </p:cNvPr>
                  <p:cNvSpPr/>
                  <p:nvPr/>
                </p:nvSpPr>
                <p:spPr>
                  <a:xfrm>
                    <a:off x="4987273" y="3234132"/>
                    <a:ext cx="89061" cy="22946"/>
                  </a:xfrm>
                  <a:custGeom>
                    <a:avLst/>
                    <a:gdLst>
                      <a:gd name="connsiteX0" fmla="*/ 84215 w 89061"/>
                      <a:gd name="connsiteY0" fmla="*/ 22947 h 22946"/>
                      <a:gd name="connsiteX1" fmla="*/ 78677 w 89061"/>
                      <a:gd name="connsiteY1" fmla="*/ 22947 h 22946"/>
                      <a:gd name="connsiteX2" fmla="*/ 9454 w 89061"/>
                      <a:gd name="connsiteY2" fmla="*/ 20178 h 22946"/>
                      <a:gd name="connsiteX3" fmla="*/ 1147 w 89061"/>
                      <a:gd name="connsiteY3" fmla="*/ 17409 h 22946"/>
                      <a:gd name="connsiteX4" fmla="*/ 3916 w 89061"/>
                      <a:gd name="connsiteY4" fmla="*/ 9102 h 22946"/>
                      <a:gd name="connsiteX5" fmla="*/ 86984 w 89061"/>
                      <a:gd name="connsiteY5" fmla="*/ 11871 h 22946"/>
                      <a:gd name="connsiteX6" fmla="*/ 86984 w 89061"/>
                      <a:gd name="connsiteY6" fmla="*/ 20178 h 22946"/>
                      <a:gd name="connsiteX7" fmla="*/ 84215 w 89061"/>
                      <a:gd name="connsiteY7" fmla="*/ 22947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061" h="22946">
                        <a:moveTo>
                          <a:pt x="84215" y="22947"/>
                        </a:moveTo>
                        <a:cubicBezTo>
                          <a:pt x="81446" y="22947"/>
                          <a:pt x="81446" y="22947"/>
                          <a:pt x="78677" y="22947"/>
                        </a:cubicBezTo>
                        <a:cubicBezTo>
                          <a:pt x="62064" y="11871"/>
                          <a:pt x="31605" y="9102"/>
                          <a:pt x="9454" y="20178"/>
                        </a:cubicBezTo>
                        <a:cubicBezTo>
                          <a:pt x="6685" y="22947"/>
                          <a:pt x="1147" y="20178"/>
                          <a:pt x="1147" y="17409"/>
                        </a:cubicBezTo>
                        <a:cubicBezTo>
                          <a:pt x="-1622" y="14640"/>
                          <a:pt x="1147" y="9102"/>
                          <a:pt x="3916" y="9102"/>
                        </a:cubicBezTo>
                        <a:cubicBezTo>
                          <a:pt x="31605" y="-4743"/>
                          <a:pt x="64833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6984" y="20178"/>
                        </a:cubicBezTo>
                        <a:cubicBezTo>
                          <a:pt x="86984" y="20178"/>
                          <a:pt x="84215" y="22947"/>
                          <a:pt x="84215" y="22947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Hình tự do: Hình 113">
                    <a:extLst>
                      <a:ext uri="{FF2B5EF4-FFF2-40B4-BE49-F238E27FC236}">
                        <a16:creationId xmlns:a16="http://schemas.microsoft.com/office/drawing/2014/main" xmlns="" id="{7074E87B-54B3-37DB-070A-43ABCF0FCAF1}"/>
                      </a:ext>
                    </a:extLst>
                  </p:cNvPr>
                  <p:cNvSpPr/>
                  <p:nvPr/>
                </p:nvSpPr>
                <p:spPr>
                  <a:xfrm>
                    <a:off x="4757450" y="3220287"/>
                    <a:ext cx="89753" cy="22946"/>
                  </a:xfrm>
                  <a:custGeom>
                    <a:avLst/>
                    <a:gdLst>
                      <a:gd name="connsiteX0" fmla="*/ 6685 w 89753"/>
                      <a:gd name="connsiteY0" fmla="*/ 20178 h 22946"/>
                      <a:gd name="connsiteX1" fmla="*/ 1147 w 89753"/>
                      <a:gd name="connsiteY1" fmla="*/ 17409 h 22946"/>
                      <a:gd name="connsiteX2" fmla="*/ 3916 w 89753"/>
                      <a:gd name="connsiteY2" fmla="*/ 9102 h 22946"/>
                      <a:gd name="connsiteX3" fmla="*/ 86984 w 89753"/>
                      <a:gd name="connsiteY3" fmla="*/ 11871 h 22946"/>
                      <a:gd name="connsiteX4" fmla="*/ 89753 w 89753"/>
                      <a:gd name="connsiteY4" fmla="*/ 20178 h 22946"/>
                      <a:gd name="connsiteX5" fmla="*/ 81446 w 89753"/>
                      <a:gd name="connsiteY5" fmla="*/ 22947 h 22946"/>
                      <a:gd name="connsiteX6" fmla="*/ 12223 w 89753"/>
                      <a:gd name="connsiteY6" fmla="*/ 20178 h 22946"/>
                      <a:gd name="connsiteX7" fmla="*/ 6685 w 89753"/>
                      <a:gd name="connsiteY7" fmla="*/ 20178 h 2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753" h="22946">
                        <a:moveTo>
                          <a:pt x="6685" y="20178"/>
                        </a:moveTo>
                        <a:cubicBezTo>
                          <a:pt x="3916" y="20178"/>
                          <a:pt x="3916" y="20178"/>
                          <a:pt x="1147" y="17409"/>
                        </a:cubicBezTo>
                        <a:cubicBezTo>
                          <a:pt x="-1622" y="14640"/>
                          <a:pt x="1147" y="11871"/>
                          <a:pt x="3916" y="9102"/>
                        </a:cubicBezTo>
                        <a:cubicBezTo>
                          <a:pt x="26067" y="-4743"/>
                          <a:pt x="59295" y="-1974"/>
                          <a:pt x="86984" y="11871"/>
                        </a:cubicBezTo>
                        <a:cubicBezTo>
                          <a:pt x="89753" y="14640"/>
                          <a:pt x="89753" y="17409"/>
                          <a:pt x="89753" y="20178"/>
                        </a:cubicBezTo>
                        <a:cubicBezTo>
                          <a:pt x="86984" y="22947"/>
                          <a:pt x="84215" y="22947"/>
                          <a:pt x="81446" y="22947"/>
                        </a:cubicBezTo>
                        <a:cubicBezTo>
                          <a:pt x="59295" y="9102"/>
                          <a:pt x="31605" y="9102"/>
                          <a:pt x="12223" y="20178"/>
                        </a:cubicBezTo>
                        <a:cubicBezTo>
                          <a:pt x="9454" y="20178"/>
                          <a:pt x="9454" y="20178"/>
                          <a:pt x="6685" y="20178"/>
                        </a:cubicBezTo>
                        <a:close/>
                      </a:path>
                    </a:pathLst>
                  </a:custGeom>
                  <a:solidFill>
                    <a:srgbClr val="B74D23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5" name="Hình tự do: Hình 114">
                    <a:extLst>
                      <a:ext uri="{FF2B5EF4-FFF2-40B4-BE49-F238E27FC236}">
                        <a16:creationId xmlns:a16="http://schemas.microsoft.com/office/drawing/2014/main" xmlns="" id="{8980F0FA-929D-B18A-3619-9894AAD5ED86}"/>
                      </a:ext>
                    </a:extLst>
                  </p:cNvPr>
                  <p:cNvSpPr/>
                  <p:nvPr/>
                </p:nvSpPr>
                <p:spPr>
                  <a:xfrm>
                    <a:off x="4786287" y="3331840"/>
                    <a:ext cx="85837" cy="44303"/>
                  </a:xfrm>
                  <a:custGeom>
                    <a:avLst/>
                    <a:gdLst>
                      <a:gd name="connsiteX0" fmla="*/ 0 w 85837"/>
                      <a:gd name="connsiteY0" fmla="*/ 44303 h 44303"/>
                      <a:gd name="connsiteX1" fmla="*/ 11076 w 85837"/>
                      <a:gd name="connsiteY1" fmla="*/ 13845 h 44303"/>
                      <a:gd name="connsiteX2" fmla="*/ 41534 w 85837"/>
                      <a:gd name="connsiteY2" fmla="*/ 0 h 44303"/>
                      <a:gd name="connsiteX3" fmla="*/ 71993 w 85837"/>
                      <a:gd name="connsiteY3" fmla="*/ 11076 h 44303"/>
                      <a:gd name="connsiteX4" fmla="*/ 85837 w 85837"/>
                      <a:gd name="connsiteY4" fmla="*/ 41534 h 44303"/>
                      <a:gd name="connsiteX5" fmla="*/ 71993 w 85837"/>
                      <a:gd name="connsiteY5" fmla="*/ 41534 h 44303"/>
                      <a:gd name="connsiteX6" fmla="*/ 60917 w 85837"/>
                      <a:gd name="connsiteY6" fmla="*/ 19383 h 44303"/>
                      <a:gd name="connsiteX7" fmla="*/ 38765 w 85837"/>
                      <a:gd name="connsiteY7" fmla="*/ 11076 h 44303"/>
                      <a:gd name="connsiteX8" fmla="*/ 16614 w 85837"/>
                      <a:gd name="connsiteY8" fmla="*/ 22152 h 44303"/>
                      <a:gd name="connsiteX9" fmla="*/ 8307 w 85837"/>
                      <a:gd name="connsiteY9" fmla="*/ 44303 h 44303"/>
                      <a:gd name="connsiteX10" fmla="*/ 0 w 85837"/>
                      <a:gd name="connsiteY10" fmla="*/ 44303 h 4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837" h="44303">
                        <a:moveTo>
                          <a:pt x="0" y="44303"/>
                        </a:moveTo>
                        <a:cubicBezTo>
                          <a:pt x="0" y="33227"/>
                          <a:pt x="2769" y="22152"/>
                          <a:pt x="11076" y="13845"/>
                        </a:cubicBezTo>
                        <a:cubicBezTo>
                          <a:pt x="19383" y="5538"/>
                          <a:pt x="30458" y="0"/>
                          <a:pt x="41534" y="0"/>
                        </a:cubicBezTo>
                        <a:cubicBezTo>
                          <a:pt x="52610" y="0"/>
                          <a:pt x="63686" y="2769"/>
                          <a:pt x="71993" y="11076"/>
                        </a:cubicBezTo>
                        <a:cubicBezTo>
                          <a:pt x="80299" y="19383"/>
                          <a:pt x="85837" y="30459"/>
                          <a:pt x="85837" y="41534"/>
                        </a:cubicBezTo>
                        <a:lnTo>
                          <a:pt x="71993" y="41534"/>
                        </a:lnTo>
                        <a:cubicBezTo>
                          <a:pt x="71993" y="33227"/>
                          <a:pt x="69224" y="24921"/>
                          <a:pt x="60917" y="19383"/>
                        </a:cubicBezTo>
                        <a:cubicBezTo>
                          <a:pt x="55379" y="13845"/>
                          <a:pt x="47072" y="11076"/>
                          <a:pt x="38765" y="11076"/>
                        </a:cubicBezTo>
                        <a:cubicBezTo>
                          <a:pt x="30458" y="11076"/>
                          <a:pt x="22152" y="13845"/>
                          <a:pt x="16614" y="22152"/>
                        </a:cubicBezTo>
                        <a:cubicBezTo>
                          <a:pt x="11076" y="27689"/>
                          <a:pt x="8307" y="35996"/>
                          <a:pt x="8307" y="44303"/>
                        </a:cubicBezTo>
                        <a:lnTo>
                          <a:pt x="0" y="44303"/>
                        </a:ln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6" name="Hình tự do: Hình 115">
                    <a:extLst>
                      <a:ext uri="{FF2B5EF4-FFF2-40B4-BE49-F238E27FC236}">
                        <a16:creationId xmlns:a16="http://schemas.microsoft.com/office/drawing/2014/main" xmlns="" id="{A0258055-4A4E-B663-8360-82389DF3AA46}"/>
                      </a:ext>
                    </a:extLst>
                  </p:cNvPr>
                  <p:cNvSpPr/>
                  <p:nvPr/>
                </p:nvSpPr>
                <p:spPr>
                  <a:xfrm>
                    <a:off x="4952424" y="3334260"/>
                    <a:ext cx="89605" cy="50190"/>
                  </a:xfrm>
                  <a:custGeom>
                    <a:avLst/>
                    <a:gdLst>
                      <a:gd name="connsiteX0" fmla="*/ 88606 w 89605"/>
                      <a:gd name="connsiteY0" fmla="*/ 50190 h 50190"/>
                      <a:gd name="connsiteX1" fmla="*/ 74762 w 89605"/>
                      <a:gd name="connsiteY1" fmla="*/ 47421 h 50190"/>
                      <a:gd name="connsiteX2" fmla="*/ 69224 w 89605"/>
                      <a:gd name="connsiteY2" fmla="*/ 25270 h 50190"/>
                      <a:gd name="connsiteX3" fmla="*/ 49841 w 89605"/>
                      <a:gd name="connsiteY3" fmla="*/ 14194 h 50190"/>
                      <a:gd name="connsiteX4" fmla="*/ 13845 w 89605"/>
                      <a:gd name="connsiteY4" fmla="*/ 39115 h 50190"/>
                      <a:gd name="connsiteX5" fmla="*/ 0 w 89605"/>
                      <a:gd name="connsiteY5" fmla="*/ 36346 h 50190"/>
                      <a:gd name="connsiteX6" fmla="*/ 49841 w 89605"/>
                      <a:gd name="connsiteY6" fmla="*/ 349 h 50190"/>
                      <a:gd name="connsiteX7" fmla="*/ 77531 w 89605"/>
                      <a:gd name="connsiteY7" fmla="*/ 16963 h 50190"/>
                      <a:gd name="connsiteX8" fmla="*/ 88606 w 89605"/>
                      <a:gd name="connsiteY8" fmla="*/ 50190 h 5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05" h="50190">
                        <a:moveTo>
                          <a:pt x="88606" y="50190"/>
                        </a:moveTo>
                        <a:lnTo>
                          <a:pt x="74762" y="47421"/>
                        </a:lnTo>
                        <a:cubicBezTo>
                          <a:pt x="74762" y="39115"/>
                          <a:pt x="74762" y="30808"/>
                          <a:pt x="69224" y="25270"/>
                        </a:cubicBezTo>
                        <a:cubicBezTo>
                          <a:pt x="63686" y="19732"/>
                          <a:pt x="58148" y="14194"/>
                          <a:pt x="49841" y="14194"/>
                        </a:cubicBezTo>
                        <a:cubicBezTo>
                          <a:pt x="33227" y="11425"/>
                          <a:pt x="16614" y="22501"/>
                          <a:pt x="13845" y="39115"/>
                        </a:cubicBezTo>
                        <a:lnTo>
                          <a:pt x="0" y="36346"/>
                        </a:lnTo>
                        <a:cubicBezTo>
                          <a:pt x="2769" y="11425"/>
                          <a:pt x="24920" y="-2420"/>
                          <a:pt x="49841" y="349"/>
                        </a:cubicBezTo>
                        <a:cubicBezTo>
                          <a:pt x="60917" y="3118"/>
                          <a:pt x="71993" y="8656"/>
                          <a:pt x="77531" y="16963"/>
                        </a:cubicBezTo>
                        <a:cubicBezTo>
                          <a:pt x="88606" y="28039"/>
                          <a:pt x="91375" y="39115"/>
                          <a:pt x="88606" y="50190"/>
                        </a:cubicBezTo>
                        <a:close/>
                      </a:path>
                    </a:pathLst>
                  </a:custGeom>
                  <a:solidFill>
                    <a:srgbClr val="560802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117" name="Đồ họa 753">
                    <a:extLst>
                      <a:ext uri="{FF2B5EF4-FFF2-40B4-BE49-F238E27FC236}">
                        <a16:creationId xmlns:a16="http://schemas.microsoft.com/office/drawing/2014/main" xmlns="" id="{D2117E77-1E41-4D6C-A89D-0B330A82192B}"/>
                      </a:ext>
                    </a:extLst>
                  </p:cNvPr>
                  <p:cNvGrpSpPr/>
                  <p:nvPr/>
                </p:nvGrpSpPr>
                <p:grpSpPr>
                  <a:xfrm>
                    <a:off x="4703087" y="3243103"/>
                    <a:ext cx="423910" cy="205163"/>
                    <a:chOff x="4703087" y="3243103"/>
                    <a:chExt cx="423910" cy="205163"/>
                  </a:xfrm>
                  <a:solidFill>
                    <a:srgbClr val="B23B20"/>
                  </a:solidFill>
                </p:grpSpPr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xmlns="" id="{16F7FC80-D78F-DA0A-B0E7-B03C9BF20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5679" y="3256948"/>
                      <a:ext cx="191319" cy="191319"/>
                    </a:xfrm>
                    <a:custGeom>
                      <a:avLst/>
                      <a:gdLst>
                        <a:gd name="connsiteX0" fmla="*/ 91506 w 191319"/>
                        <a:gd name="connsiteY0" fmla="*/ 191188 h 191319"/>
                        <a:gd name="connsiteX1" fmla="*/ 131 w 191319"/>
                        <a:gd name="connsiteY1" fmla="*/ 91506 h 191319"/>
                        <a:gd name="connsiteX2" fmla="*/ 99813 w 191319"/>
                        <a:gd name="connsiteY2" fmla="*/ 131 h 191319"/>
                        <a:gd name="connsiteX3" fmla="*/ 191188 w 191319"/>
                        <a:gd name="connsiteY3" fmla="*/ 99813 h 191319"/>
                        <a:gd name="connsiteX4" fmla="*/ 91506 w 191319"/>
                        <a:gd name="connsiteY4" fmla="*/ 191188 h 191319"/>
                        <a:gd name="connsiteX5" fmla="*/ 99813 w 191319"/>
                        <a:gd name="connsiteY5" fmla="*/ 5669 h 191319"/>
                        <a:gd name="connsiteX6" fmla="*/ 8438 w 191319"/>
                        <a:gd name="connsiteY6" fmla="*/ 88737 h 191319"/>
                        <a:gd name="connsiteX7" fmla="*/ 91506 w 191319"/>
                        <a:gd name="connsiteY7" fmla="*/ 180113 h 191319"/>
                        <a:gd name="connsiteX8" fmla="*/ 182881 w 191319"/>
                        <a:gd name="connsiteY8" fmla="*/ 97044 h 191319"/>
                        <a:gd name="connsiteX9" fmla="*/ 99813 w 191319"/>
                        <a:gd name="connsiteY9" fmla="*/ 5669 h 191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19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2423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5669"/>
                          </a:moveTo>
                          <a:cubicBezTo>
                            <a:pt x="52741" y="2900"/>
                            <a:pt x="11207" y="38896"/>
                            <a:pt x="8438" y="88737"/>
                          </a:cubicBezTo>
                          <a:cubicBezTo>
                            <a:pt x="5669" y="135809"/>
                            <a:pt x="41665" y="177344"/>
                            <a:pt x="91506" y="180113"/>
                          </a:cubicBezTo>
                          <a:cubicBezTo>
                            <a:pt x="138578" y="182882"/>
                            <a:pt x="180113" y="146885"/>
                            <a:pt x="182881" y="97044"/>
                          </a:cubicBezTo>
                          <a:cubicBezTo>
                            <a:pt x="185651" y="49972"/>
                            <a:pt x="149654" y="8438"/>
                            <a:pt x="99813" y="5669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xmlns="" id="{F3528C95-BC0B-2F3F-285E-9FCCE62F6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9284" y="3356761"/>
                      <a:ext cx="67601" cy="24920"/>
                    </a:xfrm>
                    <a:custGeom>
                      <a:avLst/>
                      <a:gdLst>
                        <a:gd name="connsiteX0" fmla="*/ 3916 w 67601"/>
                        <a:gd name="connsiteY0" fmla="*/ 22152 h 24920"/>
                        <a:gd name="connsiteX1" fmla="*/ 3916 w 67601"/>
                        <a:gd name="connsiteY1" fmla="*/ 22152 h 24920"/>
                        <a:gd name="connsiteX2" fmla="*/ 1147 w 67601"/>
                        <a:gd name="connsiteY2" fmla="*/ 16614 h 24920"/>
                        <a:gd name="connsiteX3" fmla="*/ 31605 w 67601"/>
                        <a:gd name="connsiteY3" fmla="*/ 0 h 24920"/>
                        <a:gd name="connsiteX4" fmla="*/ 67602 w 67601"/>
                        <a:gd name="connsiteY4" fmla="*/ 19383 h 24920"/>
                        <a:gd name="connsiteX5" fmla="*/ 64833 w 67601"/>
                        <a:gd name="connsiteY5" fmla="*/ 24920 h 24920"/>
                        <a:gd name="connsiteX6" fmla="*/ 59295 w 67601"/>
                        <a:gd name="connsiteY6" fmla="*/ 22152 h 24920"/>
                        <a:gd name="connsiteX7" fmla="*/ 31605 w 67601"/>
                        <a:gd name="connsiteY7" fmla="*/ 8307 h 24920"/>
                        <a:gd name="connsiteX8" fmla="*/ 9454 w 67601"/>
                        <a:gd name="connsiteY8" fmla="*/ 19383 h 24920"/>
                        <a:gd name="connsiteX9" fmla="*/ 3916 w 67601"/>
                        <a:gd name="connsiteY9" fmla="*/ 22152 h 24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601" h="24920">
                          <a:moveTo>
                            <a:pt x="3916" y="22152"/>
                          </a:moveTo>
                          <a:cubicBezTo>
                            <a:pt x="3916" y="22152"/>
                            <a:pt x="3916" y="22152"/>
                            <a:pt x="3916" y="22152"/>
                          </a:cubicBezTo>
                          <a:cubicBezTo>
                            <a:pt x="1147" y="22152"/>
                            <a:pt x="-1622" y="19383"/>
                            <a:pt x="1147" y="16614"/>
                          </a:cubicBezTo>
                          <a:cubicBezTo>
                            <a:pt x="3916" y="8307"/>
                            <a:pt x="17761" y="0"/>
                            <a:pt x="31605" y="0"/>
                          </a:cubicBezTo>
                          <a:cubicBezTo>
                            <a:pt x="45450" y="0"/>
                            <a:pt x="62064" y="5538"/>
                            <a:pt x="67602" y="19383"/>
                          </a:cubicBezTo>
                          <a:cubicBezTo>
                            <a:pt x="67602" y="22152"/>
                            <a:pt x="67602" y="24920"/>
                            <a:pt x="64833" y="24920"/>
                          </a:cubicBezTo>
                          <a:cubicBezTo>
                            <a:pt x="62064" y="24920"/>
                            <a:pt x="59295" y="24920"/>
                            <a:pt x="59295" y="22152"/>
                          </a:cubicBezTo>
                          <a:cubicBezTo>
                            <a:pt x="53757" y="11076"/>
                            <a:pt x="39912" y="8307"/>
                            <a:pt x="31605" y="8307"/>
                          </a:cubicBezTo>
                          <a:cubicBezTo>
                            <a:pt x="20530" y="8307"/>
                            <a:pt x="12223" y="13845"/>
                            <a:pt x="9454" y="19383"/>
                          </a:cubicBezTo>
                          <a:cubicBezTo>
                            <a:pt x="6685" y="19383"/>
                            <a:pt x="6685" y="22152"/>
                            <a:pt x="3916" y="22152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Hình tự do: Hình 119">
                      <a:extLst>
                        <a:ext uri="{FF2B5EF4-FFF2-40B4-BE49-F238E27FC236}">
                          <a16:creationId xmlns:a16="http://schemas.microsoft.com/office/drawing/2014/main" xmlns="" id="{6951EB1B-1E81-D4D6-855B-3EBFD2A73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3087" y="3243103"/>
                      <a:ext cx="191319" cy="191327"/>
                    </a:xfrm>
                    <a:custGeom>
                      <a:avLst/>
                      <a:gdLst>
                        <a:gd name="connsiteX0" fmla="*/ 91506 w 191319"/>
                        <a:gd name="connsiteY0" fmla="*/ 191188 h 191327"/>
                        <a:gd name="connsiteX1" fmla="*/ 131 w 191319"/>
                        <a:gd name="connsiteY1" fmla="*/ 91506 h 191327"/>
                        <a:gd name="connsiteX2" fmla="*/ 99813 w 191319"/>
                        <a:gd name="connsiteY2" fmla="*/ 131 h 191327"/>
                        <a:gd name="connsiteX3" fmla="*/ 191188 w 191319"/>
                        <a:gd name="connsiteY3" fmla="*/ 99813 h 191327"/>
                        <a:gd name="connsiteX4" fmla="*/ 91506 w 191319"/>
                        <a:gd name="connsiteY4" fmla="*/ 191188 h 191327"/>
                        <a:gd name="connsiteX5" fmla="*/ 99813 w 191319"/>
                        <a:gd name="connsiteY5" fmla="*/ 8438 h 191327"/>
                        <a:gd name="connsiteX6" fmla="*/ 8438 w 191319"/>
                        <a:gd name="connsiteY6" fmla="*/ 91506 h 191327"/>
                        <a:gd name="connsiteX7" fmla="*/ 91506 w 191319"/>
                        <a:gd name="connsiteY7" fmla="*/ 182882 h 191327"/>
                        <a:gd name="connsiteX8" fmla="*/ 182881 w 191319"/>
                        <a:gd name="connsiteY8" fmla="*/ 99813 h 191327"/>
                        <a:gd name="connsiteX9" fmla="*/ 99813 w 191319"/>
                        <a:gd name="connsiteY9" fmla="*/ 8438 h 191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1319" h="191327">
                          <a:moveTo>
                            <a:pt x="91506" y="191188"/>
                          </a:moveTo>
                          <a:cubicBezTo>
                            <a:pt x="38896" y="188419"/>
                            <a:pt x="-2638" y="144116"/>
                            <a:pt x="131" y="91506"/>
                          </a:cubicBezTo>
                          <a:cubicBezTo>
                            <a:pt x="2900" y="38896"/>
                            <a:pt x="47203" y="-2638"/>
                            <a:pt x="99813" y="131"/>
                          </a:cubicBezTo>
                          <a:cubicBezTo>
                            <a:pt x="152423" y="2900"/>
                            <a:pt x="193957" y="47203"/>
                            <a:pt x="191188" y="99813"/>
                          </a:cubicBezTo>
                          <a:cubicBezTo>
                            <a:pt x="188419" y="155192"/>
                            <a:pt x="144116" y="193957"/>
                            <a:pt x="91506" y="191188"/>
                          </a:cubicBezTo>
                          <a:close/>
                          <a:moveTo>
                            <a:pt x="99813" y="8438"/>
                          </a:moveTo>
                          <a:cubicBezTo>
                            <a:pt x="52741" y="5669"/>
                            <a:pt x="11207" y="41665"/>
                            <a:pt x="8438" y="91506"/>
                          </a:cubicBezTo>
                          <a:cubicBezTo>
                            <a:pt x="5669" y="138578"/>
                            <a:pt x="41665" y="180113"/>
                            <a:pt x="91506" y="182882"/>
                          </a:cubicBezTo>
                          <a:cubicBezTo>
                            <a:pt x="138578" y="185650"/>
                            <a:pt x="180113" y="149654"/>
                            <a:pt x="182881" y="99813"/>
                          </a:cubicBezTo>
                          <a:cubicBezTo>
                            <a:pt x="185650" y="52741"/>
                            <a:pt x="149654" y="11207"/>
                            <a:pt x="99813" y="8438"/>
                          </a:cubicBezTo>
                          <a:close/>
                        </a:path>
                      </a:pathLst>
                    </a:custGeom>
                    <a:solidFill>
                      <a:srgbClr val="B23B20"/>
                    </a:solidFill>
                    <a:ln w="2767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87" name="Hình tự do: Hình 86">
                  <a:extLst>
                    <a:ext uri="{FF2B5EF4-FFF2-40B4-BE49-F238E27FC236}">
                      <a16:creationId xmlns:a16="http://schemas.microsoft.com/office/drawing/2014/main" xmlns="" id="{C2E29BA0-CAF9-44E5-F517-325F5115EEA0}"/>
                    </a:ext>
                  </a:extLst>
                </p:cNvPr>
                <p:cNvSpPr/>
                <p:nvPr/>
              </p:nvSpPr>
              <p:spPr>
                <a:xfrm>
                  <a:off x="4753059" y="3767227"/>
                  <a:ext cx="333392" cy="204240"/>
                </a:xfrm>
                <a:custGeom>
                  <a:avLst/>
                  <a:gdLst>
                    <a:gd name="connsiteX0" fmla="*/ 0 w 333392"/>
                    <a:gd name="connsiteY0" fmla="*/ 182089 h 204240"/>
                    <a:gd name="connsiteX1" fmla="*/ 60917 w 333392"/>
                    <a:gd name="connsiteY1" fmla="*/ 204241 h 204240"/>
                    <a:gd name="connsiteX2" fmla="*/ 149523 w 333392"/>
                    <a:gd name="connsiteY2" fmla="*/ 101790 h 204240"/>
                    <a:gd name="connsiteX3" fmla="*/ 235361 w 333392"/>
                    <a:gd name="connsiteY3" fmla="*/ 121172 h 204240"/>
                    <a:gd name="connsiteX4" fmla="*/ 326736 w 333392"/>
                    <a:gd name="connsiteY4" fmla="*/ 90714 h 204240"/>
                    <a:gd name="connsiteX5" fmla="*/ 321198 w 333392"/>
                    <a:gd name="connsiteY5" fmla="*/ 7645 h 204240"/>
                    <a:gd name="connsiteX6" fmla="*/ 0 w 333392"/>
                    <a:gd name="connsiteY6" fmla="*/ 182089 h 204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92" h="204240">
                      <a:moveTo>
                        <a:pt x="0" y="182089"/>
                      </a:moveTo>
                      <a:cubicBezTo>
                        <a:pt x="16614" y="187627"/>
                        <a:pt x="44303" y="198703"/>
                        <a:pt x="60917" y="204241"/>
                      </a:cubicBezTo>
                      <a:cubicBezTo>
                        <a:pt x="88606" y="132248"/>
                        <a:pt x="110758" y="110097"/>
                        <a:pt x="149523" y="101790"/>
                      </a:cubicBezTo>
                      <a:cubicBezTo>
                        <a:pt x="166137" y="99021"/>
                        <a:pt x="199364" y="112866"/>
                        <a:pt x="235361" y="121172"/>
                      </a:cubicBezTo>
                      <a:cubicBezTo>
                        <a:pt x="254743" y="126710"/>
                        <a:pt x="310122" y="126710"/>
                        <a:pt x="326736" y="90714"/>
                      </a:cubicBezTo>
                      <a:cubicBezTo>
                        <a:pt x="343350" y="57487"/>
                        <a:pt x="323967" y="18721"/>
                        <a:pt x="321198" y="7645"/>
                      </a:cubicBezTo>
                      <a:cubicBezTo>
                        <a:pt x="138447" y="-17275"/>
                        <a:pt x="55379" y="13183"/>
                        <a:pt x="0" y="182089"/>
                      </a:cubicBezTo>
                      <a:close/>
                    </a:path>
                  </a:pathLst>
                </a:custGeom>
                <a:solidFill>
                  <a:srgbClr val="725D6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88" name="Đồ họa 753">
                  <a:extLst>
                    <a:ext uri="{FF2B5EF4-FFF2-40B4-BE49-F238E27FC236}">
                      <a16:creationId xmlns:a16="http://schemas.microsoft.com/office/drawing/2014/main" xmlns="" id="{DE830B18-C72E-734E-63A8-35CFA2EF60EF}"/>
                    </a:ext>
                  </a:extLst>
                </p:cNvPr>
                <p:cNvGrpSpPr/>
                <p:nvPr/>
              </p:nvGrpSpPr>
              <p:grpSpPr>
                <a:xfrm>
                  <a:off x="4419948" y="3824713"/>
                  <a:ext cx="133746" cy="132909"/>
                  <a:chOff x="4419948" y="3824713"/>
                  <a:chExt cx="133746" cy="132909"/>
                </a:xfrm>
              </p:grpSpPr>
              <p:sp>
                <p:nvSpPr>
                  <p:cNvPr id="99" name="Hình tự do: Hình 98">
                    <a:extLst>
                      <a:ext uri="{FF2B5EF4-FFF2-40B4-BE49-F238E27FC236}">
                        <a16:creationId xmlns:a16="http://schemas.microsoft.com/office/drawing/2014/main" xmlns="" id="{A5A98BBE-477F-B518-96FE-9353AFDB46B2}"/>
                      </a:ext>
                    </a:extLst>
                  </p:cNvPr>
                  <p:cNvSpPr/>
                  <p:nvPr/>
                </p:nvSpPr>
                <p:spPr>
                  <a:xfrm>
                    <a:off x="4422717" y="3825157"/>
                    <a:ext cx="130978" cy="132466"/>
                  </a:xfrm>
                  <a:custGeom>
                    <a:avLst/>
                    <a:gdLst>
                      <a:gd name="connsiteX0" fmla="*/ 94982 w 130978"/>
                      <a:gd name="connsiteY0" fmla="*/ 38322 h 132466"/>
                      <a:gd name="connsiteX1" fmla="*/ 103289 w 130978"/>
                      <a:gd name="connsiteY1" fmla="*/ 63242 h 132466"/>
                      <a:gd name="connsiteX2" fmla="*/ 97751 w 130978"/>
                      <a:gd name="connsiteY2" fmla="*/ 66011 h 132466"/>
                      <a:gd name="connsiteX3" fmla="*/ 108826 w 130978"/>
                      <a:gd name="connsiteY3" fmla="*/ 79856 h 132466"/>
                      <a:gd name="connsiteX4" fmla="*/ 130978 w 130978"/>
                      <a:gd name="connsiteY4" fmla="*/ 107546 h 132466"/>
                      <a:gd name="connsiteX5" fmla="*/ 92213 w 130978"/>
                      <a:gd name="connsiteY5" fmla="*/ 132466 h 132466"/>
                      <a:gd name="connsiteX6" fmla="*/ 837 w 130978"/>
                      <a:gd name="connsiteY6" fmla="*/ 2326 h 132466"/>
                      <a:gd name="connsiteX7" fmla="*/ 94982 w 130978"/>
                      <a:gd name="connsiteY7" fmla="*/ 38322 h 13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978" h="132466">
                        <a:moveTo>
                          <a:pt x="94982" y="38322"/>
                        </a:moveTo>
                        <a:cubicBezTo>
                          <a:pt x="97751" y="38322"/>
                          <a:pt x="108826" y="60473"/>
                          <a:pt x="103289" y="63242"/>
                        </a:cubicBezTo>
                        <a:cubicBezTo>
                          <a:pt x="100520" y="63242"/>
                          <a:pt x="100520" y="66011"/>
                          <a:pt x="97751" y="66011"/>
                        </a:cubicBezTo>
                        <a:cubicBezTo>
                          <a:pt x="100520" y="71549"/>
                          <a:pt x="103289" y="77087"/>
                          <a:pt x="108826" y="79856"/>
                        </a:cubicBezTo>
                        <a:cubicBezTo>
                          <a:pt x="117133" y="90932"/>
                          <a:pt x="122671" y="99239"/>
                          <a:pt x="130978" y="107546"/>
                        </a:cubicBezTo>
                        <a:cubicBezTo>
                          <a:pt x="119902" y="115852"/>
                          <a:pt x="103289" y="124159"/>
                          <a:pt x="92213" y="132466"/>
                        </a:cubicBezTo>
                        <a:cubicBezTo>
                          <a:pt x="92213" y="132466"/>
                          <a:pt x="-10238" y="35553"/>
                          <a:pt x="837" y="2326"/>
                        </a:cubicBezTo>
                        <a:cubicBezTo>
                          <a:pt x="3606" y="-11519"/>
                          <a:pt x="67292" y="41091"/>
                          <a:pt x="94982" y="38322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0" name="Hình tự do: Hình 99">
                    <a:extLst>
                      <a:ext uri="{FF2B5EF4-FFF2-40B4-BE49-F238E27FC236}">
                        <a16:creationId xmlns:a16="http://schemas.microsoft.com/office/drawing/2014/main" xmlns="" id="{D962CA0E-8E4F-A8C2-B555-8465002FE3A3}"/>
                      </a:ext>
                    </a:extLst>
                  </p:cNvPr>
                  <p:cNvSpPr/>
                  <p:nvPr/>
                </p:nvSpPr>
                <p:spPr>
                  <a:xfrm>
                    <a:off x="4467858" y="3841327"/>
                    <a:ext cx="28775" cy="35996"/>
                  </a:xfrm>
                  <a:custGeom>
                    <a:avLst/>
                    <a:gdLst>
                      <a:gd name="connsiteX0" fmla="*/ 22152 w 28775"/>
                      <a:gd name="connsiteY0" fmla="*/ 11076 h 35996"/>
                      <a:gd name="connsiteX1" fmla="*/ 24920 w 28775"/>
                      <a:gd name="connsiteY1" fmla="*/ 33227 h 35996"/>
                      <a:gd name="connsiteX2" fmla="*/ 24920 w 28775"/>
                      <a:gd name="connsiteY2" fmla="*/ 35996 h 35996"/>
                      <a:gd name="connsiteX3" fmla="*/ 24920 w 28775"/>
                      <a:gd name="connsiteY3" fmla="*/ 35996 h 35996"/>
                      <a:gd name="connsiteX4" fmla="*/ 27689 w 28775"/>
                      <a:gd name="connsiteY4" fmla="*/ 33227 h 35996"/>
                      <a:gd name="connsiteX5" fmla="*/ 22152 w 28775"/>
                      <a:gd name="connsiteY5" fmla="*/ 8307 h 35996"/>
                      <a:gd name="connsiteX6" fmla="*/ 22152 w 28775"/>
                      <a:gd name="connsiteY6" fmla="*/ 8307 h 35996"/>
                      <a:gd name="connsiteX7" fmla="*/ 19383 w 28775"/>
                      <a:gd name="connsiteY7" fmla="*/ 8307 h 35996"/>
                      <a:gd name="connsiteX8" fmla="*/ 22152 w 28775"/>
                      <a:gd name="connsiteY8" fmla="*/ 11076 h 35996"/>
                      <a:gd name="connsiteX9" fmla="*/ 22152 w 28775"/>
                      <a:gd name="connsiteY9" fmla="*/ 11076 h 35996"/>
                      <a:gd name="connsiteX10" fmla="*/ 11076 w 28775"/>
                      <a:gd name="connsiteY10" fmla="*/ 8307 h 35996"/>
                      <a:gd name="connsiteX11" fmla="*/ 13845 w 28775"/>
                      <a:gd name="connsiteY11" fmla="*/ 33227 h 35996"/>
                      <a:gd name="connsiteX12" fmla="*/ 13845 w 28775"/>
                      <a:gd name="connsiteY12" fmla="*/ 35996 h 35996"/>
                      <a:gd name="connsiteX13" fmla="*/ 13845 w 28775"/>
                      <a:gd name="connsiteY13" fmla="*/ 35996 h 35996"/>
                      <a:gd name="connsiteX14" fmla="*/ 16614 w 28775"/>
                      <a:gd name="connsiteY14" fmla="*/ 33227 h 35996"/>
                      <a:gd name="connsiteX15" fmla="*/ 11076 w 28775"/>
                      <a:gd name="connsiteY15" fmla="*/ 5538 h 35996"/>
                      <a:gd name="connsiteX16" fmla="*/ 11076 w 28775"/>
                      <a:gd name="connsiteY16" fmla="*/ 8307 h 35996"/>
                      <a:gd name="connsiteX17" fmla="*/ 11076 w 28775"/>
                      <a:gd name="connsiteY17" fmla="*/ 8307 h 35996"/>
                      <a:gd name="connsiteX18" fmla="*/ 0 w 28775"/>
                      <a:gd name="connsiteY18" fmla="*/ 0 h 35996"/>
                      <a:gd name="connsiteX19" fmla="*/ 0 w 28775"/>
                      <a:gd name="connsiteY19" fmla="*/ 2769 h 35996"/>
                      <a:gd name="connsiteX20" fmla="*/ 2769 w 28775"/>
                      <a:gd name="connsiteY20" fmla="*/ 27689 h 35996"/>
                      <a:gd name="connsiteX21" fmla="*/ 2769 w 28775"/>
                      <a:gd name="connsiteY21" fmla="*/ 30458 h 35996"/>
                      <a:gd name="connsiteX22" fmla="*/ 2769 w 28775"/>
                      <a:gd name="connsiteY22" fmla="*/ 30458 h 35996"/>
                      <a:gd name="connsiteX23" fmla="*/ 5538 w 28775"/>
                      <a:gd name="connsiteY23" fmla="*/ 27689 h 35996"/>
                      <a:gd name="connsiteX24" fmla="*/ 0 w 28775"/>
                      <a:gd name="connsiteY24" fmla="*/ 0 h 35996"/>
                      <a:gd name="connsiteX25" fmla="*/ 0 w 28775"/>
                      <a:gd name="connsiteY25" fmla="*/ 0 h 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8775" h="35996">
                        <a:moveTo>
                          <a:pt x="22152" y="11076"/>
                        </a:moveTo>
                        <a:cubicBezTo>
                          <a:pt x="24920" y="16614"/>
                          <a:pt x="27689" y="27689"/>
                          <a:pt x="24920" y="33227"/>
                        </a:cubicBezTo>
                        <a:cubicBezTo>
                          <a:pt x="24920" y="33227"/>
                          <a:pt x="24920" y="33227"/>
                          <a:pt x="24920" y="35996"/>
                        </a:cubicBezTo>
                        <a:cubicBezTo>
                          <a:pt x="24920" y="35996"/>
                          <a:pt x="24920" y="35996"/>
                          <a:pt x="24920" y="35996"/>
                        </a:cubicBezTo>
                        <a:cubicBezTo>
                          <a:pt x="24920" y="35996"/>
                          <a:pt x="27689" y="35996"/>
                          <a:pt x="27689" y="33227"/>
                        </a:cubicBezTo>
                        <a:cubicBezTo>
                          <a:pt x="30458" y="24920"/>
                          <a:pt x="27689" y="13845"/>
                          <a:pt x="22152" y="8307"/>
                        </a:cubicBezTo>
                        <a:lnTo>
                          <a:pt x="22152" y="8307"/>
                        </a:lnTo>
                        <a:cubicBezTo>
                          <a:pt x="22152" y="8307"/>
                          <a:pt x="19383" y="8307"/>
                          <a:pt x="19383" y="8307"/>
                        </a:cubicBezTo>
                        <a:cubicBezTo>
                          <a:pt x="22152" y="11076"/>
                          <a:pt x="22152" y="11076"/>
                          <a:pt x="22152" y="11076"/>
                        </a:cubicBezTo>
                        <a:lnTo>
                          <a:pt x="22152" y="11076"/>
                        </a:lnTo>
                        <a:close/>
                        <a:moveTo>
                          <a:pt x="11076" y="8307"/>
                        </a:moveTo>
                        <a:cubicBezTo>
                          <a:pt x="13845" y="13845"/>
                          <a:pt x="16614" y="24920"/>
                          <a:pt x="13845" y="33227"/>
                        </a:cubicBezTo>
                        <a:cubicBezTo>
                          <a:pt x="13845" y="33227"/>
                          <a:pt x="13845" y="33227"/>
                          <a:pt x="13845" y="35996"/>
                        </a:cubicBezTo>
                        <a:cubicBezTo>
                          <a:pt x="13845" y="35996"/>
                          <a:pt x="13845" y="35996"/>
                          <a:pt x="13845" y="35996"/>
                        </a:cubicBezTo>
                        <a:cubicBezTo>
                          <a:pt x="13845" y="35996"/>
                          <a:pt x="16614" y="35996"/>
                          <a:pt x="16614" y="33227"/>
                        </a:cubicBezTo>
                        <a:cubicBezTo>
                          <a:pt x="19383" y="24920"/>
                          <a:pt x="16614" y="11076"/>
                          <a:pt x="11076" y="5538"/>
                        </a:cubicBezTo>
                        <a:cubicBezTo>
                          <a:pt x="13845" y="2769"/>
                          <a:pt x="13845" y="2769"/>
                          <a:pt x="11076" y="8307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2769"/>
                          <a:pt x="0" y="2769"/>
                        </a:cubicBezTo>
                        <a:cubicBezTo>
                          <a:pt x="2769" y="5538"/>
                          <a:pt x="5538" y="19383"/>
                          <a:pt x="2769" y="27689"/>
                        </a:cubicBezTo>
                        <a:cubicBezTo>
                          <a:pt x="2769" y="27689"/>
                          <a:pt x="2769" y="27689"/>
                          <a:pt x="2769" y="30458"/>
                        </a:cubicBezTo>
                        <a:cubicBezTo>
                          <a:pt x="2769" y="30458"/>
                          <a:pt x="2769" y="30458"/>
                          <a:pt x="2769" y="30458"/>
                        </a:cubicBezTo>
                        <a:cubicBezTo>
                          <a:pt x="2769" y="30458"/>
                          <a:pt x="5538" y="30458"/>
                          <a:pt x="5538" y="27689"/>
                        </a:cubicBezTo>
                        <a:cubicBezTo>
                          <a:pt x="5538" y="19383"/>
                          <a:pt x="5538" y="2769"/>
                          <a:pt x="0" y="0"/>
                        </a:cubicBezTo>
                        <a:cubicBezTo>
                          <a:pt x="2769" y="0"/>
                          <a:pt x="276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1" name="Hình tự do: Hình 100">
                    <a:extLst>
                      <a:ext uri="{FF2B5EF4-FFF2-40B4-BE49-F238E27FC236}">
                        <a16:creationId xmlns:a16="http://schemas.microsoft.com/office/drawing/2014/main" xmlns="" id="{6A8E8345-7D2B-075C-2A75-0E7A0D20C8BA}"/>
                      </a:ext>
                    </a:extLst>
                  </p:cNvPr>
                  <p:cNvSpPr/>
                  <p:nvPr/>
                </p:nvSpPr>
                <p:spPr>
                  <a:xfrm>
                    <a:off x="4419948" y="3824713"/>
                    <a:ext cx="100519" cy="132909"/>
                  </a:xfrm>
                  <a:custGeom>
                    <a:avLst/>
                    <a:gdLst>
                      <a:gd name="connsiteX0" fmla="*/ 100520 w 100519"/>
                      <a:gd name="connsiteY0" fmla="*/ 127372 h 132909"/>
                      <a:gd name="connsiteX1" fmla="*/ 92213 w 100519"/>
                      <a:gd name="connsiteY1" fmla="*/ 132910 h 132909"/>
                      <a:gd name="connsiteX2" fmla="*/ 837 w 100519"/>
                      <a:gd name="connsiteY2" fmla="*/ 2769 h 132909"/>
                      <a:gd name="connsiteX3" fmla="*/ 9144 w 100519"/>
                      <a:gd name="connsiteY3" fmla="*/ 0 h 132909"/>
                      <a:gd name="connsiteX4" fmla="*/ 100520 w 100519"/>
                      <a:gd name="connsiteY4" fmla="*/ 127372 h 132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519" h="132909">
                        <a:moveTo>
                          <a:pt x="100520" y="127372"/>
                        </a:moveTo>
                        <a:cubicBezTo>
                          <a:pt x="97751" y="130141"/>
                          <a:pt x="94982" y="130141"/>
                          <a:pt x="92213" y="132910"/>
                        </a:cubicBezTo>
                        <a:cubicBezTo>
                          <a:pt x="92213" y="132910"/>
                          <a:pt x="-10238" y="35996"/>
                          <a:pt x="837" y="2769"/>
                        </a:cubicBezTo>
                        <a:cubicBezTo>
                          <a:pt x="837" y="0"/>
                          <a:pt x="3606" y="0"/>
                          <a:pt x="9144" y="0"/>
                        </a:cubicBezTo>
                        <a:cubicBezTo>
                          <a:pt x="11913" y="33227"/>
                          <a:pt x="72830" y="99682"/>
                          <a:pt x="100520" y="127372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89" name="Đồ họa 753">
                  <a:extLst>
                    <a:ext uri="{FF2B5EF4-FFF2-40B4-BE49-F238E27FC236}">
                      <a16:creationId xmlns:a16="http://schemas.microsoft.com/office/drawing/2014/main" xmlns="" id="{1246AD12-8AE2-6D65-36FF-6D6EC535C5AB}"/>
                    </a:ext>
                  </a:extLst>
                </p:cNvPr>
                <p:cNvGrpSpPr/>
                <p:nvPr/>
              </p:nvGrpSpPr>
              <p:grpSpPr>
                <a:xfrm>
                  <a:off x="4639259" y="3957073"/>
                  <a:ext cx="166410" cy="72608"/>
                  <a:chOff x="4639259" y="3957073"/>
                  <a:chExt cx="166410" cy="72608"/>
                </a:xfrm>
              </p:grpSpPr>
              <p:sp>
                <p:nvSpPr>
                  <p:cNvPr id="96" name="Hình tự do: Hình 95">
                    <a:extLst>
                      <a:ext uri="{FF2B5EF4-FFF2-40B4-BE49-F238E27FC236}">
                        <a16:creationId xmlns:a16="http://schemas.microsoft.com/office/drawing/2014/main" xmlns="" id="{6C1B06F0-43B2-516C-960B-C109793BA0DB}"/>
                      </a:ext>
                    </a:extLst>
                  </p:cNvPr>
                  <p:cNvSpPr/>
                  <p:nvPr/>
                </p:nvSpPr>
                <p:spPr>
                  <a:xfrm>
                    <a:off x="4639259" y="3957073"/>
                    <a:ext cx="166410" cy="72608"/>
                  </a:xfrm>
                  <a:custGeom>
                    <a:avLst/>
                    <a:gdLst>
                      <a:gd name="connsiteX0" fmla="*/ 94417 w 166410"/>
                      <a:gd name="connsiteY0" fmla="*/ 550 h 72608"/>
                      <a:gd name="connsiteX1" fmla="*/ 116569 w 166410"/>
                      <a:gd name="connsiteY1" fmla="*/ 11626 h 72608"/>
                      <a:gd name="connsiteX2" fmla="*/ 116569 w 166410"/>
                      <a:gd name="connsiteY2" fmla="*/ 17164 h 72608"/>
                      <a:gd name="connsiteX3" fmla="*/ 133183 w 166410"/>
                      <a:gd name="connsiteY3" fmla="*/ 19933 h 72608"/>
                      <a:gd name="connsiteX4" fmla="*/ 166410 w 166410"/>
                      <a:gd name="connsiteY4" fmla="*/ 25471 h 72608"/>
                      <a:gd name="connsiteX5" fmla="*/ 155334 w 166410"/>
                      <a:gd name="connsiteY5" fmla="*/ 72543 h 72608"/>
                      <a:gd name="connsiteX6" fmla="*/ 273 w 166410"/>
                      <a:gd name="connsiteY6" fmla="*/ 44853 h 72608"/>
                      <a:gd name="connsiteX7" fmla="*/ 94417 w 166410"/>
                      <a:gd name="connsiteY7" fmla="*/ 550 h 72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6410" h="72608">
                        <a:moveTo>
                          <a:pt x="94417" y="550"/>
                        </a:moveTo>
                        <a:cubicBezTo>
                          <a:pt x="97186" y="-2219"/>
                          <a:pt x="119338" y="6088"/>
                          <a:pt x="116569" y="11626"/>
                        </a:cubicBezTo>
                        <a:cubicBezTo>
                          <a:pt x="116569" y="14395"/>
                          <a:pt x="116569" y="14395"/>
                          <a:pt x="116569" y="17164"/>
                        </a:cubicBezTo>
                        <a:cubicBezTo>
                          <a:pt x="122107" y="17164"/>
                          <a:pt x="127645" y="19933"/>
                          <a:pt x="133183" y="19933"/>
                        </a:cubicBezTo>
                        <a:cubicBezTo>
                          <a:pt x="147027" y="22701"/>
                          <a:pt x="158103" y="22701"/>
                          <a:pt x="166410" y="25471"/>
                        </a:cubicBezTo>
                        <a:cubicBezTo>
                          <a:pt x="163641" y="36546"/>
                          <a:pt x="158103" y="58698"/>
                          <a:pt x="155334" y="72543"/>
                        </a:cubicBezTo>
                        <a:cubicBezTo>
                          <a:pt x="155334" y="72543"/>
                          <a:pt x="16887" y="75312"/>
                          <a:pt x="273" y="44853"/>
                        </a:cubicBezTo>
                        <a:cubicBezTo>
                          <a:pt x="-5265" y="31008"/>
                          <a:pt x="75035" y="22701"/>
                          <a:pt x="94417" y="550"/>
                        </a:cubicBezTo>
                        <a:close/>
                      </a:path>
                    </a:pathLst>
                  </a:custGeom>
                  <a:solidFill>
                    <a:srgbClr val="785CC6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97" name="Hình tự do: Hình 96">
                    <a:extLst>
                      <a:ext uri="{FF2B5EF4-FFF2-40B4-BE49-F238E27FC236}">
                        <a16:creationId xmlns:a16="http://schemas.microsoft.com/office/drawing/2014/main" xmlns="" id="{A6C59474-89E5-205F-1812-8487E1199CD4}"/>
                      </a:ext>
                    </a:extLst>
                  </p:cNvPr>
                  <p:cNvSpPr/>
                  <p:nvPr/>
                </p:nvSpPr>
                <p:spPr>
                  <a:xfrm>
                    <a:off x="4683836" y="3965930"/>
                    <a:ext cx="44303" cy="27689"/>
                  </a:xfrm>
                  <a:custGeom>
                    <a:avLst/>
                    <a:gdLst>
                      <a:gd name="connsiteX0" fmla="*/ 22152 w 44303"/>
                      <a:gd name="connsiteY0" fmla="*/ 5538 h 27689"/>
                      <a:gd name="connsiteX1" fmla="*/ 41534 w 44303"/>
                      <a:gd name="connsiteY1" fmla="*/ 16614 h 27689"/>
                      <a:gd name="connsiteX2" fmla="*/ 41534 w 44303"/>
                      <a:gd name="connsiteY2" fmla="*/ 16614 h 27689"/>
                      <a:gd name="connsiteX3" fmla="*/ 44303 w 44303"/>
                      <a:gd name="connsiteY3" fmla="*/ 16614 h 27689"/>
                      <a:gd name="connsiteX4" fmla="*/ 44303 w 44303"/>
                      <a:gd name="connsiteY4" fmla="*/ 13845 h 27689"/>
                      <a:gd name="connsiteX5" fmla="*/ 24921 w 44303"/>
                      <a:gd name="connsiteY5" fmla="*/ 0 h 27689"/>
                      <a:gd name="connsiteX6" fmla="*/ 24921 w 44303"/>
                      <a:gd name="connsiteY6" fmla="*/ 0 h 27689"/>
                      <a:gd name="connsiteX7" fmla="*/ 22152 w 44303"/>
                      <a:gd name="connsiteY7" fmla="*/ 5538 h 27689"/>
                      <a:gd name="connsiteX8" fmla="*/ 22152 w 44303"/>
                      <a:gd name="connsiteY8" fmla="*/ 5538 h 27689"/>
                      <a:gd name="connsiteX9" fmla="*/ 22152 w 44303"/>
                      <a:gd name="connsiteY9" fmla="*/ 5538 h 27689"/>
                      <a:gd name="connsiteX10" fmla="*/ 11076 w 44303"/>
                      <a:gd name="connsiteY10" fmla="*/ 8307 h 27689"/>
                      <a:gd name="connsiteX11" fmla="*/ 30458 w 44303"/>
                      <a:gd name="connsiteY11" fmla="*/ 22152 h 27689"/>
                      <a:gd name="connsiteX12" fmla="*/ 30458 w 44303"/>
                      <a:gd name="connsiteY12" fmla="*/ 22152 h 27689"/>
                      <a:gd name="connsiteX13" fmla="*/ 33227 w 44303"/>
                      <a:gd name="connsiteY13" fmla="*/ 22152 h 27689"/>
                      <a:gd name="connsiteX14" fmla="*/ 33227 w 44303"/>
                      <a:gd name="connsiteY14" fmla="*/ 19383 h 27689"/>
                      <a:gd name="connsiteX15" fmla="*/ 11076 w 44303"/>
                      <a:gd name="connsiteY15" fmla="*/ 2769 h 27689"/>
                      <a:gd name="connsiteX16" fmla="*/ 11076 w 44303"/>
                      <a:gd name="connsiteY16" fmla="*/ 8307 h 27689"/>
                      <a:gd name="connsiteX17" fmla="*/ 11076 w 44303"/>
                      <a:gd name="connsiteY17" fmla="*/ 8307 h 27689"/>
                      <a:gd name="connsiteX18" fmla="*/ 0 w 44303"/>
                      <a:gd name="connsiteY18" fmla="*/ 11076 h 27689"/>
                      <a:gd name="connsiteX19" fmla="*/ 0 w 44303"/>
                      <a:gd name="connsiteY19" fmla="*/ 11076 h 27689"/>
                      <a:gd name="connsiteX20" fmla="*/ 22152 w 44303"/>
                      <a:gd name="connsiteY20" fmla="*/ 27689 h 27689"/>
                      <a:gd name="connsiteX21" fmla="*/ 22152 w 44303"/>
                      <a:gd name="connsiteY21" fmla="*/ 27689 h 27689"/>
                      <a:gd name="connsiteX22" fmla="*/ 24921 w 44303"/>
                      <a:gd name="connsiteY22" fmla="*/ 27689 h 27689"/>
                      <a:gd name="connsiteX23" fmla="*/ 24921 w 44303"/>
                      <a:gd name="connsiteY23" fmla="*/ 24921 h 27689"/>
                      <a:gd name="connsiteX24" fmla="*/ 0 w 44303"/>
                      <a:gd name="connsiteY24" fmla="*/ 11076 h 27689"/>
                      <a:gd name="connsiteX25" fmla="*/ 0 w 44303"/>
                      <a:gd name="connsiteY25" fmla="*/ 11076 h 27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303" h="27689">
                        <a:moveTo>
                          <a:pt x="22152" y="5538"/>
                        </a:moveTo>
                        <a:cubicBezTo>
                          <a:pt x="27689" y="5538"/>
                          <a:pt x="35996" y="11076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1534" y="16614"/>
                        </a:cubicBezTo>
                        <a:cubicBezTo>
                          <a:pt x="41534" y="16614"/>
                          <a:pt x="41534" y="16614"/>
                          <a:pt x="44303" y="16614"/>
                        </a:cubicBezTo>
                        <a:cubicBezTo>
                          <a:pt x="44303" y="16614"/>
                          <a:pt x="44303" y="13845"/>
                          <a:pt x="44303" y="13845"/>
                        </a:cubicBezTo>
                        <a:cubicBezTo>
                          <a:pt x="41534" y="8307"/>
                          <a:pt x="30458" y="0"/>
                          <a:pt x="24921" y="0"/>
                        </a:cubicBezTo>
                        <a:lnTo>
                          <a:pt x="24921" y="0"/>
                        </a:lnTo>
                        <a:cubicBezTo>
                          <a:pt x="22152" y="0"/>
                          <a:pt x="22152" y="2769"/>
                          <a:pt x="22152" y="5538"/>
                        </a:cubicBezTo>
                        <a:cubicBezTo>
                          <a:pt x="19383" y="2769"/>
                          <a:pt x="22152" y="5538"/>
                          <a:pt x="22152" y="5538"/>
                        </a:cubicBezTo>
                        <a:lnTo>
                          <a:pt x="22152" y="5538"/>
                        </a:lnTo>
                        <a:close/>
                        <a:moveTo>
                          <a:pt x="11076" y="8307"/>
                        </a:moveTo>
                        <a:cubicBezTo>
                          <a:pt x="16614" y="8307"/>
                          <a:pt x="27689" y="16614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0458" y="22152"/>
                        </a:cubicBezTo>
                        <a:cubicBezTo>
                          <a:pt x="30458" y="22152"/>
                          <a:pt x="30458" y="22152"/>
                          <a:pt x="33227" y="22152"/>
                        </a:cubicBezTo>
                        <a:cubicBezTo>
                          <a:pt x="33227" y="22152"/>
                          <a:pt x="33227" y="19383"/>
                          <a:pt x="33227" y="19383"/>
                        </a:cubicBezTo>
                        <a:cubicBezTo>
                          <a:pt x="27689" y="11076"/>
                          <a:pt x="16614" y="5538"/>
                          <a:pt x="11076" y="2769"/>
                        </a:cubicBezTo>
                        <a:cubicBezTo>
                          <a:pt x="11076" y="5538"/>
                          <a:pt x="11076" y="5538"/>
                          <a:pt x="11076" y="8307"/>
                        </a:cubicBezTo>
                        <a:cubicBezTo>
                          <a:pt x="8307" y="8307"/>
                          <a:pt x="11076" y="8307"/>
                          <a:pt x="11076" y="8307"/>
                        </a:cubicBezTo>
                        <a:close/>
                        <a:moveTo>
                          <a:pt x="0" y="11076"/>
                        </a:moveTo>
                        <a:cubicBezTo>
                          <a:pt x="0" y="11076"/>
                          <a:pt x="0" y="13845"/>
                          <a:pt x="0" y="11076"/>
                        </a:cubicBezTo>
                        <a:cubicBezTo>
                          <a:pt x="5538" y="13845"/>
                          <a:pt x="16614" y="19383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2152" y="27689"/>
                        </a:cubicBezTo>
                        <a:cubicBezTo>
                          <a:pt x="22152" y="27689"/>
                          <a:pt x="22152" y="27689"/>
                          <a:pt x="24921" y="27689"/>
                        </a:cubicBezTo>
                        <a:cubicBezTo>
                          <a:pt x="24921" y="27689"/>
                          <a:pt x="24921" y="24921"/>
                          <a:pt x="24921" y="24921"/>
                        </a:cubicBezTo>
                        <a:cubicBezTo>
                          <a:pt x="19383" y="16614"/>
                          <a:pt x="5538" y="8307"/>
                          <a:pt x="0" y="11076"/>
                        </a:cubicBezTo>
                        <a:cubicBezTo>
                          <a:pt x="0" y="8307"/>
                          <a:pt x="0" y="8307"/>
                          <a:pt x="0" y="11076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98" name="Hình tự do: Hình 97">
                    <a:extLst>
                      <a:ext uri="{FF2B5EF4-FFF2-40B4-BE49-F238E27FC236}">
                        <a16:creationId xmlns:a16="http://schemas.microsoft.com/office/drawing/2014/main" xmlns="" id="{A7112094-23C1-0184-9F55-419B4315AEFF}"/>
                      </a:ext>
                    </a:extLst>
                  </p:cNvPr>
                  <p:cNvSpPr/>
                  <p:nvPr/>
                </p:nvSpPr>
                <p:spPr>
                  <a:xfrm>
                    <a:off x="4639532" y="3993619"/>
                    <a:ext cx="157830" cy="36061"/>
                  </a:xfrm>
                  <a:custGeom>
                    <a:avLst/>
                    <a:gdLst>
                      <a:gd name="connsiteX0" fmla="*/ 157830 w 157830"/>
                      <a:gd name="connsiteY0" fmla="*/ 24921 h 36061"/>
                      <a:gd name="connsiteX1" fmla="*/ 155061 w 157830"/>
                      <a:gd name="connsiteY1" fmla="*/ 35996 h 36061"/>
                      <a:gd name="connsiteX2" fmla="*/ 0 w 157830"/>
                      <a:gd name="connsiteY2" fmla="*/ 8307 h 36061"/>
                      <a:gd name="connsiteX3" fmla="*/ 2769 w 157830"/>
                      <a:gd name="connsiteY3" fmla="*/ 0 h 36061"/>
                      <a:gd name="connsiteX4" fmla="*/ 157830 w 157830"/>
                      <a:gd name="connsiteY4" fmla="*/ 24921 h 36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830" h="36061">
                        <a:moveTo>
                          <a:pt x="157830" y="24921"/>
                        </a:moveTo>
                        <a:cubicBezTo>
                          <a:pt x="157830" y="27689"/>
                          <a:pt x="155061" y="33228"/>
                          <a:pt x="155061" y="35996"/>
                        </a:cubicBezTo>
                        <a:cubicBezTo>
                          <a:pt x="155061" y="35996"/>
                          <a:pt x="16614" y="38765"/>
                          <a:pt x="0" y="8307"/>
                        </a:cubicBezTo>
                        <a:cubicBezTo>
                          <a:pt x="0" y="5538"/>
                          <a:pt x="0" y="2769"/>
                          <a:pt x="2769" y="0"/>
                        </a:cubicBezTo>
                        <a:cubicBezTo>
                          <a:pt x="27689" y="22152"/>
                          <a:pt x="119065" y="24921"/>
                          <a:pt x="157830" y="24921"/>
                        </a:cubicBezTo>
                        <a:close/>
                      </a:path>
                    </a:pathLst>
                  </a:custGeom>
                  <a:solidFill>
                    <a:srgbClr val="48319B"/>
                  </a:solidFill>
                  <a:ln w="2767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90" name="Hình tự do: Hình 89">
                  <a:extLst>
                    <a:ext uri="{FF2B5EF4-FFF2-40B4-BE49-F238E27FC236}">
                      <a16:creationId xmlns:a16="http://schemas.microsoft.com/office/drawing/2014/main" xmlns="" id="{6F6DCA67-6162-C1F6-EA88-58E99F658E00}"/>
                    </a:ext>
                  </a:extLst>
                </p:cNvPr>
                <p:cNvSpPr/>
                <p:nvPr/>
              </p:nvSpPr>
              <p:spPr>
                <a:xfrm>
                  <a:off x="4897045" y="3630887"/>
                  <a:ext cx="24920" cy="24920"/>
                </a:xfrm>
                <a:custGeom>
                  <a:avLst/>
                  <a:gdLst>
                    <a:gd name="connsiteX0" fmla="*/ 24920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0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0" y="11076"/>
                      </a:moveTo>
                      <a:cubicBezTo>
                        <a:pt x="24920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2152" y="2769"/>
                        <a:pt x="24920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1" name="Hình tự do: Hình 90">
                  <a:extLst>
                    <a:ext uri="{FF2B5EF4-FFF2-40B4-BE49-F238E27FC236}">
                      <a16:creationId xmlns:a16="http://schemas.microsoft.com/office/drawing/2014/main" xmlns="" id="{650EC5F7-2F58-F780-45FC-B554F9389D58}"/>
                    </a:ext>
                  </a:extLst>
                </p:cNvPr>
                <p:cNvSpPr/>
                <p:nvPr/>
              </p:nvSpPr>
              <p:spPr>
                <a:xfrm>
                  <a:off x="4899814" y="3683497"/>
                  <a:ext cx="24920" cy="24920"/>
                </a:xfrm>
                <a:custGeom>
                  <a:avLst/>
                  <a:gdLst>
                    <a:gd name="connsiteX0" fmla="*/ 24921 w 24920"/>
                    <a:gd name="connsiteY0" fmla="*/ 11076 h 24920"/>
                    <a:gd name="connsiteX1" fmla="*/ 13845 w 24920"/>
                    <a:gd name="connsiteY1" fmla="*/ 24921 h 24920"/>
                    <a:gd name="connsiteX2" fmla="*/ 0 w 24920"/>
                    <a:gd name="connsiteY2" fmla="*/ 13845 h 24920"/>
                    <a:gd name="connsiteX3" fmla="*/ 11076 w 24920"/>
                    <a:gd name="connsiteY3" fmla="*/ 0 h 24920"/>
                    <a:gd name="connsiteX4" fmla="*/ 24921 w 24920"/>
                    <a:gd name="connsiteY4" fmla="*/ 11076 h 24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20" h="24920">
                      <a:moveTo>
                        <a:pt x="24921" y="11076"/>
                      </a:moveTo>
                      <a:cubicBezTo>
                        <a:pt x="24921" y="19383"/>
                        <a:pt x="19383" y="24921"/>
                        <a:pt x="13845" y="24921"/>
                      </a:cubicBezTo>
                      <a:cubicBezTo>
                        <a:pt x="8307" y="24921"/>
                        <a:pt x="0" y="19383"/>
                        <a:pt x="0" y="13845"/>
                      </a:cubicBezTo>
                      <a:cubicBezTo>
                        <a:pt x="0" y="5538"/>
                        <a:pt x="5538" y="0"/>
                        <a:pt x="11076" y="0"/>
                      </a:cubicBezTo>
                      <a:cubicBezTo>
                        <a:pt x="16614" y="0"/>
                        <a:pt x="24921" y="2769"/>
                        <a:pt x="24921" y="11076"/>
                      </a:cubicBezTo>
                      <a:close/>
                    </a:path>
                  </a:pathLst>
                </a:custGeom>
                <a:solidFill>
                  <a:srgbClr val="7652AF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2" name="Hình tự do: Hình 91">
                  <a:extLst>
                    <a:ext uri="{FF2B5EF4-FFF2-40B4-BE49-F238E27FC236}">
                      <a16:creationId xmlns:a16="http://schemas.microsoft.com/office/drawing/2014/main" xmlns="" id="{6BEEC9FD-F531-0764-D2C0-72EAD32A781D}"/>
                    </a:ext>
                  </a:extLst>
                </p:cNvPr>
                <p:cNvSpPr/>
                <p:nvPr/>
              </p:nvSpPr>
              <p:spPr>
                <a:xfrm>
                  <a:off x="4526005" y="3849634"/>
                  <a:ext cx="58147" cy="85837"/>
                </a:xfrm>
                <a:custGeom>
                  <a:avLst/>
                  <a:gdLst>
                    <a:gd name="connsiteX0" fmla="*/ 33227 w 58147"/>
                    <a:gd name="connsiteY0" fmla="*/ 85837 h 85837"/>
                    <a:gd name="connsiteX1" fmla="*/ 58148 w 58147"/>
                    <a:gd name="connsiteY1" fmla="*/ 74762 h 85837"/>
                    <a:gd name="connsiteX2" fmla="*/ 27689 w 58147"/>
                    <a:gd name="connsiteY2" fmla="*/ 0 h 85837"/>
                    <a:gd name="connsiteX3" fmla="*/ 0 w 58147"/>
                    <a:gd name="connsiteY3" fmla="*/ 8307 h 85837"/>
                    <a:gd name="connsiteX4" fmla="*/ 33227 w 58147"/>
                    <a:gd name="connsiteY4" fmla="*/ 85837 h 85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47" h="85837">
                      <a:moveTo>
                        <a:pt x="33227" y="85837"/>
                      </a:moveTo>
                      <a:cubicBezTo>
                        <a:pt x="38765" y="83068"/>
                        <a:pt x="55379" y="77531"/>
                        <a:pt x="58148" y="74762"/>
                      </a:cubicBezTo>
                      <a:lnTo>
                        <a:pt x="27689" y="0"/>
                      </a:lnTo>
                      <a:cubicBezTo>
                        <a:pt x="27689" y="0"/>
                        <a:pt x="5538" y="8307"/>
                        <a:pt x="0" y="8307"/>
                      </a:cubicBezTo>
                      <a:cubicBezTo>
                        <a:pt x="5538" y="16614"/>
                        <a:pt x="30459" y="83068"/>
                        <a:pt x="33227" y="85837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3" name="Hình tự do: Hình 92">
                  <a:extLst>
                    <a:ext uri="{FF2B5EF4-FFF2-40B4-BE49-F238E27FC236}">
                      <a16:creationId xmlns:a16="http://schemas.microsoft.com/office/drawing/2014/main" xmlns="" id="{4917121B-DFE2-1812-F81E-A373E687F3E8}"/>
                    </a:ext>
                  </a:extLst>
                </p:cNvPr>
                <p:cNvSpPr/>
                <p:nvPr/>
              </p:nvSpPr>
              <p:spPr>
                <a:xfrm>
                  <a:off x="4744752" y="3921627"/>
                  <a:ext cx="85837" cy="52610"/>
                </a:xfrm>
                <a:custGeom>
                  <a:avLst/>
                  <a:gdLst>
                    <a:gd name="connsiteX0" fmla="*/ 74762 w 85837"/>
                    <a:gd name="connsiteY0" fmla="*/ 52610 h 52610"/>
                    <a:gd name="connsiteX1" fmla="*/ 85837 w 85837"/>
                    <a:gd name="connsiteY1" fmla="*/ 27689 h 52610"/>
                    <a:gd name="connsiteX2" fmla="*/ 11076 w 85837"/>
                    <a:gd name="connsiteY2" fmla="*/ 0 h 52610"/>
                    <a:gd name="connsiteX3" fmla="*/ 0 w 85837"/>
                    <a:gd name="connsiteY3" fmla="*/ 24921 h 52610"/>
                    <a:gd name="connsiteX4" fmla="*/ 74762 w 85837"/>
                    <a:gd name="connsiteY4" fmla="*/ 52610 h 5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37" h="52610">
                      <a:moveTo>
                        <a:pt x="74762" y="52610"/>
                      </a:moveTo>
                      <a:cubicBezTo>
                        <a:pt x="77531" y="47072"/>
                        <a:pt x="83068" y="30458"/>
                        <a:pt x="85837" y="27689"/>
                      </a:cubicBezTo>
                      <a:lnTo>
                        <a:pt x="11076" y="0"/>
                      </a:lnTo>
                      <a:cubicBezTo>
                        <a:pt x="11076" y="0"/>
                        <a:pt x="2769" y="22152"/>
                        <a:pt x="0" y="24921"/>
                      </a:cubicBezTo>
                      <a:cubicBezTo>
                        <a:pt x="5538" y="30458"/>
                        <a:pt x="69224" y="52610"/>
                        <a:pt x="74762" y="52610"/>
                      </a:cubicBezTo>
                      <a:close/>
                    </a:path>
                  </a:pathLst>
                </a:custGeom>
                <a:solidFill>
                  <a:srgbClr val="604E5D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4" name="Hình tự do: Hình 93">
                  <a:extLst>
                    <a:ext uri="{FF2B5EF4-FFF2-40B4-BE49-F238E27FC236}">
                      <a16:creationId xmlns:a16="http://schemas.microsoft.com/office/drawing/2014/main" xmlns="" id="{D382711E-66EF-8C2D-F9EE-DCCF87108DC7}"/>
                    </a:ext>
                  </a:extLst>
                </p:cNvPr>
                <p:cNvSpPr/>
                <p:nvPr/>
              </p:nvSpPr>
              <p:spPr>
                <a:xfrm>
                  <a:off x="4550926" y="3503515"/>
                  <a:ext cx="139678" cy="122098"/>
                </a:xfrm>
                <a:custGeom>
                  <a:avLst/>
                  <a:gdLst>
                    <a:gd name="connsiteX0" fmla="*/ 52610 w 139678"/>
                    <a:gd name="connsiteY0" fmla="*/ 96913 h 122098"/>
                    <a:gd name="connsiteX1" fmla="*/ 35996 w 139678"/>
                    <a:gd name="connsiteY1" fmla="*/ 102451 h 122098"/>
                    <a:gd name="connsiteX2" fmla="*/ 13845 w 139678"/>
                    <a:gd name="connsiteY2" fmla="*/ 110758 h 122098"/>
                    <a:gd name="connsiteX3" fmla="*/ 22152 w 139678"/>
                    <a:gd name="connsiteY3" fmla="*/ 119065 h 122098"/>
                    <a:gd name="connsiteX4" fmla="*/ 83068 w 139678"/>
                    <a:gd name="connsiteY4" fmla="*/ 121834 h 122098"/>
                    <a:gd name="connsiteX5" fmla="*/ 138447 w 139678"/>
                    <a:gd name="connsiteY5" fmla="*/ 83068 h 122098"/>
                    <a:gd name="connsiteX6" fmla="*/ 138447 w 139678"/>
                    <a:gd name="connsiteY6" fmla="*/ 16614 h 122098"/>
                    <a:gd name="connsiteX7" fmla="*/ 124603 w 139678"/>
                    <a:gd name="connsiteY7" fmla="*/ 22152 h 122098"/>
                    <a:gd name="connsiteX8" fmla="*/ 116296 w 139678"/>
                    <a:gd name="connsiteY8" fmla="*/ 47072 h 122098"/>
                    <a:gd name="connsiteX9" fmla="*/ 99682 w 139678"/>
                    <a:gd name="connsiteY9" fmla="*/ 47072 h 122098"/>
                    <a:gd name="connsiteX10" fmla="*/ 52610 w 139678"/>
                    <a:gd name="connsiteY10" fmla="*/ 0 h 122098"/>
                    <a:gd name="connsiteX11" fmla="*/ 74762 w 139678"/>
                    <a:gd name="connsiteY11" fmla="*/ 49841 h 122098"/>
                    <a:gd name="connsiteX12" fmla="*/ 16614 w 139678"/>
                    <a:gd name="connsiteY12" fmla="*/ 27689 h 122098"/>
                    <a:gd name="connsiteX13" fmla="*/ 55379 w 139678"/>
                    <a:gd name="connsiteY13" fmla="*/ 69224 h 122098"/>
                    <a:gd name="connsiteX14" fmla="*/ 0 w 139678"/>
                    <a:gd name="connsiteY14" fmla="*/ 71993 h 122098"/>
                    <a:gd name="connsiteX15" fmla="*/ 52610 w 139678"/>
                    <a:gd name="connsiteY15" fmla="*/ 96913 h 1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678" h="122098">
                      <a:moveTo>
                        <a:pt x="52610" y="96913"/>
                      </a:moveTo>
                      <a:cubicBezTo>
                        <a:pt x="49841" y="99682"/>
                        <a:pt x="44303" y="99682"/>
                        <a:pt x="35996" y="102451"/>
                      </a:cubicBezTo>
                      <a:cubicBezTo>
                        <a:pt x="27689" y="105220"/>
                        <a:pt x="19383" y="105220"/>
                        <a:pt x="13845" y="110758"/>
                      </a:cubicBezTo>
                      <a:cubicBezTo>
                        <a:pt x="11076" y="113527"/>
                        <a:pt x="13845" y="119065"/>
                        <a:pt x="22152" y="119065"/>
                      </a:cubicBezTo>
                      <a:cubicBezTo>
                        <a:pt x="35996" y="121834"/>
                        <a:pt x="69224" y="121834"/>
                        <a:pt x="83068" y="121834"/>
                      </a:cubicBezTo>
                      <a:cubicBezTo>
                        <a:pt x="110758" y="124603"/>
                        <a:pt x="135678" y="105220"/>
                        <a:pt x="138447" y="83068"/>
                      </a:cubicBezTo>
                      <a:cubicBezTo>
                        <a:pt x="141216" y="49841"/>
                        <a:pt x="138447" y="35996"/>
                        <a:pt x="138447" y="16614"/>
                      </a:cubicBezTo>
                      <a:cubicBezTo>
                        <a:pt x="138447" y="11076"/>
                        <a:pt x="127372" y="16614"/>
                        <a:pt x="124603" y="22152"/>
                      </a:cubicBezTo>
                      <a:cubicBezTo>
                        <a:pt x="119065" y="35996"/>
                        <a:pt x="121834" y="41534"/>
                        <a:pt x="116296" y="47072"/>
                      </a:cubicBezTo>
                      <a:cubicBezTo>
                        <a:pt x="113527" y="52610"/>
                        <a:pt x="105220" y="52610"/>
                        <a:pt x="99682" y="47072"/>
                      </a:cubicBezTo>
                      <a:cubicBezTo>
                        <a:pt x="74762" y="19383"/>
                        <a:pt x="63686" y="0"/>
                        <a:pt x="52610" y="0"/>
                      </a:cubicBezTo>
                      <a:cubicBezTo>
                        <a:pt x="41534" y="2769"/>
                        <a:pt x="55379" y="24921"/>
                        <a:pt x="74762" y="49841"/>
                      </a:cubicBezTo>
                      <a:cubicBezTo>
                        <a:pt x="47072" y="30458"/>
                        <a:pt x="22152" y="19383"/>
                        <a:pt x="16614" y="27689"/>
                      </a:cubicBezTo>
                      <a:cubicBezTo>
                        <a:pt x="11076" y="35996"/>
                        <a:pt x="30458" y="55379"/>
                        <a:pt x="55379" y="69224"/>
                      </a:cubicBezTo>
                      <a:cubicBezTo>
                        <a:pt x="27689" y="69224"/>
                        <a:pt x="2769" y="63686"/>
                        <a:pt x="0" y="71993"/>
                      </a:cubicBezTo>
                      <a:cubicBezTo>
                        <a:pt x="0" y="80300"/>
                        <a:pt x="58148" y="91375"/>
                        <a:pt x="52610" y="96913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Hình tự do: Hình 94">
                  <a:extLst>
                    <a:ext uri="{FF2B5EF4-FFF2-40B4-BE49-F238E27FC236}">
                      <a16:creationId xmlns:a16="http://schemas.microsoft.com/office/drawing/2014/main" xmlns="" id="{0042280A-0727-9768-B944-DBC5C2A5FD29}"/>
                    </a:ext>
                  </a:extLst>
                </p:cNvPr>
                <p:cNvSpPr/>
                <p:nvPr/>
              </p:nvSpPr>
              <p:spPr>
                <a:xfrm>
                  <a:off x="5123736" y="3412140"/>
                  <a:ext cx="152766" cy="129563"/>
                </a:xfrm>
                <a:custGeom>
                  <a:avLst/>
                  <a:gdLst>
                    <a:gd name="connsiteX0" fmla="*/ 111120 w 152766"/>
                    <a:gd name="connsiteY0" fmla="*/ 88606 h 129563"/>
                    <a:gd name="connsiteX1" fmla="*/ 127734 w 152766"/>
                    <a:gd name="connsiteY1" fmla="*/ 88606 h 129563"/>
                    <a:gd name="connsiteX2" fmla="*/ 149885 w 152766"/>
                    <a:gd name="connsiteY2" fmla="*/ 88606 h 129563"/>
                    <a:gd name="connsiteX3" fmla="*/ 144347 w 152766"/>
                    <a:gd name="connsiteY3" fmla="*/ 99682 h 129563"/>
                    <a:gd name="connsiteX4" fmla="*/ 88968 w 152766"/>
                    <a:gd name="connsiteY4" fmla="*/ 124603 h 129563"/>
                    <a:gd name="connsiteX5" fmla="*/ 25283 w 152766"/>
                    <a:gd name="connsiteY5" fmla="*/ 107989 h 129563"/>
                    <a:gd name="connsiteX6" fmla="*/ 362 w 152766"/>
                    <a:gd name="connsiteY6" fmla="*/ 44303 h 129563"/>
                    <a:gd name="connsiteX7" fmla="*/ 16976 w 152766"/>
                    <a:gd name="connsiteY7" fmla="*/ 44303 h 129563"/>
                    <a:gd name="connsiteX8" fmla="*/ 33589 w 152766"/>
                    <a:gd name="connsiteY8" fmla="*/ 66455 h 129563"/>
                    <a:gd name="connsiteX9" fmla="*/ 50203 w 152766"/>
                    <a:gd name="connsiteY9" fmla="*/ 60917 h 129563"/>
                    <a:gd name="connsiteX10" fmla="*/ 77893 w 152766"/>
                    <a:gd name="connsiteY10" fmla="*/ 0 h 129563"/>
                    <a:gd name="connsiteX11" fmla="*/ 75124 w 152766"/>
                    <a:gd name="connsiteY11" fmla="*/ 52610 h 129563"/>
                    <a:gd name="connsiteX12" fmla="*/ 119427 w 152766"/>
                    <a:gd name="connsiteY12" fmla="*/ 11076 h 129563"/>
                    <a:gd name="connsiteX13" fmla="*/ 97275 w 152766"/>
                    <a:gd name="connsiteY13" fmla="*/ 63686 h 129563"/>
                    <a:gd name="connsiteX14" fmla="*/ 149885 w 152766"/>
                    <a:gd name="connsiteY14" fmla="*/ 47072 h 129563"/>
                    <a:gd name="connsiteX15" fmla="*/ 111120 w 152766"/>
                    <a:gd name="connsiteY15" fmla="*/ 88606 h 1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766" h="129563">
                      <a:moveTo>
                        <a:pt x="111120" y="88606"/>
                      </a:moveTo>
                      <a:cubicBezTo>
                        <a:pt x="113889" y="91375"/>
                        <a:pt x="119427" y="88606"/>
                        <a:pt x="127734" y="88606"/>
                      </a:cubicBezTo>
                      <a:cubicBezTo>
                        <a:pt x="136041" y="88606"/>
                        <a:pt x="144347" y="85837"/>
                        <a:pt x="149885" y="88606"/>
                      </a:cubicBezTo>
                      <a:cubicBezTo>
                        <a:pt x="155423" y="91375"/>
                        <a:pt x="152654" y="96913"/>
                        <a:pt x="144347" y="99682"/>
                      </a:cubicBezTo>
                      <a:cubicBezTo>
                        <a:pt x="130503" y="105220"/>
                        <a:pt x="102813" y="119065"/>
                        <a:pt x="88968" y="124603"/>
                      </a:cubicBezTo>
                      <a:cubicBezTo>
                        <a:pt x="64048" y="135678"/>
                        <a:pt x="33589" y="127372"/>
                        <a:pt x="25283" y="107989"/>
                      </a:cubicBezTo>
                      <a:cubicBezTo>
                        <a:pt x="11438" y="77531"/>
                        <a:pt x="8669" y="63686"/>
                        <a:pt x="362" y="44303"/>
                      </a:cubicBezTo>
                      <a:cubicBezTo>
                        <a:pt x="-2407" y="38765"/>
                        <a:pt x="11438" y="38765"/>
                        <a:pt x="16976" y="44303"/>
                      </a:cubicBezTo>
                      <a:cubicBezTo>
                        <a:pt x="28052" y="55379"/>
                        <a:pt x="28052" y="60917"/>
                        <a:pt x="33589" y="66455"/>
                      </a:cubicBezTo>
                      <a:cubicBezTo>
                        <a:pt x="39127" y="71993"/>
                        <a:pt x="44665" y="66455"/>
                        <a:pt x="50203" y="60917"/>
                      </a:cubicBezTo>
                      <a:cubicBezTo>
                        <a:pt x="64048" y="24920"/>
                        <a:pt x="66817" y="2769"/>
                        <a:pt x="77893" y="0"/>
                      </a:cubicBezTo>
                      <a:cubicBezTo>
                        <a:pt x="88968" y="0"/>
                        <a:pt x="83431" y="24920"/>
                        <a:pt x="75124" y="52610"/>
                      </a:cubicBezTo>
                      <a:cubicBezTo>
                        <a:pt x="94506" y="24920"/>
                        <a:pt x="113889" y="5538"/>
                        <a:pt x="119427" y="11076"/>
                      </a:cubicBezTo>
                      <a:cubicBezTo>
                        <a:pt x="127734" y="16614"/>
                        <a:pt x="113889" y="41534"/>
                        <a:pt x="97275" y="63686"/>
                      </a:cubicBezTo>
                      <a:cubicBezTo>
                        <a:pt x="122196" y="52610"/>
                        <a:pt x="144347" y="38765"/>
                        <a:pt x="149885" y="47072"/>
                      </a:cubicBezTo>
                      <a:cubicBezTo>
                        <a:pt x="155423" y="55379"/>
                        <a:pt x="105582" y="83068"/>
                        <a:pt x="111120" y="88606"/>
                      </a:cubicBezTo>
                      <a:close/>
                    </a:path>
                  </a:pathLst>
                </a:custGeom>
                <a:solidFill>
                  <a:srgbClr val="FFD5C7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13" name="Đồ họa 753">
              <a:extLst>
                <a:ext uri="{FF2B5EF4-FFF2-40B4-BE49-F238E27FC236}">
                  <a16:creationId xmlns:a16="http://schemas.microsoft.com/office/drawing/2014/main" xmlns="" id="{39F0D2A4-DD6D-73B3-8EC4-FDBF11BFEF5A}"/>
                </a:ext>
              </a:extLst>
            </p:cNvPr>
            <p:cNvGrpSpPr/>
            <p:nvPr/>
          </p:nvGrpSpPr>
          <p:grpSpPr>
            <a:xfrm>
              <a:off x="4465088" y="3916089"/>
              <a:ext cx="922060" cy="1439853"/>
              <a:chOff x="4465088" y="3916089"/>
              <a:chExt cx="922060" cy="1439853"/>
            </a:xfrm>
            <a:solidFill>
              <a:srgbClr val="CE4141"/>
            </a:solidFill>
          </p:grpSpPr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xmlns="" id="{69DC9667-5B7A-BF38-A2BE-E2192B093A96}"/>
                  </a:ext>
                </a:extLst>
              </p:cNvPr>
              <p:cNvSpPr/>
              <p:nvPr/>
            </p:nvSpPr>
            <p:spPr>
              <a:xfrm>
                <a:off x="4465088" y="4915680"/>
                <a:ext cx="922060" cy="440263"/>
              </a:xfrm>
              <a:custGeom>
                <a:avLst/>
                <a:gdLst>
                  <a:gd name="connsiteX0" fmla="*/ 910984 w 922060"/>
                  <a:gd name="connsiteY0" fmla="*/ 265819 h 440263"/>
                  <a:gd name="connsiteX1" fmla="*/ 902677 w 922060"/>
                  <a:gd name="connsiteY1" fmla="*/ 229823 h 440263"/>
                  <a:gd name="connsiteX2" fmla="*/ 888833 w 922060"/>
                  <a:gd name="connsiteY2" fmla="*/ 210440 h 440263"/>
                  <a:gd name="connsiteX3" fmla="*/ 869450 w 922060"/>
                  <a:gd name="connsiteY3" fmla="*/ 204902 h 440263"/>
                  <a:gd name="connsiteX4" fmla="*/ 625783 w 922060"/>
                  <a:gd name="connsiteY4" fmla="*/ 204902 h 440263"/>
                  <a:gd name="connsiteX5" fmla="*/ 625783 w 922060"/>
                  <a:gd name="connsiteY5" fmla="*/ 188289 h 440263"/>
                  <a:gd name="connsiteX6" fmla="*/ 600862 w 922060"/>
                  <a:gd name="connsiteY6" fmla="*/ 204902 h 440263"/>
                  <a:gd name="connsiteX7" fmla="*/ 545483 w 922060"/>
                  <a:gd name="connsiteY7" fmla="*/ 238130 h 440263"/>
                  <a:gd name="connsiteX8" fmla="*/ 251974 w 922060"/>
                  <a:gd name="connsiteY8" fmla="*/ 332274 h 440263"/>
                  <a:gd name="connsiteX9" fmla="*/ 163368 w 922060"/>
                  <a:gd name="connsiteY9" fmla="*/ 340581 h 440263"/>
                  <a:gd name="connsiteX10" fmla="*/ 30459 w 922060"/>
                  <a:gd name="connsiteY10" fmla="*/ 354426 h 440263"/>
                  <a:gd name="connsiteX11" fmla="*/ 5538 w 922060"/>
                  <a:gd name="connsiteY11" fmla="*/ 359963 h 440263"/>
                  <a:gd name="connsiteX12" fmla="*/ 8307 w 922060"/>
                  <a:gd name="connsiteY12" fmla="*/ 379346 h 440263"/>
                  <a:gd name="connsiteX13" fmla="*/ 19383 w 922060"/>
                  <a:gd name="connsiteY13" fmla="*/ 415342 h 440263"/>
                  <a:gd name="connsiteX14" fmla="*/ 33227 w 922060"/>
                  <a:gd name="connsiteY14" fmla="*/ 434725 h 440263"/>
                  <a:gd name="connsiteX15" fmla="*/ 49841 w 922060"/>
                  <a:gd name="connsiteY15" fmla="*/ 440263 h 440263"/>
                  <a:gd name="connsiteX16" fmla="*/ 874988 w 922060"/>
                  <a:gd name="connsiteY16" fmla="*/ 440263 h 440263"/>
                  <a:gd name="connsiteX17" fmla="*/ 894371 w 922060"/>
                  <a:gd name="connsiteY17" fmla="*/ 434725 h 440263"/>
                  <a:gd name="connsiteX18" fmla="*/ 908215 w 922060"/>
                  <a:gd name="connsiteY18" fmla="*/ 415342 h 440263"/>
                  <a:gd name="connsiteX19" fmla="*/ 919291 w 922060"/>
                  <a:gd name="connsiteY19" fmla="*/ 379346 h 440263"/>
                  <a:gd name="connsiteX20" fmla="*/ 922060 w 922060"/>
                  <a:gd name="connsiteY20" fmla="*/ 323967 h 440263"/>
                  <a:gd name="connsiteX21" fmla="*/ 910984 w 922060"/>
                  <a:gd name="connsiteY21" fmla="*/ 265819 h 440263"/>
                  <a:gd name="connsiteX22" fmla="*/ 578710 w 922060"/>
                  <a:gd name="connsiteY22" fmla="*/ 52610 h 440263"/>
                  <a:gd name="connsiteX23" fmla="*/ 623014 w 922060"/>
                  <a:gd name="connsiteY23" fmla="*/ 24921 h 440263"/>
                  <a:gd name="connsiteX24" fmla="*/ 623014 w 922060"/>
                  <a:gd name="connsiteY24" fmla="*/ 0 h 440263"/>
                  <a:gd name="connsiteX25" fmla="*/ 567635 w 922060"/>
                  <a:gd name="connsiteY25" fmla="*/ 33227 h 440263"/>
                  <a:gd name="connsiteX26" fmla="*/ 512256 w 922060"/>
                  <a:gd name="connsiteY26" fmla="*/ 66455 h 440263"/>
                  <a:gd name="connsiteX27" fmla="*/ 321198 w 922060"/>
                  <a:gd name="connsiteY27" fmla="*/ 141216 h 440263"/>
                  <a:gd name="connsiteX28" fmla="*/ 321198 w 922060"/>
                  <a:gd name="connsiteY28" fmla="*/ 163368 h 440263"/>
                  <a:gd name="connsiteX29" fmla="*/ 520563 w 922060"/>
                  <a:gd name="connsiteY29" fmla="*/ 85837 h 440263"/>
                  <a:gd name="connsiteX30" fmla="*/ 578710 w 922060"/>
                  <a:gd name="connsiteY30" fmla="*/ 52610 h 440263"/>
                  <a:gd name="connsiteX31" fmla="*/ 146754 w 922060"/>
                  <a:gd name="connsiteY31" fmla="*/ 274126 h 440263"/>
                  <a:gd name="connsiteX32" fmla="*/ 238130 w 922060"/>
                  <a:gd name="connsiteY32" fmla="*/ 265819 h 440263"/>
                  <a:gd name="connsiteX33" fmla="*/ 539945 w 922060"/>
                  <a:gd name="connsiteY33" fmla="*/ 168906 h 440263"/>
                  <a:gd name="connsiteX34" fmla="*/ 598093 w 922060"/>
                  <a:gd name="connsiteY34" fmla="*/ 135679 h 440263"/>
                  <a:gd name="connsiteX35" fmla="*/ 625783 w 922060"/>
                  <a:gd name="connsiteY35" fmla="*/ 119065 h 440263"/>
                  <a:gd name="connsiteX36" fmla="*/ 625783 w 922060"/>
                  <a:gd name="connsiteY36" fmla="*/ 94144 h 440263"/>
                  <a:gd name="connsiteX37" fmla="*/ 587017 w 922060"/>
                  <a:gd name="connsiteY37" fmla="*/ 116296 h 440263"/>
                  <a:gd name="connsiteX38" fmla="*/ 531638 w 922060"/>
                  <a:gd name="connsiteY38" fmla="*/ 149523 h 440263"/>
                  <a:gd name="connsiteX39" fmla="*/ 235361 w 922060"/>
                  <a:gd name="connsiteY39" fmla="*/ 246437 h 440263"/>
                  <a:gd name="connsiteX40" fmla="*/ 146754 w 922060"/>
                  <a:gd name="connsiteY40" fmla="*/ 254743 h 440263"/>
                  <a:gd name="connsiteX41" fmla="*/ 13845 w 922060"/>
                  <a:gd name="connsiteY41" fmla="*/ 268588 h 440263"/>
                  <a:gd name="connsiteX42" fmla="*/ 2769 w 922060"/>
                  <a:gd name="connsiteY42" fmla="*/ 271357 h 440263"/>
                  <a:gd name="connsiteX43" fmla="*/ 0 w 922060"/>
                  <a:gd name="connsiteY43" fmla="*/ 293509 h 440263"/>
                  <a:gd name="connsiteX44" fmla="*/ 16614 w 922060"/>
                  <a:gd name="connsiteY44" fmla="*/ 287971 h 440263"/>
                  <a:gd name="connsiteX45" fmla="*/ 146754 w 922060"/>
                  <a:gd name="connsiteY45" fmla="*/ 274126 h 44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2060" h="440263">
                    <a:moveTo>
                      <a:pt x="910984" y="265819"/>
                    </a:moveTo>
                    <a:cubicBezTo>
                      <a:pt x="908215" y="251974"/>
                      <a:pt x="905446" y="238130"/>
                      <a:pt x="902677" y="229823"/>
                    </a:cubicBezTo>
                    <a:cubicBezTo>
                      <a:pt x="897140" y="221516"/>
                      <a:pt x="894371" y="213209"/>
                      <a:pt x="888833" y="210440"/>
                    </a:cubicBezTo>
                    <a:cubicBezTo>
                      <a:pt x="883295" y="204902"/>
                      <a:pt x="877757" y="204902"/>
                      <a:pt x="869450" y="204902"/>
                    </a:cubicBezTo>
                    <a:lnTo>
                      <a:pt x="625783" y="204902"/>
                    </a:lnTo>
                    <a:lnTo>
                      <a:pt x="625783" y="188289"/>
                    </a:lnTo>
                    <a:cubicBezTo>
                      <a:pt x="617476" y="193826"/>
                      <a:pt x="609169" y="199364"/>
                      <a:pt x="600862" y="204902"/>
                    </a:cubicBezTo>
                    <a:cubicBezTo>
                      <a:pt x="581479" y="215978"/>
                      <a:pt x="564866" y="227054"/>
                      <a:pt x="545483" y="238130"/>
                    </a:cubicBezTo>
                    <a:cubicBezTo>
                      <a:pt x="454108" y="287971"/>
                      <a:pt x="354426" y="321198"/>
                      <a:pt x="251974" y="332274"/>
                    </a:cubicBezTo>
                    <a:cubicBezTo>
                      <a:pt x="221516" y="335043"/>
                      <a:pt x="191058" y="337812"/>
                      <a:pt x="163368" y="340581"/>
                    </a:cubicBezTo>
                    <a:cubicBezTo>
                      <a:pt x="119065" y="343350"/>
                      <a:pt x="74762" y="346119"/>
                      <a:pt x="30459" y="354426"/>
                    </a:cubicBezTo>
                    <a:cubicBezTo>
                      <a:pt x="22152" y="357195"/>
                      <a:pt x="13845" y="357195"/>
                      <a:pt x="5538" y="359963"/>
                    </a:cubicBezTo>
                    <a:cubicBezTo>
                      <a:pt x="5538" y="365501"/>
                      <a:pt x="5538" y="373808"/>
                      <a:pt x="8307" y="379346"/>
                    </a:cubicBezTo>
                    <a:cubicBezTo>
                      <a:pt x="11076" y="393191"/>
                      <a:pt x="13845" y="407036"/>
                      <a:pt x="19383" y="415342"/>
                    </a:cubicBezTo>
                    <a:cubicBezTo>
                      <a:pt x="24921" y="423649"/>
                      <a:pt x="27689" y="431956"/>
                      <a:pt x="33227" y="434725"/>
                    </a:cubicBezTo>
                    <a:cubicBezTo>
                      <a:pt x="38765" y="437494"/>
                      <a:pt x="44303" y="440263"/>
                      <a:pt x="49841" y="440263"/>
                    </a:cubicBezTo>
                    <a:lnTo>
                      <a:pt x="874988" y="440263"/>
                    </a:lnTo>
                    <a:cubicBezTo>
                      <a:pt x="883295" y="440263"/>
                      <a:pt x="888833" y="437494"/>
                      <a:pt x="894371" y="434725"/>
                    </a:cubicBezTo>
                    <a:cubicBezTo>
                      <a:pt x="899908" y="431956"/>
                      <a:pt x="905446" y="423649"/>
                      <a:pt x="908215" y="415342"/>
                    </a:cubicBezTo>
                    <a:cubicBezTo>
                      <a:pt x="913753" y="407036"/>
                      <a:pt x="916522" y="393191"/>
                      <a:pt x="919291" y="379346"/>
                    </a:cubicBezTo>
                    <a:cubicBezTo>
                      <a:pt x="922060" y="365501"/>
                      <a:pt x="922060" y="346119"/>
                      <a:pt x="922060" y="323967"/>
                    </a:cubicBezTo>
                    <a:cubicBezTo>
                      <a:pt x="913753" y="299047"/>
                      <a:pt x="910984" y="282433"/>
                      <a:pt x="910984" y="265819"/>
                    </a:cubicBezTo>
                    <a:close/>
                    <a:moveTo>
                      <a:pt x="578710" y="52610"/>
                    </a:moveTo>
                    <a:cubicBezTo>
                      <a:pt x="592555" y="44303"/>
                      <a:pt x="609169" y="35996"/>
                      <a:pt x="623014" y="24921"/>
                    </a:cubicBezTo>
                    <a:lnTo>
                      <a:pt x="623014" y="0"/>
                    </a:lnTo>
                    <a:cubicBezTo>
                      <a:pt x="603631" y="11076"/>
                      <a:pt x="584248" y="22152"/>
                      <a:pt x="567635" y="33227"/>
                    </a:cubicBezTo>
                    <a:cubicBezTo>
                      <a:pt x="548252" y="44303"/>
                      <a:pt x="528869" y="55379"/>
                      <a:pt x="512256" y="66455"/>
                    </a:cubicBezTo>
                    <a:cubicBezTo>
                      <a:pt x="454108" y="99682"/>
                      <a:pt x="387653" y="124603"/>
                      <a:pt x="321198" y="141216"/>
                    </a:cubicBezTo>
                    <a:lnTo>
                      <a:pt x="321198" y="163368"/>
                    </a:lnTo>
                    <a:cubicBezTo>
                      <a:pt x="390422" y="146754"/>
                      <a:pt x="459646" y="119065"/>
                      <a:pt x="520563" y="85837"/>
                    </a:cubicBezTo>
                    <a:cubicBezTo>
                      <a:pt x="539945" y="74762"/>
                      <a:pt x="559328" y="63686"/>
                      <a:pt x="578710" y="52610"/>
                    </a:cubicBezTo>
                    <a:close/>
                    <a:moveTo>
                      <a:pt x="146754" y="274126"/>
                    </a:moveTo>
                    <a:cubicBezTo>
                      <a:pt x="177213" y="271357"/>
                      <a:pt x="207671" y="268588"/>
                      <a:pt x="238130" y="265819"/>
                    </a:cubicBezTo>
                    <a:cubicBezTo>
                      <a:pt x="343350" y="251974"/>
                      <a:pt x="445801" y="218747"/>
                      <a:pt x="539945" y="168906"/>
                    </a:cubicBezTo>
                    <a:cubicBezTo>
                      <a:pt x="559328" y="157830"/>
                      <a:pt x="578710" y="146754"/>
                      <a:pt x="598093" y="135679"/>
                    </a:cubicBezTo>
                    <a:cubicBezTo>
                      <a:pt x="606400" y="130141"/>
                      <a:pt x="614707" y="124603"/>
                      <a:pt x="625783" y="119065"/>
                    </a:cubicBezTo>
                    <a:lnTo>
                      <a:pt x="625783" y="94144"/>
                    </a:lnTo>
                    <a:cubicBezTo>
                      <a:pt x="611938" y="102451"/>
                      <a:pt x="600862" y="107989"/>
                      <a:pt x="587017" y="116296"/>
                    </a:cubicBezTo>
                    <a:cubicBezTo>
                      <a:pt x="567635" y="127372"/>
                      <a:pt x="548252" y="138447"/>
                      <a:pt x="531638" y="149523"/>
                    </a:cubicBezTo>
                    <a:cubicBezTo>
                      <a:pt x="440263" y="199364"/>
                      <a:pt x="337812" y="232592"/>
                      <a:pt x="235361" y="246437"/>
                    </a:cubicBezTo>
                    <a:cubicBezTo>
                      <a:pt x="204902" y="249205"/>
                      <a:pt x="174444" y="251974"/>
                      <a:pt x="146754" y="254743"/>
                    </a:cubicBezTo>
                    <a:cubicBezTo>
                      <a:pt x="102451" y="257512"/>
                      <a:pt x="58148" y="260281"/>
                      <a:pt x="13845" y="268588"/>
                    </a:cubicBezTo>
                    <a:cubicBezTo>
                      <a:pt x="11076" y="268588"/>
                      <a:pt x="5538" y="271357"/>
                      <a:pt x="2769" y="271357"/>
                    </a:cubicBezTo>
                    <a:cubicBezTo>
                      <a:pt x="2769" y="276895"/>
                      <a:pt x="2769" y="285202"/>
                      <a:pt x="0" y="293509"/>
                    </a:cubicBezTo>
                    <a:cubicBezTo>
                      <a:pt x="5538" y="290740"/>
                      <a:pt x="11076" y="290740"/>
                      <a:pt x="16614" y="287971"/>
                    </a:cubicBezTo>
                    <a:cubicBezTo>
                      <a:pt x="58148" y="282433"/>
                      <a:pt x="102451" y="276895"/>
                      <a:pt x="146754" y="274126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xmlns="" id="{C1A6252A-3C22-194E-FBE1-A9BA3D940B45}"/>
                  </a:ext>
                </a:extLst>
              </p:cNvPr>
              <p:cNvSpPr/>
              <p:nvPr/>
            </p:nvSpPr>
            <p:spPr>
              <a:xfrm>
                <a:off x="4822283" y="4835380"/>
                <a:ext cx="83068" cy="83068"/>
              </a:xfrm>
              <a:custGeom>
                <a:avLst/>
                <a:gdLst>
                  <a:gd name="connsiteX0" fmla="*/ 83068 w 83068"/>
                  <a:gd name="connsiteY0" fmla="*/ 41534 h 83068"/>
                  <a:gd name="connsiteX1" fmla="*/ 41534 w 83068"/>
                  <a:gd name="connsiteY1" fmla="*/ 83068 h 83068"/>
                  <a:gd name="connsiteX2" fmla="*/ 0 w 83068"/>
                  <a:gd name="connsiteY2" fmla="*/ 41534 h 83068"/>
                  <a:gd name="connsiteX3" fmla="*/ 41534 w 83068"/>
                  <a:gd name="connsiteY3" fmla="*/ 0 h 83068"/>
                  <a:gd name="connsiteX4" fmla="*/ 83068 w 83068"/>
                  <a:gd name="connsiteY4" fmla="*/ 41534 h 8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68" h="83068">
                    <a:moveTo>
                      <a:pt x="83068" y="41534"/>
                    </a:moveTo>
                    <a:cubicBezTo>
                      <a:pt x="83068" y="64473"/>
                      <a:pt x="64473" y="83068"/>
                      <a:pt x="41534" y="83068"/>
                    </a:cubicBezTo>
                    <a:cubicBezTo>
                      <a:pt x="18596" y="83068"/>
                      <a:pt x="0" y="64473"/>
                      <a:pt x="0" y="41534"/>
                    </a:cubicBezTo>
                    <a:cubicBezTo>
                      <a:pt x="0" y="18595"/>
                      <a:pt x="18596" y="0"/>
                      <a:pt x="41534" y="0"/>
                    </a:cubicBezTo>
                    <a:cubicBezTo>
                      <a:pt x="64473" y="0"/>
                      <a:pt x="83068" y="18595"/>
                      <a:pt x="83068" y="41534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2AB18144-ED97-585A-2E5D-BEC7250E39E8}"/>
                  </a:ext>
                </a:extLst>
              </p:cNvPr>
              <p:cNvSpPr/>
              <p:nvPr/>
            </p:nvSpPr>
            <p:spPr>
              <a:xfrm>
                <a:off x="4969037" y="47440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2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3C5089F8-E7AC-09BC-45C0-71ECCA7E8F4E}"/>
                  </a:ext>
                </a:extLst>
              </p:cNvPr>
              <p:cNvSpPr/>
              <p:nvPr/>
            </p:nvSpPr>
            <p:spPr>
              <a:xfrm>
                <a:off x="4910889" y="4500337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0 w 49841"/>
                  <a:gd name="connsiteY1" fmla="*/ 49841 h 49841"/>
                  <a:gd name="connsiteX2" fmla="*/ 0 w 49841"/>
                  <a:gd name="connsiteY2" fmla="*/ 24921 h 49841"/>
                  <a:gd name="connsiteX3" fmla="*/ 24920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41534" y="2769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xmlns="" id="{25612CC1-C033-AA83-055A-6252BE3422E7}"/>
                  </a:ext>
                </a:extLst>
              </p:cNvPr>
              <p:cNvSpPr/>
              <p:nvPr/>
            </p:nvSpPr>
            <p:spPr>
              <a:xfrm>
                <a:off x="4581384" y="4198522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19383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xmlns="" id="{17EF1197-C0F4-D202-7765-F4B1B2BFBBEA}"/>
                  </a:ext>
                </a:extLst>
              </p:cNvPr>
              <p:cNvSpPr/>
              <p:nvPr/>
            </p:nvSpPr>
            <p:spPr>
              <a:xfrm>
                <a:off x="4999496" y="3916089"/>
                <a:ext cx="49841" cy="49840"/>
              </a:xfrm>
              <a:custGeom>
                <a:avLst/>
                <a:gdLst>
                  <a:gd name="connsiteX0" fmla="*/ 49841 w 49841"/>
                  <a:gd name="connsiteY0" fmla="*/ 24920 h 49840"/>
                  <a:gd name="connsiteX1" fmla="*/ 24920 w 49841"/>
                  <a:gd name="connsiteY1" fmla="*/ 49841 h 49840"/>
                  <a:gd name="connsiteX2" fmla="*/ 0 w 49841"/>
                  <a:gd name="connsiteY2" fmla="*/ 24920 h 49840"/>
                  <a:gd name="connsiteX3" fmla="*/ 24920 w 49841"/>
                  <a:gd name="connsiteY3" fmla="*/ 0 h 49840"/>
                  <a:gd name="connsiteX4" fmla="*/ 49841 w 49841"/>
                  <a:gd name="connsiteY4" fmla="*/ 2492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0">
                    <a:moveTo>
                      <a:pt x="49841" y="24920"/>
                    </a:moveTo>
                    <a:cubicBezTo>
                      <a:pt x="49841" y="38765"/>
                      <a:pt x="38765" y="49841"/>
                      <a:pt x="24920" y="49841"/>
                    </a:cubicBezTo>
                    <a:cubicBezTo>
                      <a:pt x="11076" y="49841"/>
                      <a:pt x="0" y="38765"/>
                      <a:pt x="0" y="24920"/>
                    </a:cubicBezTo>
                    <a:cubicBezTo>
                      <a:pt x="0" y="11076"/>
                      <a:pt x="11076" y="0"/>
                      <a:pt x="24920" y="0"/>
                    </a:cubicBezTo>
                    <a:cubicBezTo>
                      <a:pt x="38765" y="0"/>
                      <a:pt x="49841" y="11076"/>
                      <a:pt x="49841" y="24920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xmlns="" id="{07203FC7-487C-7B7A-C5BF-7B12282B8791}"/>
                  </a:ext>
                </a:extLst>
              </p:cNvPr>
              <p:cNvSpPr/>
              <p:nvPr/>
            </p:nvSpPr>
            <p:spPr>
              <a:xfrm>
                <a:off x="4977344" y="397977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2895"/>
                      <a:pt x="12895" y="16614"/>
                      <a:pt x="8307" y="16614"/>
                    </a:cubicBezTo>
                    <a:cubicBezTo>
                      <a:pt x="3719" y="16614"/>
                      <a:pt x="0" y="12895"/>
                      <a:pt x="0" y="8307"/>
                    </a:cubicBezTo>
                    <a:cubicBezTo>
                      <a:pt x="0" y="3719"/>
                      <a:pt x="3719" y="0"/>
                      <a:pt x="8307" y="0"/>
                    </a:cubicBezTo>
                    <a:cubicBezTo>
                      <a:pt x="12895" y="0"/>
                      <a:pt x="16614" y="3719"/>
                      <a:pt x="16614" y="8307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xmlns="" id="{5DDE7C26-55CF-FC78-09BD-4F00C54716D5}"/>
                  </a:ext>
                </a:extLst>
              </p:cNvPr>
              <p:cNvSpPr/>
              <p:nvPr/>
            </p:nvSpPr>
            <p:spPr>
              <a:xfrm>
                <a:off x="5007803" y="4029616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2"/>
                      <a:pt x="22152" y="27689"/>
                      <a:pt x="13845" y="27689"/>
                    </a:cubicBezTo>
                    <a:cubicBezTo>
                      <a:pt x="5538" y="27689"/>
                      <a:pt x="0" y="22152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2" y="0"/>
                      <a:pt x="27689" y="5538"/>
                      <a:pt x="27689" y="13845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xmlns="" id="{3F290D3F-FE0E-EF5A-0C6C-2ACC3ED5CDB8}"/>
                  </a:ext>
                </a:extLst>
              </p:cNvPr>
              <p:cNvSpPr/>
              <p:nvPr/>
            </p:nvSpPr>
            <p:spPr>
              <a:xfrm>
                <a:off x="4822283" y="4433882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087"/>
                      <a:pt x="30087" y="38765"/>
                      <a:pt x="19383" y="38765"/>
                    </a:cubicBezTo>
                    <a:cubicBezTo>
                      <a:pt x="8678" y="38765"/>
                      <a:pt x="0" y="30087"/>
                      <a:pt x="0" y="19383"/>
                    </a:cubicBezTo>
                    <a:cubicBezTo>
                      <a:pt x="0" y="8678"/>
                      <a:pt x="8678" y="0"/>
                      <a:pt x="19383" y="0"/>
                    </a:cubicBezTo>
                    <a:cubicBezTo>
                      <a:pt x="30087" y="0"/>
                      <a:pt x="38765" y="8678"/>
                      <a:pt x="38765" y="19383"/>
                    </a:cubicBezTo>
                    <a:close/>
                  </a:path>
                </a:pathLst>
              </a:custGeom>
              <a:solidFill>
                <a:srgbClr val="CE4141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4" name="Đồ họa 753">
              <a:extLst>
                <a:ext uri="{FF2B5EF4-FFF2-40B4-BE49-F238E27FC236}">
                  <a16:creationId xmlns:a16="http://schemas.microsoft.com/office/drawing/2014/main" xmlns="" id="{1604A140-4A44-B865-57F4-B2820178EDE9}"/>
                </a:ext>
              </a:extLst>
            </p:cNvPr>
            <p:cNvGrpSpPr/>
            <p:nvPr/>
          </p:nvGrpSpPr>
          <p:grpSpPr>
            <a:xfrm>
              <a:off x="5697271" y="3918858"/>
              <a:ext cx="808533" cy="1406626"/>
              <a:chOff x="5697271" y="3918858"/>
              <a:chExt cx="808533" cy="1406626"/>
            </a:xfrm>
          </p:grpSpPr>
          <p:grpSp>
            <p:nvGrpSpPr>
              <p:cNvPr id="34" name="Đồ họa 753">
                <a:extLst>
                  <a:ext uri="{FF2B5EF4-FFF2-40B4-BE49-F238E27FC236}">
                    <a16:creationId xmlns:a16="http://schemas.microsoft.com/office/drawing/2014/main" xmlns="" id="{660A5DBB-3850-2A8D-8C82-962630E1E72E}"/>
                  </a:ext>
                </a:extLst>
              </p:cNvPr>
              <p:cNvGrpSpPr/>
              <p:nvPr/>
            </p:nvGrpSpPr>
            <p:grpSpPr>
              <a:xfrm>
                <a:off x="5838487" y="4400655"/>
                <a:ext cx="667316" cy="448569"/>
                <a:chOff x="5838487" y="4400655"/>
                <a:chExt cx="667316" cy="448569"/>
              </a:xfrm>
              <a:solidFill>
                <a:srgbClr val="E5B01A"/>
              </a:solidFill>
            </p:grpSpPr>
            <p:sp>
              <p:nvSpPr>
                <p:cNvPr id="45" name="Hình tự do: Hình 44">
                  <a:extLst>
                    <a:ext uri="{FF2B5EF4-FFF2-40B4-BE49-F238E27FC236}">
                      <a16:creationId xmlns:a16="http://schemas.microsoft.com/office/drawing/2014/main" xmlns="" id="{A652A7F3-6E38-9B77-B651-656644365530}"/>
                    </a:ext>
                  </a:extLst>
                </p:cNvPr>
                <p:cNvSpPr/>
                <p:nvPr/>
              </p:nvSpPr>
              <p:spPr>
                <a:xfrm>
                  <a:off x="5988010" y="4400655"/>
                  <a:ext cx="517793" cy="276894"/>
                </a:xfrm>
                <a:custGeom>
                  <a:avLst/>
                  <a:gdLst>
                    <a:gd name="connsiteX0" fmla="*/ 0 w 517793"/>
                    <a:gd name="connsiteY0" fmla="*/ 276895 h 276894"/>
                    <a:gd name="connsiteX1" fmla="*/ 299047 w 517793"/>
                    <a:gd name="connsiteY1" fmla="*/ 160599 h 276894"/>
                    <a:gd name="connsiteX2" fmla="*/ 310122 w 517793"/>
                    <a:gd name="connsiteY2" fmla="*/ 152292 h 276894"/>
                    <a:gd name="connsiteX3" fmla="*/ 509487 w 517793"/>
                    <a:gd name="connsiteY3" fmla="*/ 27689 h 276894"/>
                    <a:gd name="connsiteX4" fmla="*/ 517794 w 517793"/>
                    <a:gd name="connsiteY4" fmla="*/ 0 h 276894"/>
                    <a:gd name="connsiteX5" fmla="*/ 299047 w 517793"/>
                    <a:gd name="connsiteY5" fmla="*/ 135679 h 276894"/>
                    <a:gd name="connsiteX6" fmla="*/ 287971 w 517793"/>
                    <a:gd name="connsiteY6" fmla="*/ 143985 h 276894"/>
                    <a:gd name="connsiteX7" fmla="*/ 19383 w 517793"/>
                    <a:gd name="connsiteY7" fmla="*/ 251974 h 276894"/>
                    <a:gd name="connsiteX8" fmla="*/ 0 w 517793"/>
                    <a:gd name="connsiteY8" fmla="*/ 276895 h 27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7793" h="276894">
                      <a:moveTo>
                        <a:pt x="0" y="276895"/>
                      </a:moveTo>
                      <a:cubicBezTo>
                        <a:pt x="102451" y="263050"/>
                        <a:pt x="213209" y="221516"/>
                        <a:pt x="299047" y="160599"/>
                      </a:cubicBezTo>
                      <a:lnTo>
                        <a:pt x="310122" y="152292"/>
                      </a:lnTo>
                      <a:cubicBezTo>
                        <a:pt x="371039" y="110758"/>
                        <a:pt x="448570" y="58148"/>
                        <a:pt x="509487" y="27689"/>
                      </a:cubicBezTo>
                      <a:cubicBezTo>
                        <a:pt x="512256" y="19383"/>
                        <a:pt x="515024" y="8307"/>
                        <a:pt x="517794" y="0"/>
                      </a:cubicBezTo>
                      <a:cubicBezTo>
                        <a:pt x="454108" y="27689"/>
                        <a:pt x="365501" y="88606"/>
                        <a:pt x="299047" y="135679"/>
                      </a:cubicBezTo>
                      <a:lnTo>
                        <a:pt x="287971" y="143985"/>
                      </a:lnTo>
                      <a:cubicBezTo>
                        <a:pt x="210440" y="196595"/>
                        <a:pt x="113527" y="235361"/>
                        <a:pt x="19383" y="251974"/>
                      </a:cubicBezTo>
                      <a:cubicBezTo>
                        <a:pt x="13845" y="260281"/>
                        <a:pt x="8307" y="268588"/>
                        <a:pt x="0" y="2768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6" name="Hình tự do: Hình 45">
                  <a:extLst>
                    <a:ext uri="{FF2B5EF4-FFF2-40B4-BE49-F238E27FC236}">
                      <a16:creationId xmlns:a16="http://schemas.microsoft.com/office/drawing/2014/main" xmlns="" id="{AD7B824A-50DD-D219-C9EE-DAEA997A2399}"/>
                    </a:ext>
                  </a:extLst>
                </p:cNvPr>
                <p:cNvSpPr/>
                <p:nvPr/>
              </p:nvSpPr>
              <p:spPr>
                <a:xfrm>
                  <a:off x="5910480" y="4537956"/>
                  <a:ext cx="537175" cy="225431"/>
                </a:xfrm>
                <a:custGeom>
                  <a:avLst/>
                  <a:gdLst>
                    <a:gd name="connsiteX0" fmla="*/ 512256 w 537175"/>
                    <a:gd name="connsiteY0" fmla="*/ 3916 h 225431"/>
                    <a:gd name="connsiteX1" fmla="*/ 379346 w 537175"/>
                    <a:gd name="connsiteY1" fmla="*/ 73140 h 225431"/>
                    <a:gd name="connsiteX2" fmla="*/ 323967 w 537175"/>
                    <a:gd name="connsiteY2" fmla="*/ 106367 h 225431"/>
                    <a:gd name="connsiteX3" fmla="*/ 27689 w 537175"/>
                    <a:gd name="connsiteY3" fmla="*/ 203280 h 225431"/>
                    <a:gd name="connsiteX4" fmla="*/ 22151 w 537175"/>
                    <a:gd name="connsiteY4" fmla="*/ 203280 h 225431"/>
                    <a:gd name="connsiteX5" fmla="*/ 0 w 537175"/>
                    <a:gd name="connsiteY5" fmla="*/ 225432 h 225431"/>
                    <a:gd name="connsiteX6" fmla="*/ 30458 w 537175"/>
                    <a:gd name="connsiteY6" fmla="*/ 222663 h 225431"/>
                    <a:gd name="connsiteX7" fmla="*/ 332274 w 537175"/>
                    <a:gd name="connsiteY7" fmla="*/ 125750 h 225431"/>
                    <a:gd name="connsiteX8" fmla="*/ 390422 w 537175"/>
                    <a:gd name="connsiteY8" fmla="*/ 92522 h 225431"/>
                    <a:gd name="connsiteX9" fmla="*/ 520562 w 537175"/>
                    <a:gd name="connsiteY9" fmla="*/ 26068 h 225431"/>
                    <a:gd name="connsiteX10" fmla="*/ 523331 w 537175"/>
                    <a:gd name="connsiteY10" fmla="*/ 26068 h 225431"/>
                    <a:gd name="connsiteX11" fmla="*/ 537176 w 537175"/>
                    <a:gd name="connsiteY11" fmla="*/ 1147 h 225431"/>
                    <a:gd name="connsiteX12" fmla="*/ 512256 w 537175"/>
                    <a:gd name="connsiteY12" fmla="*/ 3916 h 2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175" h="225431">
                      <a:moveTo>
                        <a:pt x="512256" y="3916"/>
                      </a:moveTo>
                      <a:cubicBezTo>
                        <a:pt x="465183" y="20529"/>
                        <a:pt x="420880" y="48219"/>
                        <a:pt x="379346" y="73140"/>
                      </a:cubicBezTo>
                      <a:cubicBezTo>
                        <a:pt x="359963" y="84215"/>
                        <a:pt x="340581" y="95291"/>
                        <a:pt x="323967" y="106367"/>
                      </a:cubicBezTo>
                      <a:cubicBezTo>
                        <a:pt x="232592" y="156208"/>
                        <a:pt x="130141" y="189435"/>
                        <a:pt x="27689" y="203280"/>
                      </a:cubicBezTo>
                      <a:cubicBezTo>
                        <a:pt x="24920" y="203280"/>
                        <a:pt x="24920" y="203280"/>
                        <a:pt x="22151" y="203280"/>
                      </a:cubicBezTo>
                      <a:cubicBezTo>
                        <a:pt x="19383" y="206049"/>
                        <a:pt x="0" y="225432"/>
                        <a:pt x="0" y="225432"/>
                      </a:cubicBezTo>
                      <a:cubicBezTo>
                        <a:pt x="11076" y="225432"/>
                        <a:pt x="19383" y="222663"/>
                        <a:pt x="30458" y="222663"/>
                      </a:cubicBezTo>
                      <a:cubicBezTo>
                        <a:pt x="135678" y="208818"/>
                        <a:pt x="238130" y="175591"/>
                        <a:pt x="332274" y="125750"/>
                      </a:cubicBezTo>
                      <a:cubicBezTo>
                        <a:pt x="351656" y="114674"/>
                        <a:pt x="371039" y="103598"/>
                        <a:pt x="390422" y="92522"/>
                      </a:cubicBezTo>
                      <a:cubicBezTo>
                        <a:pt x="431956" y="67602"/>
                        <a:pt x="473490" y="42681"/>
                        <a:pt x="520562" y="26068"/>
                      </a:cubicBezTo>
                      <a:cubicBezTo>
                        <a:pt x="520562" y="26068"/>
                        <a:pt x="523331" y="26068"/>
                        <a:pt x="523331" y="26068"/>
                      </a:cubicBezTo>
                      <a:cubicBezTo>
                        <a:pt x="528869" y="17761"/>
                        <a:pt x="534407" y="9454"/>
                        <a:pt x="537176" y="1147"/>
                      </a:cubicBezTo>
                      <a:cubicBezTo>
                        <a:pt x="531638" y="-1622"/>
                        <a:pt x="520562" y="1147"/>
                        <a:pt x="512256" y="3916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7" name="Hình tự do: Hình 46">
                  <a:extLst>
                    <a:ext uri="{FF2B5EF4-FFF2-40B4-BE49-F238E27FC236}">
                      <a16:creationId xmlns:a16="http://schemas.microsoft.com/office/drawing/2014/main" xmlns="" id="{4B10D8BC-B6A8-4DB9-09B4-47AF66BE4F5A}"/>
                    </a:ext>
                  </a:extLst>
                </p:cNvPr>
                <p:cNvSpPr/>
                <p:nvPr/>
              </p:nvSpPr>
              <p:spPr>
                <a:xfrm>
                  <a:off x="5838487" y="4638785"/>
                  <a:ext cx="548251" cy="210440"/>
                </a:xfrm>
                <a:custGeom>
                  <a:avLst/>
                  <a:gdLst>
                    <a:gd name="connsiteX0" fmla="*/ 107989 w 548251"/>
                    <a:gd name="connsiteY0" fmla="*/ 196595 h 210440"/>
                    <a:gd name="connsiteX1" fmla="*/ 409805 w 548251"/>
                    <a:gd name="connsiteY1" fmla="*/ 99682 h 210440"/>
                    <a:gd name="connsiteX2" fmla="*/ 467952 w 548251"/>
                    <a:gd name="connsiteY2" fmla="*/ 66455 h 210440"/>
                    <a:gd name="connsiteX3" fmla="*/ 517794 w 548251"/>
                    <a:gd name="connsiteY3" fmla="*/ 38765 h 210440"/>
                    <a:gd name="connsiteX4" fmla="*/ 548252 w 548251"/>
                    <a:gd name="connsiteY4" fmla="*/ 0 h 210440"/>
                    <a:gd name="connsiteX5" fmla="*/ 459646 w 548251"/>
                    <a:gd name="connsiteY5" fmla="*/ 49841 h 210440"/>
                    <a:gd name="connsiteX6" fmla="*/ 404267 w 548251"/>
                    <a:gd name="connsiteY6" fmla="*/ 83068 h 210440"/>
                    <a:gd name="connsiteX7" fmla="*/ 107989 w 548251"/>
                    <a:gd name="connsiteY7" fmla="*/ 179982 h 210440"/>
                    <a:gd name="connsiteX8" fmla="*/ 22152 w 548251"/>
                    <a:gd name="connsiteY8" fmla="*/ 188289 h 210440"/>
                    <a:gd name="connsiteX9" fmla="*/ 0 w 548251"/>
                    <a:gd name="connsiteY9" fmla="*/ 210440 h 210440"/>
                    <a:gd name="connsiteX10" fmla="*/ 19383 w 548251"/>
                    <a:gd name="connsiteY10" fmla="*/ 207671 h 210440"/>
                    <a:gd name="connsiteX11" fmla="*/ 107989 w 548251"/>
                    <a:gd name="connsiteY11" fmla="*/ 196595 h 210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8251" h="210440">
                      <a:moveTo>
                        <a:pt x="107989" y="196595"/>
                      </a:moveTo>
                      <a:cubicBezTo>
                        <a:pt x="213209" y="182751"/>
                        <a:pt x="315660" y="149523"/>
                        <a:pt x="409805" y="99682"/>
                      </a:cubicBezTo>
                      <a:cubicBezTo>
                        <a:pt x="429187" y="88606"/>
                        <a:pt x="448570" y="77531"/>
                        <a:pt x="467952" y="66455"/>
                      </a:cubicBezTo>
                      <a:cubicBezTo>
                        <a:pt x="484566" y="58148"/>
                        <a:pt x="501180" y="47072"/>
                        <a:pt x="517794" y="38765"/>
                      </a:cubicBezTo>
                      <a:cubicBezTo>
                        <a:pt x="528869" y="24921"/>
                        <a:pt x="537176" y="13845"/>
                        <a:pt x="548252" y="0"/>
                      </a:cubicBezTo>
                      <a:cubicBezTo>
                        <a:pt x="517794" y="13845"/>
                        <a:pt x="487335" y="33227"/>
                        <a:pt x="459646" y="49841"/>
                      </a:cubicBezTo>
                      <a:cubicBezTo>
                        <a:pt x="440263" y="60917"/>
                        <a:pt x="420880" y="71993"/>
                        <a:pt x="404267" y="83068"/>
                      </a:cubicBezTo>
                      <a:cubicBezTo>
                        <a:pt x="312891" y="132910"/>
                        <a:pt x="210440" y="166137"/>
                        <a:pt x="107989" y="179982"/>
                      </a:cubicBezTo>
                      <a:cubicBezTo>
                        <a:pt x="80300" y="182751"/>
                        <a:pt x="49841" y="185520"/>
                        <a:pt x="22152" y="188289"/>
                      </a:cubicBezTo>
                      <a:lnTo>
                        <a:pt x="0" y="210440"/>
                      </a:lnTo>
                      <a:cubicBezTo>
                        <a:pt x="5538" y="210440"/>
                        <a:pt x="13845" y="210440"/>
                        <a:pt x="19383" y="207671"/>
                      </a:cubicBezTo>
                      <a:cubicBezTo>
                        <a:pt x="47072" y="202133"/>
                        <a:pt x="77531" y="199364"/>
                        <a:pt x="107989" y="196595"/>
                      </a:cubicBezTo>
                      <a:close/>
                    </a:path>
                  </a:pathLst>
                </a:custGeom>
                <a:solidFill>
                  <a:srgbClr val="E5B01A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xmlns="" id="{D6F99D6B-0A8E-FB69-A5DA-4092E22C7F1A}"/>
                  </a:ext>
                </a:extLst>
              </p:cNvPr>
              <p:cNvSpPr/>
              <p:nvPr/>
            </p:nvSpPr>
            <p:spPr>
              <a:xfrm>
                <a:off x="6339667" y="3982544"/>
                <a:ext cx="132909" cy="132909"/>
              </a:xfrm>
              <a:custGeom>
                <a:avLst/>
                <a:gdLst>
                  <a:gd name="connsiteX0" fmla="*/ 132909 w 132909"/>
                  <a:gd name="connsiteY0" fmla="*/ 66455 h 132909"/>
                  <a:gd name="connsiteX1" fmla="*/ 66455 w 132909"/>
                  <a:gd name="connsiteY1" fmla="*/ 132909 h 132909"/>
                  <a:gd name="connsiteX2" fmla="*/ 0 w 132909"/>
                  <a:gd name="connsiteY2" fmla="*/ 66455 h 132909"/>
                  <a:gd name="connsiteX3" fmla="*/ 66455 w 132909"/>
                  <a:gd name="connsiteY3" fmla="*/ 0 h 132909"/>
                  <a:gd name="connsiteX4" fmla="*/ 132909 w 132909"/>
                  <a:gd name="connsiteY4" fmla="*/ 66455 h 13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909" h="132909">
                    <a:moveTo>
                      <a:pt x="132909" y="66455"/>
                    </a:moveTo>
                    <a:cubicBezTo>
                      <a:pt x="132909" y="102451"/>
                      <a:pt x="102451" y="132909"/>
                      <a:pt x="66455" y="132909"/>
                    </a:cubicBezTo>
                    <a:cubicBezTo>
                      <a:pt x="30458" y="132909"/>
                      <a:pt x="0" y="102451"/>
                      <a:pt x="0" y="66455"/>
                    </a:cubicBezTo>
                    <a:cubicBezTo>
                      <a:pt x="0" y="30458"/>
                      <a:pt x="30458" y="0"/>
                      <a:pt x="66455" y="0"/>
                    </a:cubicBezTo>
                    <a:cubicBezTo>
                      <a:pt x="102451" y="0"/>
                      <a:pt x="132909" y="30458"/>
                      <a:pt x="132909" y="6645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xmlns="" id="{D73A0551-84A3-A62B-8B03-ADD6245BDA66}"/>
                  </a:ext>
                </a:extLst>
              </p:cNvPr>
              <p:cNvSpPr/>
              <p:nvPr/>
            </p:nvSpPr>
            <p:spPr>
              <a:xfrm>
                <a:off x="6389508" y="4137605"/>
                <a:ext cx="44303" cy="44303"/>
              </a:xfrm>
              <a:custGeom>
                <a:avLst/>
                <a:gdLst>
                  <a:gd name="connsiteX0" fmla="*/ 44303 w 44303"/>
                  <a:gd name="connsiteY0" fmla="*/ 22152 h 44303"/>
                  <a:gd name="connsiteX1" fmla="*/ 22151 w 44303"/>
                  <a:gd name="connsiteY1" fmla="*/ 44303 h 44303"/>
                  <a:gd name="connsiteX2" fmla="*/ 0 w 44303"/>
                  <a:gd name="connsiteY2" fmla="*/ 22152 h 44303"/>
                  <a:gd name="connsiteX3" fmla="*/ 22151 w 44303"/>
                  <a:gd name="connsiteY3" fmla="*/ 0 h 44303"/>
                  <a:gd name="connsiteX4" fmla="*/ 44303 w 44303"/>
                  <a:gd name="connsiteY4" fmla="*/ 22152 h 4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03" h="44303">
                    <a:moveTo>
                      <a:pt x="44303" y="22152"/>
                    </a:moveTo>
                    <a:cubicBezTo>
                      <a:pt x="44303" y="34385"/>
                      <a:pt x="34386" y="44303"/>
                      <a:pt x="22151" y="44303"/>
                    </a:cubicBezTo>
                    <a:cubicBezTo>
                      <a:pt x="9917" y="44303"/>
                      <a:pt x="0" y="34386"/>
                      <a:pt x="0" y="22152"/>
                    </a:cubicBezTo>
                    <a:cubicBezTo>
                      <a:pt x="0" y="9918"/>
                      <a:pt x="9917" y="0"/>
                      <a:pt x="22151" y="0"/>
                    </a:cubicBezTo>
                    <a:cubicBezTo>
                      <a:pt x="34385" y="0"/>
                      <a:pt x="44303" y="9917"/>
                      <a:pt x="44303" y="22152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xmlns="" id="{1A210AEB-C5F6-5755-3754-AC0736EBADBD}"/>
                  </a:ext>
                </a:extLst>
              </p:cNvPr>
              <p:cNvSpPr/>
              <p:nvPr/>
            </p:nvSpPr>
            <p:spPr>
              <a:xfrm>
                <a:off x="6179068" y="4403424"/>
                <a:ext cx="49841" cy="49841"/>
              </a:xfrm>
              <a:custGeom>
                <a:avLst/>
                <a:gdLst>
                  <a:gd name="connsiteX0" fmla="*/ 49841 w 49841"/>
                  <a:gd name="connsiteY0" fmla="*/ 24921 h 49841"/>
                  <a:gd name="connsiteX1" fmla="*/ 24921 w 49841"/>
                  <a:gd name="connsiteY1" fmla="*/ 49841 h 49841"/>
                  <a:gd name="connsiteX2" fmla="*/ 0 w 49841"/>
                  <a:gd name="connsiteY2" fmla="*/ 24921 h 49841"/>
                  <a:gd name="connsiteX3" fmla="*/ 24921 w 49841"/>
                  <a:gd name="connsiteY3" fmla="*/ 0 h 49841"/>
                  <a:gd name="connsiteX4" fmla="*/ 49841 w 49841"/>
                  <a:gd name="connsiteY4" fmla="*/ 24921 h 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41" h="49841">
                    <a:moveTo>
                      <a:pt x="49841" y="24921"/>
                    </a:moveTo>
                    <a:cubicBezTo>
                      <a:pt x="49841" y="38765"/>
                      <a:pt x="38765" y="49841"/>
                      <a:pt x="24921" y="49841"/>
                    </a:cubicBezTo>
                    <a:cubicBezTo>
                      <a:pt x="11076" y="49841"/>
                      <a:pt x="0" y="38765"/>
                      <a:pt x="0" y="24921"/>
                    </a:cubicBezTo>
                    <a:cubicBezTo>
                      <a:pt x="0" y="11076"/>
                      <a:pt x="11076" y="0"/>
                      <a:pt x="24921" y="0"/>
                    </a:cubicBezTo>
                    <a:cubicBezTo>
                      <a:pt x="38765" y="0"/>
                      <a:pt x="49841" y="11076"/>
                      <a:pt x="49841" y="24921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xmlns="" id="{5B1F5D24-9A73-99BC-1738-B0A0F6BA1A4A}"/>
                  </a:ext>
                </a:extLst>
              </p:cNvPr>
              <p:cNvSpPr/>
              <p:nvPr/>
            </p:nvSpPr>
            <p:spPr>
              <a:xfrm>
                <a:off x="5697271" y="4062843"/>
                <a:ext cx="66454" cy="66454"/>
              </a:xfrm>
              <a:custGeom>
                <a:avLst/>
                <a:gdLst>
                  <a:gd name="connsiteX0" fmla="*/ 66455 w 66454"/>
                  <a:gd name="connsiteY0" fmla="*/ 33228 h 66454"/>
                  <a:gd name="connsiteX1" fmla="*/ 33228 w 66454"/>
                  <a:gd name="connsiteY1" fmla="*/ 66455 h 66454"/>
                  <a:gd name="connsiteX2" fmla="*/ 0 w 66454"/>
                  <a:gd name="connsiteY2" fmla="*/ 33228 h 66454"/>
                  <a:gd name="connsiteX3" fmla="*/ 33228 w 66454"/>
                  <a:gd name="connsiteY3" fmla="*/ 0 h 66454"/>
                  <a:gd name="connsiteX4" fmla="*/ 66455 w 66454"/>
                  <a:gd name="connsiteY4" fmla="*/ 33228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8"/>
                    </a:moveTo>
                    <a:cubicBezTo>
                      <a:pt x="66455" y="52610"/>
                      <a:pt x="52610" y="66455"/>
                      <a:pt x="33228" y="66455"/>
                    </a:cubicBezTo>
                    <a:cubicBezTo>
                      <a:pt x="13845" y="66455"/>
                      <a:pt x="0" y="52610"/>
                      <a:pt x="0" y="33228"/>
                    </a:cubicBezTo>
                    <a:cubicBezTo>
                      <a:pt x="0" y="13845"/>
                      <a:pt x="13845" y="0"/>
                      <a:pt x="33228" y="0"/>
                    </a:cubicBezTo>
                    <a:cubicBezTo>
                      <a:pt x="52610" y="0"/>
                      <a:pt x="66455" y="16614"/>
                      <a:pt x="66455" y="3322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xmlns="" id="{5C05E9CE-4493-360D-1EF2-47A57754656B}"/>
                  </a:ext>
                </a:extLst>
              </p:cNvPr>
              <p:cNvSpPr/>
              <p:nvPr/>
            </p:nvSpPr>
            <p:spPr>
              <a:xfrm>
                <a:off x="5752650" y="4015228"/>
                <a:ext cx="27689" cy="28232"/>
              </a:xfrm>
              <a:custGeom>
                <a:avLst/>
                <a:gdLst>
                  <a:gd name="connsiteX0" fmla="*/ 27689 w 27689"/>
                  <a:gd name="connsiteY0" fmla="*/ 14388 h 28232"/>
                  <a:gd name="connsiteX1" fmla="*/ 13845 w 27689"/>
                  <a:gd name="connsiteY1" fmla="*/ 28233 h 28232"/>
                  <a:gd name="connsiteX2" fmla="*/ 0 w 27689"/>
                  <a:gd name="connsiteY2" fmla="*/ 14388 h 28232"/>
                  <a:gd name="connsiteX3" fmla="*/ 13845 w 27689"/>
                  <a:gd name="connsiteY3" fmla="*/ 543 h 28232"/>
                  <a:gd name="connsiteX4" fmla="*/ 27689 w 27689"/>
                  <a:gd name="connsiteY4" fmla="*/ 14388 h 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8232">
                    <a:moveTo>
                      <a:pt x="27689" y="14388"/>
                    </a:moveTo>
                    <a:cubicBezTo>
                      <a:pt x="27689" y="22695"/>
                      <a:pt x="22152" y="28233"/>
                      <a:pt x="13845" y="28233"/>
                    </a:cubicBezTo>
                    <a:cubicBezTo>
                      <a:pt x="5538" y="28233"/>
                      <a:pt x="0" y="22695"/>
                      <a:pt x="0" y="14388"/>
                    </a:cubicBezTo>
                    <a:cubicBezTo>
                      <a:pt x="0" y="6081"/>
                      <a:pt x="5538" y="543"/>
                      <a:pt x="13845" y="543"/>
                    </a:cubicBezTo>
                    <a:cubicBezTo>
                      <a:pt x="22152" y="-2226"/>
                      <a:pt x="27689" y="6081"/>
                      <a:pt x="27689" y="14388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xmlns="" id="{5FC1B08D-C304-846D-D1B0-7B1402BE6D69}"/>
                  </a:ext>
                </a:extLst>
              </p:cNvPr>
              <p:cNvSpPr/>
              <p:nvPr/>
            </p:nvSpPr>
            <p:spPr>
              <a:xfrm>
                <a:off x="5857870" y="3918858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xmlns="" id="{7722AE96-68FC-BCEE-229E-986E08FF9D71}"/>
                  </a:ext>
                </a:extLst>
              </p:cNvPr>
              <p:cNvSpPr/>
              <p:nvPr/>
            </p:nvSpPr>
            <p:spPr>
              <a:xfrm>
                <a:off x="5954783" y="4940600"/>
                <a:ext cx="66454" cy="66454"/>
              </a:xfrm>
              <a:custGeom>
                <a:avLst/>
                <a:gdLst>
                  <a:gd name="connsiteX0" fmla="*/ 66455 w 66454"/>
                  <a:gd name="connsiteY0" fmla="*/ 33227 h 66454"/>
                  <a:gd name="connsiteX1" fmla="*/ 33227 w 66454"/>
                  <a:gd name="connsiteY1" fmla="*/ 66455 h 66454"/>
                  <a:gd name="connsiteX2" fmla="*/ 0 w 66454"/>
                  <a:gd name="connsiteY2" fmla="*/ 33227 h 66454"/>
                  <a:gd name="connsiteX3" fmla="*/ 33227 w 66454"/>
                  <a:gd name="connsiteY3" fmla="*/ 0 h 66454"/>
                  <a:gd name="connsiteX4" fmla="*/ 66455 w 66454"/>
                  <a:gd name="connsiteY4" fmla="*/ 33227 h 6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54" h="66454">
                    <a:moveTo>
                      <a:pt x="66455" y="33227"/>
                    </a:moveTo>
                    <a:cubicBezTo>
                      <a:pt x="66455" y="52610"/>
                      <a:pt x="52610" y="66455"/>
                      <a:pt x="33227" y="66455"/>
                    </a:cubicBezTo>
                    <a:cubicBezTo>
                      <a:pt x="13845" y="66455"/>
                      <a:pt x="0" y="52610"/>
                      <a:pt x="0" y="33227"/>
                    </a:cubicBezTo>
                    <a:cubicBezTo>
                      <a:pt x="0" y="13845"/>
                      <a:pt x="13845" y="0"/>
                      <a:pt x="33227" y="0"/>
                    </a:cubicBezTo>
                    <a:cubicBezTo>
                      <a:pt x="49841" y="0"/>
                      <a:pt x="66455" y="13845"/>
                      <a:pt x="66455" y="33227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xmlns="" id="{C224CBA7-CFB1-3CAC-F62C-F838A2109812}"/>
                  </a:ext>
                </a:extLst>
              </p:cNvPr>
              <p:cNvSpPr/>
              <p:nvPr/>
            </p:nvSpPr>
            <p:spPr>
              <a:xfrm>
                <a:off x="5896635" y="515104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xmlns="" id="{4D087192-F420-57BC-1775-B1C71B5A483F}"/>
                  </a:ext>
                </a:extLst>
              </p:cNvPr>
              <p:cNvSpPr/>
              <p:nvPr/>
            </p:nvSpPr>
            <p:spPr>
              <a:xfrm>
                <a:off x="6090462" y="5270105"/>
                <a:ext cx="55378" cy="55378"/>
              </a:xfrm>
              <a:custGeom>
                <a:avLst/>
                <a:gdLst>
                  <a:gd name="connsiteX0" fmla="*/ 55379 w 55378"/>
                  <a:gd name="connsiteY0" fmla="*/ 27689 h 55378"/>
                  <a:gd name="connsiteX1" fmla="*/ 27689 w 55378"/>
                  <a:gd name="connsiteY1" fmla="*/ 55379 h 55378"/>
                  <a:gd name="connsiteX2" fmla="*/ 0 w 55378"/>
                  <a:gd name="connsiteY2" fmla="*/ 27689 h 55378"/>
                  <a:gd name="connsiteX3" fmla="*/ 27689 w 55378"/>
                  <a:gd name="connsiteY3" fmla="*/ 0 h 55378"/>
                  <a:gd name="connsiteX4" fmla="*/ 55379 w 55378"/>
                  <a:gd name="connsiteY4" fmla="*/ 27689 h 5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378">
                    <a:moveTo>
                      <a:pt x="55379" y="27689"/>
                    </a:moveTo>
                    <a:cubicBezTo>
                      <a:pt x="55379" y="41534"/>
                      <a:pt x="44303" y="55379"/>
                      <a:pt x="27689" y="55379"/>
                    </a:cubicBezTo>
                    <a:cubicBezTo>
                      <a:pt x="13845" y="55379"/>
                      <a:pt x="0" y="44303"/>
                      <a:pt x="0" y="27689"/>
                    </a:cubicBezTo>
                    <a:cubicBezTo>
                      <a:pt x="0" y="11076"/>
                      <a:pt x="11076" y="0"/>
                      <a:pt x="27689" y="0"/>
                    </a:cubicBezTo>
                    <a:cubicBezTo>
                      <a:pt x="44303" y="0"/>
                      <a:pt x="55379" y="13845"/>
                      <a:pt x="55379" y="27689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xmlns="" id="{67AC3B7A-4C14-362F-BD8C-66C6F36E6F1C}"/>
                  </a:ext>
                </a:extLst>
              </p:cNvPr>
              <p:cNvSpPr/>
              <p:nvPr/>
            </p:nvSpPr>
            <p:spPr>
              <a:xfrm>
                <a:off x="6201220" y="5270105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19383"/>
                      <a:pt x="22151" y="27689"/>
                      <a:pt x="13845" y="27689"/>
                    </a:cubicBezTo>
                    <a:cubicBezTo>
                      <a:pt x="8307" y="27689"/>
                      <a:pt x="0" y="22151"/>
                      <a:pt x="0" y="13845"/>
                    </a:cubicBezTo>
                    <a:cubicBezTo>
                      <a:pt x="0" y="8307"/>
                      <a:pt x="5538" y="0"/>
                      <a:pt x="13845" y="0"/>
                    </a:cubicBezTo>
                    <a:cubicBezTo>
                      <a:pt x="22151" y="2769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F4BC2F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Đồ họa 753">
              <a:extLst>
                <a:ext uri="{FF2B5EF4-FFF2-40B4-BE49-F238E27FC236}">
                  <a16:creationId xmlns:a16="http://schemas.microsoft.com/office/drawing/2014/main" xmlns="" id="{2DC7197B-E01F-F5E3-AC82-26F48819B759}"/>
                </a:ext>
              </a:extLst>
            </p:cNvPr>
            <p:cNvGrpSpPr/>
            <p:nvPr/>
          </p:nvGrpSpPr>
          <p:grpSpPr>
            <a:xfrm>
              <a:off x="6865767" y="3921272"/>
              <a:ext cx="913753" cy="1340526"/>
              <a:chOff x="6865767" y="3921272"/>
              <a:chExt cx="913753" cy="1340526"/>
            </a:xfrm>
            <a:solidFill>
              <a:srgbClr val="298499"/>
            </a:solidFill>
          </p:grpSpPr>
          <p:grpSp>
            <p:nvGrpSpPr>
              <p:cNvPr id="16" name="Đồ họa 753">
                <a:extLst>
                  <a:ext uri="{FF2B5EF4-FFF2-40B4-BE49-F238E27FC236}">
                    <a16:creationId xmlns:a16="http://schemas.microsoft.com/office/drawing/2014/main" xmlns="" id="{BD345F82-4F4A-702D-4F2C-D1E6F791D9DA}"/>
                  </a:ext>
                </a:extLst>
              </p:cNvPr>
              <p:cNvGrpSpPr/>
              <p:nvPr/>
            </p:nvGrpSpPr>
            <p:grpSpPr>
              <a:xfrm>
                <a:off x="6923915" y="4281590"/>
                <a:ext cx="855605" cy="769768"/>
                <a:chOff x="6923915" y="4281590"/>
                <a:chExt cx="855605" cy="769768"/>
              </a:xfrm>
              <a:solidFill>
                <a:srgbClr val="298499"/>
              </a:solidFill>
            </p:grpSpPr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xmlns="" id="{8C9EB93D-7D89-CF8D-FBB3-6611B2A20627}"/>
                    </a:ext>
                  </a:extLst>
                </p:cNvPr>
                <p:cNvSpPr/>
                <p:nvPr/>
              </p:nvSpPr>
              <p:spPr>
                <a:xfrm>
                  <a:off x="6929453" y="4281590"/>
                  <a:ext cx="783612" cy="249205"/>
                </a:xfrm>
                <a:custGeom>
                  <a:avLst/>
                  <a:gdLst>
                    <a:gd name="connsiteX0" fmla="*/ 143985 w 783612"/>
                    <a:gd name="connsiteY0" fmla="*/ 215978 h 249205"/>
                    <a:gd name="connsiteX1" fmla="*/ 11076 w 783612"/>
                    <a:gd name="connsiteY1" fmla="*/ 229823 h 249205"/>
                    <a:gd name="connsiteX2" fmla="*/ 2769 w 783612"/>
                    <a:gd name="connsiteY2" fmla="*/ 232592 h 249205"/>
                    <a:gd name="connsiteX3" fmla="*/ 0 w 783612"/>
                    <a:gd name="connsiteY3" fmla="*/ 249205 h 249205"/>
                    <a:gd name="connsiteX4" fmla="*/ 13845 w 783612"/>
                    <a:gd name="connsiteY4" fmla="*/ 246437 h 249205"/>
                    <a:gd name="connsiteX5" fmla="*/ 146754 w 783612"/>
                    <a:gd name="connsiteY5" fmla="*/ 232592 h 249205"/>
                    <a:gd name="connsiteX6" fmla="*/ 238129 w 783612"/>
                    <a:gd name="connsiteY6" fmla="*/ 224285 h 249205"/>
                    <a:gd name="connsiteX7" fmla="*/ 539945 w 783612"/>
                    <a:gd name="connsiteY7" fmla="*/ 127372 h 249205"/>
                    <a:gd name="connsiteX8" fmla="*/ 598093 w 783612"/>
                    <a:gd name="connsiteY8" fmla="*/ 94144 h 249205"/>
                    <a:gd name="connsiteX9" fmla="*/ 728233 w 783612"/>
                    <a:gd name="connsiteY9" fmla="*/ 27689 h 249205"/>
                    <a:gd name="connsiteX10" fmla="*/ 780844 w 783612"/>
                    <a:gd name="connsiteY10" fmla="*/ 13845 h 249205"/>
                    <a:gd name="connsiteX11" fmla="*/ 783612 w 783612"/>
                    <a:gd name="connsiteY11" fmla="*/ 0 h 249205"/>
                    <a:gd name="connsiteX12" fmla="*/ 722695 w 783612"/>
                    <a:gd name="connsiteY12" fmla="*/ 13845 h 249205"/>
                    <a:gd name="connsiteX13" fmla="*/ 589786 w 783612"/>
                    <a:gd name="connsiteY13" fmla="*/ 83068 h 249205"/>
                    <a:gd name="connsiteX14" fmla="*/ 534407 w 783612"/>
                    <a:gd name="connsiteY14" fmla="*/ 116296 h 249205"/>
                    <a:gd name="connsiteX15" fmla="*/ 238129 w 783612"/>
                    <a:gd name="connsiteY15" fmla="*/ 213209 h 249205"/>
                    <a:gd name="connsiteX16" fmla="*/ 143985 w 783612"/>
                    <a:gd name="connsiteY16" fmla="*/ 215978 h 249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3612" h="249205">
                      <a:moveTo>
                        <a:pt x="143985" y="215978"/>
                      </a:moveTo>
                      <a:cubicBezTo>
                        <a:pt x="99682" y="218747"/>
                        <a:pt x="55379" y="221516"/>
                        <a:pt x="11076" y="229823"/>
                      </a:cubicBezTo>
                      <a:cubicBezTo>
                        <a:pt x="8307" y="229823"/>
                        <a:pt x="5538" y="232592"/>
                        <a:pt x="2769" y="232592"/>
                      </a:cubicBezTo>
                      <a:cubicBezTo>
                        <a:pt x="2769" y="238130"/>
                        <a:pt x="0" y="243668"/>
                        <a:pt x="0" y="249205"/>
                      </a:cubicBezTo>
                      <a:cubicBezTo>
                        <a:pt x="5538" y="249205"/>
                        <a:pt x="11076" y="246437"/>
                        <a:pt x="13845" y="246437"/>
                      </a:cubicBezTo>
                      <a:cubicBezTo>
                        <a:pt x="58148" y="238130"/>
                        <a:pt x="102451" y="235361"/>
                        <a:pt x="146754" y="232592"/>
                      </a:cubicBezTo>
                      <a:cubicBezTo>
                        <a:pt x="177213" y="229823"/>
                        <a:pt x="207671" y="227054"/>
                        <a:pt x="238129" y="224285"/>
                      </a:cubicBezTo>
                      <a:cubicBezTo>
                        <a:pt x="343350" y="210440"/>
                        <a:pt x="445801" y="177213"/>
                        <a:pt x="539945" y="127372"/>
                      </a:cubicBezTo>
                      <a:cubicBezTo>
                        <a:pt x="559328" y="116296"/>
                        <a:pt x="578710" y="105220"/>
                        <a:pt x="598093" y="94144"/>
                      </a:cubicBezTo>
                      <a:cubicBezTo>
                        <a:pt x="639627" y="69224"/>
                        <a:pt x="681161" y="44303"/>
                        <a:pt x="728233" y="27689"/>
                      </a:cubicBezTo>
                      <a:cubicBezTo>
                        <a:pt x="744847" y="22152"/>
                        <a:pt x="764230" y="16614"/>
                        <a:pt x="780844" y="13845"/>
                      </a:cubicBezTo>
                      <a:cubicBezTo>
                        <a:pt x="780844" y="8307"/>
                        <a:pt x="783612" y="5538"/>
                        <a:pt x="783612" y="0"/>
                      </a:cubicBezTo>
                      <a:cubicBezTo>
                        <a:pt x="764230" y="2769"/>
                        <a:pt x="742078" y="8307"/>
                        <a:pt x="722695" y="13845"/>
                      </a:cubicBezTo>
                      <a:cubicBezTo>
                        <a:pt x="675623" y="30458"/>
                        <a:pt x="631320" y="55379"/>
                        <a:pt x="589786" y="83068"/>
                      </a:cubicBezTo>
                      <a:cubicBezTo>
                        <a:pt x="570403" y="94144"/>
                        <a:pt x="551021" y="105220"/>
                        <a:pt x="534407" y="116296"/>
                      </a:cubicBezTo>
                      <a:cubicBezTo>
                        <a:pt x="443032" y="166137"/>
                        <a:pt x="343350" y="199365"/>
                        <a:pt x="238129" y="213209"/>
                      </a:cubicBezTo>
                      <a:cubicBezTo>
                        <a:pt x="202133" y="210440"/>
                        <a:pt x="171675" y="213209"/>
                        <a:pt x="143985" y="215978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" name="Hình tự do: Hình 29">
                  <a:extLst>
                    <a:ext uri="{FF2B5EF4-FFF2-40B4-BE49-F238E27FC236}">
                      <a16:creationId xmlns:a16="http://schemas.microsoft.com/office/drawing/2014/main" xmlns="" id="{8B4686C3-3F9A-6F71-262F-574769393A13}"/>
                    </a:ext>
                  </a:extLst>
                </p:cNvPr>
                <p:cNvSpPr/>
                <p:nvPr/>
              </p:nvSpPr>
              <p:spPr>
                <a:xfrm>
                  <a:off x="7430633" y="4788308"/>
                  <a:ext cx="335042" cy="179981"/>
                </a:xfrm>
                <a:custGeom>
                  <a:avLst/>
                  <a:gdLst>
                    <a:gd name="connsiteX0" fmla="*/ 229823 w 335042"/>
                    <a:gd name="connsiteY0" fmla="*/ 74762 h 179981"/>
                    <a:gd name="connsiteX1" fmla="*/ 335043 w 335042"/>
                    <a:gd name="connsiteY1" fmla="*/ 19383 h 179981"/>
                    <a:gd name="connsiteX2" fmla="*/ 329505 w 335042"/>
                    <a:gd name="connsiteY2" fmla="*/ 2769 h 179981"/>
                    <a:gd name="connsiteX3" fmla="*/ 329505 w 335042"/>
                    <a:gd name="connsiteY3" fmla="*/ 0 h 179981"/>
                    <a:gd name="connsiteX4" fmla="*/ 221516 w 335042"/>
                    <a:gd name="connsiteY4" fmla="*/ 58148 h 179981"/>
                    <a:gd name="connsiteX5" fmla="*/ 166137 w 335042"/>
                    <a:gd name="connsiteY5" fmla="*/ 91375 h 179981"/>
                    <a:gd name="connsiteX6" fmla="*/ 2769 w 335042"/>
                    <a:gd name="connsiteY6" fmla="*/ 157830 h 179981"/>
                    <a:gd name="connsiteX7" fmla="*/ 0 w 335042"/>
                    <a:gd name="connsiteY7" fmla="*/ 179982 h 179981"/>
                    <a:gd name="connsiteX8" fmla="*/ 177213 w 335042"/>
                    <a:gd name="connsiteY8" fmla="*/ 107989 h 179981"/>
                    <a:gd name="connsiteX9" fmla="*/ 229823 w 335042"/>
                    <a:gd name="connsiteY9" fmla="*/ 74762 h 17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042" h="179981">
                      <a:moveTo>
                        <a:pt x="229823" y="74762"/>
                      </a:moveTo>
                      <a:cubicBezTo>
                        <a:pt x="263050" y="55379"/>
                        <a:pt x="299047" y="33227"/>
                        <a:pt x="335043" y="19383"/>
                      </a:cubicBezTo>
                      <a:cubicBezTo>
                        <a:pt x="332274" y="13845"/>
                        <a:pt x="332274" y="8307"/>
                        <a:pt x="329505" y="2769"/>
                      </a:cubicBezTo>
                      <a:cubicBezTo>
                        <a:pt x="329505" y="2769"/>
                        <a:pt x="329505" y="0"/>
                        <a:pt x="329505" y="0"/>
                      </a:cubicBezTo>
                      <a:cubicBezTo>
                        <a:pt x="290740" y="16614"/>
                        <a:pt x="257512" y="35996"/>
                        <a:pt x="221516" y="58148"/>
                      </a:cubicBezTo>
                      <a:cubicBezTo>
                        <a:pt x="202133" y="69224"/>
                        <a:pt x="182751" y="80300"/>
                        <a:pt x="166137" y="91375"/>
                      </a:cubicBezTo>
                      <a:cubicBezTo>
                        <a:pt x="113527" y="119065"/>
                        <a:pt x="58148" y="141216"/>
                        <a:pt x="2769" y="157830"/>
                      </a:cubicBezTo>
                      <a:cubicBezTo>
                        <a:pt x="2769" y="166137"/>
                        <a:pt x="0" y="174444"/>
                        <a:pt x="0" y="179982"/>
                      </a:cubicBezTo>
                      <a:cubicBezTo>
                        <a:pt x="60917" y="163368"/>
                        <a:pt x="119065" y="138447"/>
                        <a:pt x="177213" y="107989"/>
                      </a:cubicBezTo>
                      <a:cubicBezTo>
                        <a:pt x="191058" y="96913"/>
                        <a:pt x="210440" y="85837"/>
                        <a:pt x="229823" y="74762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" name="Hình tự do: Hình 30">
                  <a:extLst>
                    <a:ext uri="{FF2B5EF4-FFF2-40B4-BE49-F238E27FC236}">
                      <a16:creationId xmlns:a16="http://schemas.microsoft.com/office/drawing/2014/main" xmlns="" id="{D830F87A-23D5-B5C8-EDE7-C0D7108E1C1A}"/>
                    </a:ext>
                  </a:extLst>
                </p:cNvPr>
                <p:cNvSpPr/>
                <p:nvPr/>
              </p:nvSpPr>
              <p:spPr>
                <a:xfrm>
                  <a:off x="7391868" y="4851994"/>
                  <a:ext cx="387652" cy="199364"/>
                </a:xfrm>
                <a:custGeom>
                  <a:avLst/>
                  <a:gdLst>
                    <a:gd name="connsiteX0" fmla="*/ 257512 w 387652"/>
                    <a:gd name="connsiteY0" fmla="*/ 88607 h 199364"/>
                    <a:gd name="connsiteX1" fmla="*/ 387653 w 387652"/>
                    <a:gd name="connsiteY1" fmla="*/ 22152 h 199364"/>
                    <a:gd name="connsiteX2" fmla="*/ 384884 w 387652"/>
                    <a:gd name="connsiteY2" fmla="*/ 0 h 199364"/>
                    <a:gd name="connsiteX3" fmla="*/ 382115 w 387652"/>
                    <a:gd name="connsiteY3" fmla="*/ 0 h 199364"/>
                    <a:gd name="connsiteX4" fmla="*/ 249205 w 387652"/>
                    <a:gd name="connsiteY4" fmla="*/ 69224 h 199364"/>
                    <a:gd name="connsiteX5" fmla="*/ 193826 w 387652"/>
                    <a:gd name="connsiteY5" fmla="*/ 102451 h 199364"/>
                    <a:gd name="connsiteX6" fmla="*/ 16613 w 387652"/>
                    <a:gd name="connsiteY6" fmla="*/ 174444 h 199364"/>
                    <a:gd name="connsiteX7" fmla="*/ 0 w 387652"/>
                    <a:gd name="connsiteY7" fmla="*/ 199365 h 199364"/>
                    <a:gd name="connsiteX8" fmla="*/ 202133 w 387652"/>
                    <a:gd name="connsiteY8" fmla="*/ 119065 h 199364"/>
                    <a:gd name="connsiteX9" fmla="*/ 257512 w 387652"/>
                    <a:gd name="connsiteY9" fmla="*/ 88607 h 19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652" h="199364">
                      <a:moveTo>
                        <a:pt x="257512" y="88607"/>
                      </a:moveTo>
                      <a:cubicBezTo>
                        <a:pt x="299047" y="63686"/>
                        <a:pt x="340581" y="38765"/>
                        <a:pt x="387653" y="22152"/>
                      </a:cubicBezTo>
                      <a:cubicBezTo>
                        <a:pt x="387653" y="13845"/>
                        <a:pt x="384884" y="8307"/>
                        <a:pt x="384884" y="0"/>
                      </a:cubicBezTo>
                      <a:cubicBezTo>
                        <a:pt x="384884" y="0"/>
                        <a:pt x="382115" y="0"/>
                        <a:pt x="382115" y="0"/>
                      </a:cubicBezTo>
                      <a:cubicBezTo>
                        <a:pt x="335043" y="16614"/>
                        <a:pt x="290740" y="44303"/>
                        <a:pt x="249205" y="69224"/>
                      </a:cubicBezTo>
                      <a:cubicBezTo>
                        <a:pt x="229823" y="80300"/>
                        <a:pt x="210440" y="91375"/>
                        <a:pt x="193826" y="102451"/>
                      </a:cubicBezTo>
                      <a:cubicBezTo>
                        <a:pt x="138447" y="132910"/>
                        <a:pt x="80299" y="157830"/>
                        <a:pt x="16613" y="174444"/>
                      </a:cubicBezTo>
                      <a:cubicBezTo>
                        <a:pt x="11076" y="182751"/>
                        <a:pt x="5538" y="193826"/>
                        <a:pt x="0" y="199365"/>
                      </a:cubicBezTo>
                      <a:cubicBezTo>
                        <a:pt x="71992" y="182751"/>
                        <a:pt x="138447" y="155061"/>
                        <a:pt x="202133" y="119065"/>
                      </a:cubicBezTo>
                      <a:cubicBezTo>
                        <a:pt x="221516" y="113527"/>
                        <a:pt x="238129" y="99682"/>
                        <a:pt x="257512" y="8860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" name="Hình tự do: Hình 31">
                  <a:extLst>
                    <a:ext uri="{FF2B5EF4-FFF2-40B4-BE49-F238E27FC236}">
                      <a16:creationId xmlns:a16="http://schemas.microsoft.com/office/drawing/2014/main" xmlns="" id="{A6AFB433-31F8-E142-D52D-3F5969E447D1}"/>
                    </a:ext>
                  </a:extLst>
                </p:cNvPr>
                <p:cNvSpPr/>
                <p:nvPr/>
              </p:nvSpPr>
              <p:spPr>
                <a:xfrm>
                  <a:off x="6923915" y="4334200"/>
                  <a:ext cx="775305" cy="257512"/>
                </a:xfrm>
                <a:custGeom>
                  <a:avLst/>
                  <a:gdLst>
                    <a:gd name="connsiteX0" fmla="*/ 722696 w 775305"/>
                    <a:gd name="connsiteY0" fmla="*/ 11076 h 257512"/>
                    <a:gd name="connsiteX1" fmla="*/ 589786 w 775305"/>
                    <a:gd name="connsiteY1" fmla="*/ 80300 h 257512"/>
                    <a:gd name="connsiteX2" fmla="*/ 534407 w 775305"/>
                    <a:gd name="connsiteY2" fmla="*/ 113527 h 257512"/>
                    <a:gd name="connsiteX3" fmla="*/ 238130 w 775305"/>
                    <a:gd name="connsiteY3" fmla="*/ 210440 h 257512"/>
                    <a:gd name="connsiteX4" fmla="*/ 149524 w 775305"/>
                    <a:gd name="connsiteY4" fmla="*/ 218747 h 257512"/>
                    <a:gd name="connsiteX5" fmla="*/ 16614 w 775305"/>
                    <a:gd name="connsiteY5" fmla="*/ 232592 h 257512"/>
                    <a:gd name="connsiteX6" fmla="*/ 0 w 775305"/>
                    <a:gd name="connsiteY6" fmla="*/ 235361 h 257512"/>
                    <a:gd name="connsiteX7" fmla="*/ 0 w 775305"/>
                    <a:gd name="connsiteY7" fmla="*/ 254743 h 257512"/>
                    <a:gd name="connsiteX8" fmla="*/ 0 w 775305"/>
                    <a:gd name="connsiteY8" fmla="*/ 257512 h 257512"/>
                    <a:gd name="connsiteX9" fmla="*/ 22152 w 775305"/>
                    <a:gd name="connsiteY9" fmla="*/ 251974 h 257512"/>
                    <a:gd name="connsiteX10" fmla="*/ 152292 w 775305"/>
                    <a:gd name="connsiteY10" fmla="*/ 238130 h 257512"/>
                    <a:gd name="connsiteX11" fmla="*/ 243668 w 775305"/>
                    <a:gd name="connsiteY11" fmla="*/ 229823 h 257512"/>
                    <a:gd name="connsiteX12" fmla="*/ 545483 w 775305"/>
                    <a:gd name="connsiteY12" fmla="*/ 132910 h 257512"/>
                    <a:gd name="connsiteX13" fmla="*/ 603631 w 775305"/>
                    <a:gd name="connsiteY13" fmla="*/ 99682 h 257512"/>
                    <a:gd name="connsiteX14" fmla="*/ 733772 w 775305"/>
                    <a:gd name="connsiteY14" fmla="*/ 33227 h 257512"/>
                    <a:gd name="connsiteX15" fmla="*/ 769768 w 775305"/>
                    <a:gd name="connsiteY15" fmla="*/ 22152 h 257512"/>
                    <a:gd name="connsiteX16" fmla="*/ 775306 w 775305"/>
                    <a:gd name="connsiteY16" fmla="*/ 2769 h 257512"/>
                    <a:gd name="connsiteX17" fmla="*/ 775306 w 775305"/>
                    <a:gd name="connsiteY17" fmla="*/ 0 h 257512"/>
                    <a:gd name="connsiteX18" fmla="*/ 722696 w 775305"/>
                    <a:gd name="connsiteY18" fmla="*/ 11076 h 25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5305" h="257512">
                      <a:moveTo>
                        <a:pt x="722696" y="11076"/>
                      </a:moveTo>
                      <a:cubicBezTo>
                        <a:pt x="675624" y="27689"/>
                        <a:pt x="631320" y="55379"/>
                        <a:pt x="589786" y="80300"/>
                      </a:cubicBezTo>
                      <a:cubicBezTo>
                        <a:pt x="570404" y="91375"/>
                        <a:pt x="551021" y="102451"/>
                        <a:pt x="534407" y="113527"/>
                      </a:cubicBezTo>
                      <a:cubicBezTo>
                        <a:pt x="443032" y="163368"/>
                        <a:pt x="340581" y="196595"/>
                        <a:pt x="238130" y="210440"/>
                      </a:cubicBezTo>
                      <a:cubicBezTo>
                        <a:pt x="207671" y="213209"/>
                        <a:pt x="177213" y="215978"/>
                        <a:pt x="149524" y="218747"/>
                      </a:cubicBezTo>
                      <a:cubicBezTo>
                        <a:pt x="105220" y="221516"/>
                        <a:pt x="60917" y="224285"/>
                        <a:pt x="16614" y="232592"/>
                      </a:cubicBezTo>
                      <a:cubicBezTo>
                        <a:pt x="11076" y="232592"/>
                        <a:pt x="5538" y="235361"/>
                        <a:pt x="0" y="235361"/>
                      </a:cubicBezTo>
                      <a:cubicBezTo>
                        <a:pt x="0" y="240899"/>
                        <a:pt x="0" y="249205"/>
                        <a:pt x="0" y="254743"/>
                      </a:cubicBezTo>
                      <a:cubicBezTo>
                        <a:pt x="0" y="254743"/>
                        <a:pt x="0" y="257512"/>
                        <a:pt x="0" y="257512"/>
                      </a:cubicBezTo>
                      <a:cubicBezTo>
                        <a:pt x="5538" y="254743"/>
                        <a:pt x="13845" y="254743"/>
                        <a:pt x="22152" y="251974"/>
                      </a:cubicBezTo>
                      <a:cubicBezTo>
                        <a:pt x="66455" y="243668"/>
                        <a:pt x="110758" y="240899"/>
                        <a:pt x="152292" y="238130"/>
                      </a:cubicBezTo>
                      <a:cubicBezTo>
                        <a:pt x="182751" y="235361"/>
                        <a:pt x="213209" y="232592"/>
                        <a:pt x="243668" y="229823"/>
                      </a:cubicBezTo>
                      <a:cubicBezTo>
                        <a:pt x="348888" y="215978"/>
                        <a:pt x="451339" y="182751"/>
                        <a:pt x="545483" y="132910"/>
                      </a:cubicBezTo>
                      <a:cubicBezTo>
                        <a:pt x="564866" y="121834"/>
                        <a:pt x="584248" y="110758"/>
                        <a:pt x="603631" y="99682"/>
                      </a:cubicBezTo>
                      <a:cubicBezTo>
                        <a:pt x="645165" y="74762"/>
                        <a:pt x="686699" y="49841"/>
                        <a:pt x="733772" y="33227"/>
                      </a:cubicBezTo>
                      <a:cubicBezTo>
                        <a:pt x="744848" y="30458"/>
                        <a:pt x="755923" y="24921"/>
                        <a:pt x="769768" y="22152"/>
                      </a:cubicBezTo>
                      <a:cubicBezTo>
                        <a:pt x="772537" y="16614"/>
                        <a:pt x="775306" y="8307"/>
                        <a:pt x="775306" y="2769"/>
                      </a:cubicBezTo>
                      <a:cubicBezTo>
                        <a:pt x="775306" y="2769"/>
                        <a:pt x="775306" y="0"/>
                        <a:pt x="775306" y="0"/>
                      </a:cubicBezTo>
                      <a:cubicBezTo>
                        <a:pt x="755923" y="0"/>
                        <a:pt x="739310" y="5538"/>
                        <a:pt x="722696" y="11076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3" name="Hình tự do: Hình 32">
                  <a:extLst>
                    <a:ext uri="{FF2B5EF4-FFF2-40B4-BE49-F238E27FC236}">
                      <a16:creationId xmlns:a16="http://schemas.microsoft.com/office/drawing/2014/main" xmlns="" id="{5195CC79-003C-B8E0-ACC7-F7481E89BE46}"/>
                    </a:ext>
                  </a:extLst>
                </p:cNvPr>
                <p:cNvSpPr/>
                <p:nvPr/>
              </p:nvSpPr>
              <p:spPr>
                <a:xfrm>
                  <a:off x="7422326" y="4730160"/>
                  <a:ext cx="315660" cy="160598"/>
                </a:xfrm>
                <a:custGeom>
                  <a:avLst/>
                  <a:gdLst>
                    <a:gd name="connsiteX0" fmla="*/ 243668 w 315660"/>
                    <a:gd name="connsiteY0" fmla="*/ 33227 h 160598"/>
                    <a:gd name="connsiteX1" fmla="*/ 188289 w 315660"/>
                    <a:gd name="connsiteY1" fmla="*/ 66455 h 160598"/>
                    <a:gd name="connsiteX2" fmla="*/ 0 w 315660"/>
                    <a:gd name="connsiteY2" fmla="*/ 141216 h 160598"/>
                    <a:gd name="connsiteX3" fmla="*/ 5538 w 315660"/>
                    <a:gd name="connsiteY3" fmla="*/ 160599 h 160598"/>
                    <a:gd name="connsiteX4" fmla="*/ 199365 w 315660"/>
                    <a:gd name="connsiteY4" fmla="*/ 83068 h 160598"/>
                    <a:gd name="connsiteX5" fmla="*/ 257512 w 315660"/>
                    <a:gd name="connsiteY5" fmla="*/ 49841 h 160598"/>
                    <a:gd name="connsiteX6" fmla="*/ 315660 w 315660"/>
                    <a:gd name="connsiteY6" fmla="*/ 16614 h 160598"/>
                    <a:gd name="connsiteX7" fmla="*/ 304584 w 315660"/>
                    <a:gd name="connsiteY7" fmla="*/ 0 h 160598"/>
                    <a:gd name="connsiteX8" fmla="*/ 243668 w 315660"/>
                    <a:gd name="connsiteY8" fmla="*/ 33227 h 16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660" h="160598">
                      <a:moveTo>
                        <a:pt x="243668" y="33227"/>
                      </a:moveTo>
                      <a:cubicBezTo>
                        <a:pt x="224285" y="44303"/>
                        <a:pt x="204902" y="55379"/>
                        <a:pt x="188289" y="66455"/>
                      </a:cubicBezTo>
                      <a:cubicBezTo>
                        <a:pt x="130141" y="99682"/>
                        <a:pt x="66455" y="124603"/>
                        <a:pt x="0" y="141216"/>
                      </a:cubicBezTo>
                      <a:cubicBezTo>
                        <a:pt x="2769" y="146754"/>
                        <a:pt x="2769" y="155061"/>
                        <a:pt x="5538" y="160599"/>
                      </a:cubicBezTo>
                      <a:cubicBezTo>
                        <a:pt x="71993" y="143985"/>
                        <a:pt x="138447" y="116296"/>
                        <a:pt x="199365" y="83068"/>
                      </a:cubicBezTo>
                      <a:cubicBezTo>
                        <a:pt x="218747" y="71993"/>
                        <a:pt x="238130" y="60917"/>
                        <a:pt x="257512" y="49841"/>
                      </a:cubicBezTo>
                      <a:cubicBezTo>
                        <a:pt x="276895" y="38765"/>
                        <a:pt x="296278" y="27689"/>
                        <a:pt x="315660" y="16614"/>
                      </a:cubicBezTo>
                      <a:cubicBezTo>
                        <a:pt x="312891" y="11076"/>
                        <a:pt x="307354" y="5538"/>
                        <a:pt x="304584" y="0"/>
                      </a:cubicBezTo>
                      <a:cubicBezTo>
                        <a:pt x="282433" y="8307"/>
                        <a:pt x="263050" y="22151"/>
                        <a:pt x="243668" y="33227"/>
                      </a:cubicBezTo>
                      <a:close/>
                    </a:path>
                  </a:pathLst>
                </a:custGeom>
                <a:solidFill>
                  <a:srgbClr val="298499"/>
                </a:solidFill>
                <a:ln w="276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xmlns="" id="{030F7C91-245F-24F1-A59E-33C67D299B39}"/>
                  </a:ext>
                </a:extLst>
              </p:cNvPr>
              <p:cNvSpPr/>
              <p:nvPr/>
            </p:nvSpPr>
            <p:spPr>
              <a:xfrm>
                <a:off x="7480474" y="5139965"/>
                <a:ext cx="121833" cy="121833"/>
              </a:xfrm>
              <a:custGeom>
                <a:avLst/>
                <a:gdLst>
                  <a:gd name="connsiteX0" fmla="*/ 121834 w 121833"/>
                  <a:gd name="connsiteY0" fmla="*/ 60917 h 121833"/>
                  <a:gd name="connsiteX1" fmla="*/ 60917 w 121833"/>
                  <a:gd name="connsiteY1" fmla="*/ 121834 h 121833"/>
                  <a:gd name="connsiteX2" fmla="*/ 0 w 121833"/>
                  <a:gd name="connsiteY2" fmla="*/ 60917 h 121833"/>
                  <a:gd name="connsiteX3" fmla="*/ 60917 w 121833"/>
                  <a:gd name="connsiteY3" fmla="*/ 0 h 121833"/>
                  <a:gd name="connsiteX4" fmla="*/ 121834 w 121833"/>
                  <a:gd name="connsiteY4" fmla="*/ 60917 h 12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33" h="121833">
                    <a:moveTo>
                      <a:pt x="121834" y="60917"/>
                    </a:moveTo>
                    <a:cubicBezTo>
                      <a:pt x="121834" y="94560"/>
                      <a:pt x="94560" y="121834"/>
                      <a:pt x="60917" y="121834"/>
                    </a:cubicBezTo>
                    <a:cubicBezTo>
                      <a:pt x="27273" y="121834"/>
                      <a:pt x="0" y="94560"/>
                      <a:pt x="0" y="60917"/>
                    </a:cubicBezTo>
                    <a:cubicBezTo>
                      <a:pt x="0" y="27273"/>
                      <a:pt x="27273" y="0"/>
                      <a:pt x="60917" y="0"/>
                    </a:cubicBezTo>
                    <a:cubicBezTo>
                      <a:pt x="94560" y="0"/>
                      <a:pt x="121834" y="27273"/>
                      <a:pt x="121834" y="6091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xmlns="" id="{8273F9E6-CF99-2572-CC08-C920F85F3DF9}"/>
                  </a:ext>
                </a:extLst>
              </p:cNvPr>
              <p:cNvSpPr/>
              <p:nvPr/>
            </p:nvSpPr>
            <p:spPr>
              <a:xfrm>
                <a:off x="7414019" y="4788308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2151"/>
                      <a:pt x="22151" y="27689"/>
                      <a:pt x="13845" y="27689"/>
                    </a:cubicBezTo>
                    <a:cubicBezTo>
                      <a:pt x="5538" y="27689"/>
                      <a:pt x="0" y="22151"/>
                      <a:pt x="0" y="13845"/>
                    </a:cubicBezTo>
                    <a:cubicBezTo>
                      <a:pt x="0" y="5538"/>
                      <a:pt x="5538" y="0"/>
                      <a:pt x="13845" y="0"/>
                    </a:cubicBezTo>
                    <a:cubicBezTo>
                      <a:pt x="22151" y="0"/>
                      <a:pt x="27689" y="8307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xmlns="" id="{10614723-C117-C935-AAF2-3ADD2197A915}"/>
                  </a:ext>
                </a:extLst>
              </p:cNvPr>
              <p:cNvSpPr/>
              <p:nvPr/>
            </p:nvSpPr>
            <p:spPr>
              <a:xfrm>
                <a:off x="7040211" y="4588223"/>
                <a:ext cx="22151" cy="22871"/>
              </a:xfrm>
              <a:custGeom>
                <a:avLst/>
                <a:gdLst>
                  <a:gd name="connsiteX0" fmla="*/ 22151 w 22151"/>
                  <a:gd name="connsiteY0" fmla="*/ 11796 h 22871"/>
                  <a:gd name="connsiteX1" fmla="*/ 11076 w 22151"/>
                  <a:gd name="connsiteY1" fmla="*/ 22872 h 22871"/>
                  <a:gd name="connsiteX2" fmla="*/ 0 w 22151"/>
                  <a:gd name="connsiteY2" fmla="*/ 11796 h 22871"/>
                  <a:gd name="connsiteX3" fmla="*/ 11076 w 22151"/>
                  <a:gd name="connsiteY3" fmla="*/ 720 h 22871"/>
                  <a:gd name="connsiteX4" fmla="*/ 22151 w 22151"/>
                  <a:gd name="connsiteY4" fmla="*/ 11796 h 2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871">
                    <a:moveTo>
                      <a:pt x="22151" y="11796"/>
                    </a:moveTo>
                    <a:cubicBezTo>
                      <a:pt x="22151" y="17334"/>
                      <a:pt x="16613" y="22872"/>
                      <a:pt x="11076" y="22872"/>
                    </a:cubicBezTo>
                    <a:cubicBezTo>
                      <a:pt x="5538" y="22872"/>
                      <a:pt x="0" y="17334"/>
                      <a:pt x="0" y="11796"/>
                    </a:cubicBezTo>
                    <a:cubicBezTo>
                      <a:pt x="0" y="6258"/>
                      <a:pt x="5538" y="720"/>
                      <a:pt x="11076" y="720"/>
                    </a:cubicBezTo>
                    <a:cubicBezTo>
                      <a:pt x="16613" y="-2049"/>
                      <a:pt x="22151" y="3489"/>
                      <a:pt x="22151" y="1179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xmlns="" id="{295BEAFF-4B12-AD56-D7D5-F50FE67BAA6C}"/>
                  </a:ext>
                </a:extLst>
              </p:cNvPr>
              <p:cNvSpPr/>
              <p:nvPr/>
            </p:nvSpPr>
            <p:spPr>
              <a:xfrm>
                <a:off x="7114973" y="4622171"/>
                <a:ext cx="22151" cy="22151"/>
              </a:xfrm>
              <a:custGeom>
                <a:avLst/>
                <a:gdLst>
                  <a:gd name="connsiteX0" fmla="*/ 22152 w 22151"/>
                  <a:gd name="connsiteY0" fmla="*/ 11076 h 22151"/>
                  <a:gd name="connsiteX1" fmla="*/ 11076 w 22151"/>
                  <a:gd name="connsiteY1" fmla="*/ 22151 h 22151"/>
                  <a:gd name="connsiteX2" fmla="*/ 0 w 22151"/>
                  <a:gd name="connsiteY2" fmla="*/ 11076 h 22151"/>
                  <a:gd name="connsiteX3" fmla="*/ 11076 w 22151"/>
                  <a:gd name="connsiteY3" fmla="*/ 0 h 22151"/>
                  <a:gd name="connsiteX4" fmla="*/ 22152 w 22151"/>
                  <a:gd name="connsiteY4" fmla="*/ 11076 h 2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1" h="22151">
                    <a:moveTo>
                      <a:pt x="22152" y="11076"/>
                    </a:moveTo>
                    <a:cubicBezTo>
                      <a:pt x="22152" y="16614"/>
                      <a:pt x="16613" y="22151"/>
                      <a:pt x="11076" y="22151"/>
                    </a:cubicBezTo>
                    <a:cubicBezTo>
                      <a:pt x="5538" y="22151"/>
                      <a:pt x="0" y="16614"/>
                      <a:pt x="0" y="11076"/>
                    </a:cubicBezTo>
                    <a:cubicBezTo>
                      <a:pt x="0" y="5538"/>
                      <a:pt x="5538" y="0"/>
                      <a:pt x="11076" y="0"/>
                    </a:cubicBezTo>
                    <a:cubicBezTo>
                      <a:pt x="16613" y="0"/>
                      <a:pt x="22152" y="5538"/>
                      <a:pt x="22152" y="11076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xmlns="" id="{B19CF83B-EE43-765F-5DA5-DA689AEC8992}"/>
                  </a:ext>
                </a:extLst>
              </p:cNvPr>
              <p:cNvSpPr/>
              <p:nvPr/>
            </p:nvSpPr>
            <p:spPr>
              <a:xfrm>
                <a:off x="7441709" y="3921272"/>
                <a:ext cx="55378" cy="55733"/>
              </a:xfrm>
              <a:custGeom>
                <a:avLst/>
                <a:gdLst>
                  <a:gd name="connsiteX0" fmla="*/ 55379 w 55378"/>
                  <a:gd name="connsiteY0" fmla="*/ 28044 h 55733"/>
                  <a:gd name="connsiteX1" fmla="*/ 27689 w 55378"/>
                  <a:gd name="connsiteY1" fmla="*/ 55734 h 55733"/>
                  <a:gd name="connsiteX2" fmla="*/ 0 w 55378"/>
                  <a:gd name="connsiteY2" fmla="*/ 28044 h 55733"/>
                  <a:gd name="connsiteX3" fmla="*/ 27689 w 55378"/>
                  <a:gd name="connsiteY3" fmla="*/ 355 h 55733"/>
                  <a:gd name="connsiteX4" fmla="*/ 55379 w 55378"/>
                  <a:gd name="connsiteY4" fmla="*/ 28044 h 5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78" h="55733">
                    <a:moveTo>
                      <a:pt x="55379" y="28044"/>
                    </a:moveTo>
                    <a:cubicBezTo>
                      <a:pt x="55379" y="44658"/>
                      <a:pt x="41534" y="55734"/>
                      <a:pt x="27689" y="55734"/>
                    </a:cubicBezTo>
                    <a:cubicBezTo>
                      <a:pt x="11076" y="55734"/>
                      <a:pt x="0" y="41889"/>
                      <a:pt x="0" y="28044"/>
                    </a:cubicBezTo>
                    <a:cubicBezTo>
                      <a:pt x="0" y="11430"/>
                      <a:pt x="13845" y="355"/>
                      <a:pt x="27689" y="355"/>
                    </a:cubicBezTo>
                    <a:cubicBezTo>
                      <a:pt x="44303" y="-2414"/>
                      <a:pt x="55379" y="11430"/>
                      <a:pt x="55379" y="2804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xmlns="" id="{9C42B063-56A5-C770-9D51-2D4F168A5592}"/>
                  </a:ext>
                </a:extLst>
              </p:cNvPr>
              <p:cNvSpPr/>
              <p:nvPr/>
            </p:nvSpPr>
            <p:spPr>
              <a:xfrm>
                <a:off x="7419557" y="4021309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xmlns="" id="{70774931-52B5-2461-6C3E-8EDBD730D637}"/>
                  </a:ext>
                </a:extLst>
              </p:cNvPr>
              <p:cNvSpPr/>
              <p:nvPr/>
            </p:nvSpPr>
            <p:spPr>
              <a:xfrm>
                <a:off x="7458322" y="4057305"/>
                <a:ext cx="16613" cy="16613"/>
              </a:xfrm>
              <a:custGeom>
                <a:avLst/>
                <a:gdLst>
                  <a:gd name="connsiteX0" fmla="*/ 16614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4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4" y="8307"/>
                    </a:moveTo>
                    <a:cubicBezTo>
                      <a:pt x="16614" y="13845"/>
                      <a:pt x="13845" y="16614"/>
                      <a:pt x="8307" y="16614"/>
                    </a:cubicBezTo>
                    <a:cubicBezTo>
                      <a:pt x="2769" y="16614"/>
                      <a:pt x="0" y="13845"/>
                      <a:pt x="0" y="8307"/>
                    </a:cubicBezTo>
                    <a:cubicBezTo>
                      <a:pt x="0" y="2769"/>
                      <a:pt x="2769" y="0"/>
                      <a:pt x="8307" y="0"/>
                    </a:cubicBezTo>
                    <a:cubicBezTo>
                      <a:pt x="13845" y="0"/>
                      <a:pt x="16614" y="2769"/>
                      <a:pt x="16614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xmlns="" id="{9F6AAE75-5F24-E382-F890-4B32B1B743D1}"/>
                  </a:ext>
                </a:extLst>
              </p:cNvPr>
              <p:cNvSpPr/>
              <p:nvPr/>
            </p:nvSpPr>
            <p:spPr>
              <a:xfrm>
                <a:off x="6865767" y="3965930"/>
                <a:ext cx="27689" cy="27689"/>
              </a:xfrm>
              <a:custGeom>
                <a:avLst/>
                <a:gdLst>
                  <a:gd name="connsiteX0" fmla="*/ 27690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90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90" y="13845"/>
                    </a:moveTo>
                    <a:cubicBezTo>
                      <a:pt x="27690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90" y="6198"/>
                      <a:pt x="27690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xmlns="" id="{ECC65371-A02F-4149-B718-B1C038400BC8}"/>
                  </a:ext>
                </a:extLst>
              </p:cNvPr>
              <p:cNvSpPr/>
              <p:nvPr/>
            </p:nvSpPr>
            <p:spPr>
              <a:xfrm>
                <a:off x="7001446" y="5170423"/>
                <a:ext cx="27689" cy="27689"/>
              </a:xfrm>
              <a:custGeom>
                <a:avLst/>
                <a:gdLst>
                  <a:gd name="connsiteX0" fmla="*/ 27689 w 27689"/>
                  <a:gd name="connsiteY0" fmla="*/ 13845 h 27689"/>
                  <a:gd name="connsiteX1" fmla="*/ 13845 w 27689"/>
                  <a:gd name="connsiteY1" fmla="*/ 27689 h 27689"/>
                  <a:gd name="connsiteX2" fmla="*/ 0 w 27689"/>
                  <a:gd name="connsiteY2" fmla="*/ 13845 h 27689"/>
                  <a:gd name="connsiteX3" fmla="*/ 13845 w 27689"/>
                  <a:gd name="connsiteY3" fmla="*/ 0 h 27689"/>
                  <a:gd name="connsiteX4" fmla="*/ 27689 w 27689"/>
                  <a:gd name="connsiteY4" fmla="*/ 13845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89" h="27689">
                    <a:moveTo>
                      <a:pt x="27689" y="13845"/>
                    </a:moveTo>
                    <a:cubicBezTo>
                      <a:pt x="27689" y="21491"/>
                      <a:pt x="21491" y="27689"/>
                      <a:pt x="13845" y="27689"/>
                    </a:cubicBezTo>
                    <a:cubicBezTo>
                      <a:pt x="6199" y="27689"/>
                      <a:pt x="0" y="21491"/>
                      <a:pt x="0" y="13845"/>
                    </a:cubicBezTo>
                    <a:cubicBezTo>
                      <a:pt x="0" y="6198"/>
                      <a:pt x="6199" y="0"/>
                      <a:pt x="13845" y="0"/>
                    </a:cubicBezTo>
                    <a:cubicBezTo>
                      <a:pt x="21491" y="0"/>
                      <a:pt x="27689" y="6198"/>
                      <a:pt x="27689" y="13845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xmlns="" id="{4BC0A3D1-E81D-91BF-2A5A-74583E8F7A95}"/>
                  </a:ext>
                </a:extLst>
              </p:cNvPr>
              <p:cNvSpPr/>
              <p:nvPr/>
            </p:nvSpPr>
            <p:spPr>
              <a:xfrm>
                <a:off x="6934991" y="5098430"/>
                <a:ext cx="38765" cy="38765"/>
              </a:xfrm>
              <a:custGeom>
                <a:avLst/>
                <a:gdLst>
                  <a:gd name="connsiteX0" fmla="*/ 38765 w 38765"/>
                  <a:gd name="connsiteY0" fmla="*/ 19383 h 38765"/>
                  <a:gd name="connsiteX1" fmla="*/ 19383 w 38765"/>
                  <a:gd name="connsiteY1" fmla="*/ 38765 h 38765"/>
                  <a:gd name="connsiteX2" fmla="*/ 0 w 38765"/>
                  <a:gd name="connsiteY2" fmla="*/ 19383 h 38765"/>
                  <a:gd name="connsiteX3" fmla="*/ 19383 w 38765"/>
                  <a:gd name="connsiteY3" fmla="*/ 0 h 38765"/>
                  <a:gd name="connsiteX4" fmla="*/ 38765 w 38765"/>
                  <a:gd name="connsiteY4" fmla="*/ 19383 h 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65" h="38765">
                    <a:moveTo>
                      <a:pt x="38765" y="19383"/>
                    </a:moveTo>
                    <a:cubicBezTo>
                      <a:pt x="38765" y="30458"/>
                      <a:pt x="30458" y="38765"/>
                      <a:pt x="19383" y="38765"/>
                    </a:cubicBezTo>
                    <a:cubicBezTo>
                      <a:pt x="8307" y="38765"/>
                      <a:pt x="0" y="30458"/>
                      <a:pt x="0" y="19383"/>
                    </a:cubicBezTo>
                    <a:cubicBezTo>
                      <a:pt x="0" y="8307"/>
                      <a:pt x="8307" y="0"/>
                      <a:pt x="19383" y="0"/>
                    </a:cubicBezTo>
                    <a:cubicBezTo>
                      <a:pt x="30458" y="0"/>
                      <a:pt x="38765" y="8307"/>
                      <a:pt x="38765" y="19383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xmlns="" id="{7C6DF9F3-9C90-B780-1869-3B87C00AAF7D}"/>
                  </a:ext>
                </a:extLst>
              </p:cNvPr>
              <p:cNvSpPr/>
              <p:nvPr/>
            </p:nvSpPr>
            <p:spPr>
              <a:xfrm>
                <a:off x="7441709" y="5198112"/>
                <a:ext cx="16613" cy="16613"/>
              </a:xfrm>
              <a:custGeom>
                <a:avLst/>
                <a:gdLst>
                  <a:gd name="connsiteX0" fmla="*/ 16613 w 16613"/>
                  <a:gd name="connsiteY0" fmla="*/ 8307 h 16613"/>
                  <a:gd name="connsiteX1" fmla="*/ 8307 w 16613"/>
                  <a:gd name="connsiteY1" fmla="*/ 16614 h 16613"/>
                  <a:gd name="connsiteX2" fmla="*/ 0 w 16613"/>
                  <a:gd name="connsiteY2" fmla="*/ 8307 h 16613"/>
                  <a:gd name="connsiteX3" fmla="*/ 8307 w 16613"/>
                  <a:gd name="connsiteY3" fmla="*/ 0 h 16613"/>
                  <a:gd name="connsiteX4" fmla="*/ 16613 w 16613"/>
                  <a:gd name="connsiteY4" fmla="*/ 8307 h 1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3" h="16613">
                    <a:moveTo>
                      <a:pt x="16613" y="8307"/>
                    </a:moveTo>
                    <a:cubicBezTo>
                      <a:pt x="16613" y="13845"/>
                      <a:pt x="11076" y="16614"/>
                      <a:pt x="8307" y="16614"/>
                    </a:cubicBezTo>
                    <a:cubicBezTo>
                      <a:pt x="2769" y="16614"/>
                      <a:pt x="0" y="11076"/>
                      <a:pt x="0" y="8307"/>
                    </a:cubicBezTo>
                    <a:cubicBezTo>
                      <a:pt x="0" y="2769"/>
                      <a:pt x="5538" y="0"/>
                      <a:pt x="8307" y="0"/>
                    </a:cubicBezTo>
                    <a:cubicBezTo>
                      <a:pt x="13845" y="0"/>
                      <a:pt x="16613" y="2769"/>
                      <a:pt x="16613" y="8307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xmlns="" id="{D86778E4-619E-271D-6FBF-E8A2AF0637D5}"/>
                  </a:ext>
                </a:extLst>
              </p:cNvPr>
              <p:cNvSpPr/>
              <p:nvPr/>
            </p:nvSpPr>
            <p:spPr>
              <a:xfrm>
                <a:off x="7347564" y="5228571"/>
                <a:ext cx="33227" cy="33227"/>
              </a:xfrm>
              <a:custGeom>
                <a:avLst/>
                <a:gdLst>
                  <a:gd name="connsiteX0" fmla="*/ 33227 w 33227"/>
                  <a:gd name="connsiteY0" fmla="*/ 16614 h 33227"/>
                  <a:gd name="connsiteX1" fmla="*/ 16613 w 33227"/>
                  <a:gd name="connsiteY1" fmla="*/ 33227 h 33227"/>
                  <a:gd name="connsiteX2" fmla="*/ -1 w 33227"/>
                  <a:gd name="connsiteY2" fmla="*/ 16614 h 33227"/>
                  <a:gd name="connsiteX3" fmla="*/ 16613 w 33227"/>
                  <a:gd name="connsiteY3" fmla="*/ 0 h 33227"/>
                  <a:gd name="connsiteX4" fmla="*/ 33227 w 33227"/>
                  <a:gd name="connsiteY4" fmla="*/ 16614 h 3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7" h="33227">
                    <a:moveTo>
                      <a:pt x="33227" y="16614"/>
                    </a:moveTo>
                    <a:cubicBezTo>
                      <a:pt x="33227" y="25789"/>
                      <a:pt x="25789" y="33227"/>
                      <a:pt x="16613" y="33227"/>
                    </a:cubicBezTo>
                    <a:cubicBezTo>
                      <a:pt x="7438" y="33227"/>
                      <a:pt x="-1" y="25789"/>
                      <a:pt x="-1" y="16614"/>
                    </a:cubicBezTo>
                    <a:cubicBezTo>
                      <a:pt x="-1" y="7438"/>
                      <a:pt x="7438" y="0"/>
                      <a:pt x="16613" y="0"/>
                    </a:cubicBezTo>
                    <a:cubicBezTo>
                      <a:pt x="25789" y="0"/>
                      <a:pt x="33227" y="7438"/>
                      <a:pt x="33227" y="16614"/>
                    </a:cubicBezTo>
                    <a:close/>
                  </a:path>
                </a:pathLst>
              </a:custGeom>
              <a:solidFill>
                <a:srgbClr val="298499"/>
              </a:solidFill>
              <a:ln w="276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785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A1AAB9-7623-D7E0-D278-863368BC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3D1CBD1-3851-0E5F-DAF3-C393B841D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671F45E-32D2-2F49-6964-FB5E390DA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E9377FE-35B7-BD6B-DB2F-33DC2AE9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E1B851E-ADF0-5FC2-6948-5A0064D6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A760610-03AF-6C49-F079-D95758A3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762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6133E84-5434-484D-C664-2FDD4938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37B530B-6649-397D-B4EF-31677B37C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38D9BF6-2473-1B96-E559-921BEFDB4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1ED4B7D6-DEB2-CA6D-0D71-EB7BAB72F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358DA22A-BE24-B4B1-1978-B1B163767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ACAA74C-3441-934B-4544-3C43DFC6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03063CA3-ABEC-986A-1FD5-6F26DBF5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C080C848-1265-F200-9C83-0CC003AB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63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4FA12A9-0421-3426-B372-36EA4646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CEC5FAB-4B72-450C-A54A-9FC7F578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4238480-A16C-2E9F-97B7-99E3BDBC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632872E1-DB6D-83E8-30CE-960FBBFE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371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D4652C1-2B95-3DDE-DC26-D6CA17DE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EF87527-F744-308F-CDCD-1C5BC41B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24611C7-46C5-F768-B11D-E561C2BF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92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BA2851D-4F89-10E5-F0D7-E36C235F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7063DF0-F28D-DC53-4460-354C1C915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9135001-E1C0-DF6D-6A07-082DD3301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97A7055-8A1D-4957-6687-6194C268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EEB0462-346D-6145-87ED-E4F093E2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DA28DA2-BCE6-F6F1-0DCE-CCDFDB17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0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061D975-8AD7-541C-DA0D-FFA07D27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AD8ED0DC-1E82-BE9D-9753-0205D4F6E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E5296F3-CADA-48D9-2FA2-09C35DF7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5F2D8AD2-A95B-A4AD-D7ED-A9C23FD4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3FF6E9B-4F41-288F-1859-C2774713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A09D988-0BCC-117C-F7C1-151E7C7D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39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6AAAFFE9-B821-F1F5-E133-37805D55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1AFFD5D-786F-A5BD-6BDF-3BAEB5C2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A6E494D-9086-0717-4987-F93DDF54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7175-EB9C-49DC-9F4B-81F50BAFF0A8}" type="datetimeFigureOut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5605EEB-B277-9773-FB58-93E325A97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60647BE-9C2C-E05B-90C4-142B569F9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632B-D8E6-470C-AFFC-BB10BA1ADEBD}" type="slidenum">
              <a:rPr lang="vi-VN" smtClean="0"/>
              <a:t>‹#›</a:t>
            </a:fld>
            <a:endParaRPr lang="vi-V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5FBC82C-89D7-14F6-3772-26E1CD68D753}"/>
              </a:ext>
            </a:extLst>
          </p:cNvPr>
          <p:cNvSpPr/>
          <p:nvPr userDrawn="1"/>
        </p:nvSpPr>
        <p:spPr>
          <a:xfrm>
            <a:off x="1569720" y="0"/>
            <a:ext cx="1493520" cy="624840"/>
          </a:xfrm>
          <a:prstGeom prst="rect">
            <a:avLst/>
          </a:prstGeom>
          <a:solidFill>
            <a:srgbClr val="FFC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BBF3DC7-606C-CEC6-440A-B8F59F09486C}"/>
              </a:ext>
            </a:extLst>
          </p:cNvPr>
          <p:cNvSpPr/>
          <p:nvPr userDrawn="1"/>
        </p:nvSpPr>
        <p:spPr>
          <a:xfrm>
            <a:off x="8473440" y="6233160"/>
            <a:ext cx="1493520" cy="624840"/>
          </a:xfrm>
          <a:prstGeom prst="rect">
            <a:avLst/>
          </a:prstGeom>
          <a:solidFill>
            <a:srgbClr val="EF9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2C336A4-6C04-719C-7ABC-4CB880D9F357}"/>
              </a:ext>
            </a:extLst>
          </p:cNvPr>
          <p:cNvSpPr/>
          <p:nvPr userDrawn="1"/>
        </p:nvSpPr>
        <p:spPr>
          <a:xfrm>
            <a:off x="10358562" y="0"/>
            <a:ext cx="1082040" cy="624840"/>
          </a:xfrm>
          <a:prstGeom prst="rect">
            <a:avLst/>
          </a:prstGeom>
          <a:solidFill>
            <a:srgbClr val="C9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10">
            <a:extLst>
              <a:ext uri="{FF2B5EF4-FFF2-40B4-BE49-F238E27FC236}">
                <a16:creationId xmlns:a16="http://schemas.microsoft.com/office/drawing/2014/main" xmlns="" id="{F2DAB071-EE3C-9C5C-56C9-962D29C4A5FA}"/>
              </a:ext>
            </a:extLst>
          </p:cNvPr>
          <p:cNvSpPr/>
          <p:nvPr userDrawn="1"/>
        </p:nvSpPr>
        <p:spPr>
          <a:xfrm>
            <a:off x="563490" y="481989"/>
            <a:ext cx="11034532" cy="5894022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51905663-DF63-62DD-DB89-62EAAD12FE18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9F145CAB-09C1-2962-8CCD-FDE9F758872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4275669A-13D1-5A48-E215-7A7C363429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F446ED4-158F-5925-DA13-72BE2E7D97CD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C4308296-4D52-0EE9-4279-C5D64B90365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FC61BE85-7735-8793-B04A-D81356632F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368867C-E5A0-B6EF-583D-FE86B461131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EDC89717-9695-33E7-23A1-8E4127E9E46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xmlns="" id="{6CD5532D-D78A-D288-CE36-58CCC4ED04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2D7AB43-8D92-B272-3C17-3B7B964D5E1B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360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Hình ảnh 424">
            <a:extLst>
              <a:ext uri="{FF2B5EF4-FFF2-40B4-BE49-F238E27FC236}">
                <a16:creationId xmlns:a16="http://schemas.microsoft.com/office/drawing/2014/main" xmlns="" id="{5DC9C952-B45B-2C5E-8623-9757D334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79" y="1504709"/>
            <a:ext cx="3011685" cy="1201016"/>
          </a:xfrm>
          <a:prstGeom prst="rect">
            <a:avLst/>
          </a:prstGeom>
        </p:spPr>
      </p:pic>
      <p:pic>
        <p:nvPicPr>
          <p:cNvPr id="429" name="Hình ảnh 428">
            <a:extLst>
              <a:ext uri="{FF2B5EF4-FFF2-40B4-BE49-F238E27FC236}">
                <a16:creationId xmlns:a16="http://schemas.microsoft.com/office/drawing/2014/main" xmlns="" id="{CDE62935-4F6F-4604-E2D6-A512A7AFD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691" y="2648644"/>
            <a:ext cx="7870618" cy="1560711"/>
          </a:xfrm>
          <a:prstGeom prst="rect">
            <a:avLst/>
          </a:prstGeom>
        </p:spPr>
      </p:pic>
      <p:sp>
        <p:nvSpPr>
          <p:cNvPr id="2" name="Hộp Văn bản 15">
            <a:extLst>
              <a:ext uri="{FF2B5EF4-FFF2-40B4-BE49-F238E27FC236}">
                <a16:creationId xmlns:a16="http://schemas.microsoft.com/office/drawing/2014/main" xmlns="" id="{9B0A27A0-6178-6ACD-7286-A31D95329DFC}"/>
              </a:ext>
            </a:extLst>
          </p:cNvPr>
          <p:cNvSpPr txBox="1"/>
          <p:nvPr/>
        </p:nvSpPr>
        <p:spPr>
          <a:xfrm>
            <a:off x="5449712" y="4152276"/>
            <a:ext cx="1547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lang="en-US" sz="40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lang="en-US" sz="40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  <a:endParaRPr lang="vi-VN" sz="4000" dirty="0"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7">
            <a:extLst>
              <a:ext uri="{FF2B5EF4-FFF2-40B4-BE49-F238E27FC236}">
                <a16:creationId xmlns:a16="http://schemas.microsoft.com/office/drawing/2014/main" xmlns="" id="{2FD56F45-04CE-602A-76E7-D37C38E3933C}"/>
              </a:ext>
            </a:extLst>
          </p:cNvPr>
          <p:cNvGraphicFramePr>
            <a:graphicFrameLocks noGrp="1"/>
          </p:cNvGraphicFramePr>
          <p:nvPr/>
        </p:nvGraphicFramePr>
        <p:xfrm>
          <a:off x="727587" y="590080"/>
          <a:ext cx="10736826" cy="170873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6216">
                  <a:extLst>
                    <a:ext uri="{9D8B030D-6E8A-4147-A177-3AD203B41FA5}">
                      <a16:colId xmlns:a16="http://schemas.microsoft.com/office/drawing/2014/main" xmlns="" val="3399556139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176040416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341138036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1255909221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2082690528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3446902318"/>
                    </a:ext>
                  </a:extLst>
                </a:gridCol>
              </a:tblGrid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88412"/>
                  </a:ext>
                </a:extLst>
              </a:tr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949316"/>
                  </a:ext>
                </a:extLst>
              </a:tr>
            </a:tbl>
          </a:graphicData>
        </a:graphic>
      </p:graphicFrame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D2F449D8-3343-C5F3-3DD6-C7750B7B6350}"/>
              </a:ext>
            </a:extLst>
          </p:cNvPr>
          <p:cNvGrpSpPr/>
          <p:nvPr/>
        </p:nvGrpSpPr>
        <p:grpSpPr>
          <a:xfrm>
            <a:off x="1838848" y="2419397"/>
            <a:ext cx="8631534" cy="3728028"/>
            <a:chOff x="801681" y="2083642"/>
            <a:chExt cx="6971884" cy="3629312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xmlns="" id="{C1769CA1-35EB-9ECB-6120-F8B50981EF8F}"/>
                </a:ext>
              </a:extLst>
            </p:cNvPr>
            <p:cNvGrpSpPr/>
            <p:nvPr/>
          </p:nvGrpSpPr>
          <p:grpSpPr>
            <a:xfrm>
              <a:off x="801681" y="2083642"/>
              <a:ext cx="6971884" cy="3629312"/>
              <a:chOff x="489767" y="1823085"/>
              <a:chExt cx="7023088" cy="2866091"/>
            </a:xfrm>
          </p:grpSpPr>
          <p:grpSp>
            <p:nvGrpSpPr>
              <p:cNvPr id="16" name="Đồ họa 52">
                <a:extLst>
                  <a:ext uri="{FF2B5EF4-FFF2-40B4-BE49-F238E27FC236}">
                    <a16:creationId xmlns:a16="http://schemas.microsoft.com/office/drawing/2014/main" xmlns="" id="{A4497FA2-D075-8189-4F76-83EA55B2AFDD}"/>
                  </a:ext>
                </a:extLst>
              </p:cNvPr>
              <p:cNvGrpSpPr/>
              <p:nvPr/>
            </p:nvGrpSpPr>
            <p:grpSpPr>
              <a:xfrm>
                <a:off x="489767" y="1823085"/>
                <a:ext cx="7023088" cy="2866091"/>
                <a:chOff x="795361" y="1636323"/>
                <a:chExt cx="7471729" cy="3049179"/>
              </a:xfrm>
            </p:grpSpPr>
            <p:grpSp>
              <p:nvGrpSpPr>
                <p:cNvPr id="18" name="Đồ họa 52">
                  <a:extLst>
                    <a:ext uri="{FF2B5EF4-FFF2-40B4-BE49-F238E27FC236}">
                      <a16:creationId xmlns:a16="http://schemas.microsoft.com/office/drawing/2014/main" xmlns="" id="{217FC3B5-5DDE-7636-FFB9-36582E0C5B02}"/>
                    </a:ext>
                  </a:extLst>
                </p:cNvPr>
                <p:cNvGrpSpPr/>
                <p:nvPr/>
              </p:nvGrpSpPr>
              <p:grpSpPr>
                <a:xfrm>
                  <a:off x="795361" y="1823741"/>
                  <a:ext cx="7471729" cy="2861761"/>
                  <a:chOff x="795361" y="1823741"/>
                  <a:chExt cx="7471729" cy="2861761"/>
                </a:xfrm>
              </p:grpSpPr>
              <p:sp>
                <p:nvSpPr>
                  <p:cNvPr id="24" name="Hình tự do: Hình 23">
                    <a:extLst>
                      <a:ext uri="{FF2B5EF4-FFF2-40B4-BE49-F238E27FC236}">
                        <a16:creationId xmlns:a16="http://schemas.microsoft.com/office/drawing/2014/main" xmlns="" id="{AC34EB0E-D694-6255-84A4-69D118CAE76D}"/>
                      </a:ext>
                    </a:extLst>
                  </p:cNvPr>
                  <p:cNvSpPr/>
                  <p:nvPr/>
                </p:nvSpPr>
                <p:spPr>
                  <a:xfrm>
                    <a:off x="818222" y="1846604"/>
                    <a:ext cx="7347390" cy="2838898"/>
                  </a:xfrm>
                  <a:custGeom>
                    <a:avLst/>
                    <a:gdLst>
                      <a:gd name="connsiteX0" fmla="*/ 3803333 w 3825447"/>
                      <a:gd name="connsiteY0" fmla="*/ 4112895 h 4112894"/>
                      <a:gd name="connsiteX1" fmla="*/ 0 w 3825447"/>
                      <a:gd name="connsiteY1" fmla="*/ 4112895 h 4112894"/>
                      <a:gd name="connsiteX2" fmla="*/ 51435 w 3825447"/>
                      <a:gd name="connsiteY2" fmla="*/ 0 h 4112894"/>
                      <a:gd name="connsiteX3" fmla="*/ 3825240 w 3825447"/>
                      <a:gd name="connsiteY3" fmla="*/ 67628 h 4112894"/>
                      <a:gd name="connsiteX4" fmla="*/ 3803333 w 3825447"/>
                      <a:gd name="connsiteY4" fmla="*/ 4112895 h 41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447" h="4112894">
                        <a:moveTo>
                          <a:pt x="3803333" y="4112895"/>
                        </a:moveTo>
                        <a:lnTo>
                          <a:pt x="0" y="4112895"/>
                        </a:lnTo>
                        <a:cubicBezTo>
                          <a:pt x="17145" y="2742248"/>
                          <a:pt x="34290" y="1370648"/>
                          <a:pt x="51435" y="0"/>
                        </a:cubicBezTo>
                        <a:cubicBezTo>
                          <a:pt x="1315403" y="22860"/>
                          <a:pt x="2561273" y="45720"/>
                          <a:pt x="3825240" y="67628"/>
                        </a:cubicBezTo>
                        <a:cubicBezTo>
                          <a:pt x="3828098" y="1426845"/>
                          <a:pt x="3800475" y="2754630"/>
                          <a:pt x="3803333" y="4112895"/>
                        </a:cubicBezTo>
                        <a:close/>
                      </a:path>
                    </a:pathLst>
                  </a:custGeom>
                  <a:solidFill>
                    <a:srgbClr val="E0F0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xmlns="" id="{4E5363B4-D43C-50AC-0833-3F24BD39D686}"/>
                      </a:ext>
                    </a:extLst>
                  </p:cNvPr>
                  <p:cNvSpPr/>
                  <p:nvPr/>
                </p:nvSpPr>
                <p:spPr>
                  <a:xfrm>
                    <a:off x="795361" y="1823741"/>
                    <a:ext cx="7471729" cy="2861760"/>
                  </a:xfrm>
                  <a:custGeom>
                    <a:avLst/>
                    <a:gdLst>
                      <a:gd name="connsiteX0" fmla="*/ 3826193 w 3871064"/>
                      <a:gd name="connsiteY0" fmla="*/ 4158615 h 4158614"/>
                      <a:gd name="connsiteX1" fmla="*/ 22860 w 3871064"/>
                      <a:gd name="connsiteY1" fmla="*/ 4158615 h 4158614"/>
                      <a:gd name="connsiteX2" fmla="*/ 6668 w 3871064"/>
                      <a:gd name="connsiteY2" fmla="*/ 4151948 h 4158614"/>
                      <a:gd name="connsiteX3" fmla="*/ 0 w 3871064"/>
                      <a:gd name="connsiteY3" fmla="*/ 4135755 h 4158614"/>
                      <a:gd name="connsiteX4" fmla="*/ 51435 w 3871064"/>
                      <a:gd name="connsiteY4" fmla="*/ 22860 h 4158614"/>
                      <a:gd name="connsiteX5" fmla="*/ 58103 w 3871064"/>
                      <a:gd name="connsiteY5" fmla="*/ 6667 h 4158614"/>
                      <a:gd name="connsiteX6" fmla="*/ 74295 w 3871064"/>
                      <a:gd name="connsiteY6" fmla="*/ 0 h 4158614"/>
                      <a:gd name="connsiteX7" fmla="*/ 2148840 w 3871064"/>
                      <a:gd name="connsiteY7" fmla="*/ 37147 h 4158614"/>
                      <a:gd name="connsiteX8" fmla="*/ 3848100 w 3871064"/>
                      <a:gd name="connsiteY8" fmla="*/ 67627 h 4158614"/>
                      <a:gd name="connsiteX9" fmla="*/ 3870960 w 3871064"/>
                      <a:gd name="connsiteY9" fmla="*/ 90488 h 4158614"/>
                      <a:gd name="connsiteX10" fmla="*/ 3859530 w 3871064"/>
                      <a:gd name="connsiteY10" fmla="*/ 2113598 h 4158614"/>
                      <a:gd name="connsiteX11" fmla="*/ 3848100 w 3871064"/>
                      <a:gd name="connsiteY11" fmla="*/ 4135755 h 4158614"/>
                      <a:gd name="connsiteX12" fmla="*/ 3841433 w 3871064"/>
                      <a:gd name="connsiteY12" fmla="*/ 4151948 h 4158614"/>
                      <a:gd name="connsiteX13" fmla="*/ 3826193 w 3871064"/>
                      <a:gd name="connsiteY13" fmla="*/ 4158615 h 4158614"/>
                      <a:gd name="connsiteX14" fmla="*/ 46673 w 3871064"/>
                      <a:gd name="connsiteY14" fmla="*/ 4112895 h 4158614"/>
                      <a:gd name="connsiteX15" fmla="*/ 3803333 w 3871064"/>
                      <a:gd name="connsiteY15" fmla="*/ 4112895 h 4158614"/>
                      <a:gd name="connsiteX16" fmla="*/ 3814763 w 3871064"/>
                      <a:gd name="connsiteY16" fmla="*/ 2113598 h 4158614"/>
                      <a:gd name="connsiteX17" fmla="*/ 3826193 w 3871064"/>
                      <a:gd name="connsiteY17" fmla="*/ 113348 h 4158614"/>
                      <a:gd name="connsiteX18" fmla="*/ 2149793 w 3871064"/>
                      <a:gd name="connsiteY18" fmla="*/ 82867 h 4158614"/>
                      <a:gd name="connsiteX19" fmla="*/ 98108 w 3871064"/>
                      <a:gd name="connsiteY19" fmla="*/ 45720 h 4158614"/>
                      <a:gd name="connsiteX20" fmla="*/ 46673 w 3871064"/>
                      <a:gd name="connsiteY20" fmla="*/ 4112895 h 415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71064" h="4158614">
                        <a:moveTo>
                          <a:pt x="3826193" y="4158615"/>
                        </a:moveTo>
                        <a:lnTo>
                          <a:pt x="22860" y="4158615"/>
                        </a:lnTo>
                        <a:cubicBezTo>
                          <a:pt x="17145" y="4158615"/>
                          <a:pt x="10478" y="4155758"/>
                          <a:pt x="6668" y="4151948"/>
                        </a:cubicBezTo>
                        <a:cubicBezTo>
                          <a:pt x="1905" y="4147185"/>
                          <a:pt x="0" y="4141470"/>
                          <a:pt x="0" y="4135755"/>
                        </a:cubicBezTo>
                        <a:lnTo>
                          <a:pt x="51435" y="22860"/>
                        </a:lnTo>
                        <a:cubicBezTo>
                          <a:pt x="51435" y="17145"/>
                          <a:pt x="54293" y="10477"/>
                          <a:pt x="58103" y="6667"/>
                        </a:cubicBezTo>
                        <a:cubicBezTo>
                          <a:pt x="62865" y="2857"/>
                          <a:pt x="68580" y="0"/>
                          <a:pt x="74295" y="0"/>
                        </a:cubicBezTo>
                        <a:cubicBezTo>
                          <a:pt x="769620" y="12382"/>
                          <a:pt x="1459230" y="24765"/>
                          <a:pt x="2148840" y="37147"/>
                        </a:cubicBezTo>
                        <a:cubicBezTo>
                          <a:pt x="2713673" y="47625"/>
                          <a:pt x="3278505" y="57150"/>
                          <a:pt x="3848100" y="67627"/>
                        </a:cubicBezTo>
                        <a:cubicBezTo>
                          <a:pt x="3860483" y="67627"/>
                          <a:pt x="3870960" y="78105"/>
                          <a:pt x="3870960" y="90488"/>
                        </a:cubicBezTo>
                        <a:cubicBezTo>
                          <a:pt x="3871913" y="769620"/>
                          <a:pt x="3866198" y="1452563"/>
                          <a:pt x="3859530" y="2113598"/>
                        </a:cubicBezTo>
                        <a:cubicBezTo>
                          <a:pt x="3853815" y="2773680"/>
                          <a:pt x="3847148" y="3456623"/>
                          <a:pt x="3848100" y="4135755"/>
                        </a:cubicBezTo>
                        <a:cubicBezTo>
                          <a:pt x="3848100" y="4141470"/>
                          <a:pt x="3845243" y="4148138"/>
                          <a:pt x="3841433" y="4151948"/>
                        </a:cubicBezTo>
                        <a:cubicBezTo>
                          <a:pt x="3837623" y="4156710"/>
                          <a:pt x="3831908" y="4158615"/>
                          <a:pt x="3826193" y="4158615"/>
                        </a:cubicBezTo>
                        <a:close/>
                        <a:moveTo>
                          <a:pt x="46673" y="4112895"/>
                        </a:moveTo>
                        <a:lnTo>
                          <a:pt x="3803333" y="4112895"/>
                        </a:lnTo>
                        <a:cubicBezTo>
                          <a:pt x="3802380" y="3441383"/>
                          <a:pt x="3808095" y="2766060"/>
                          <a:pt x="3814763" y="2113598"/>
                        </a:cubicBezTo>
                        <a:cubicBezTo>
                          <a:pt x="3820478" y="1460183"/>
                          <a:pt x="3827145" y="785812"/>
                          <a:pt x="3826193" y="113348"/>
                        </a:cubicBezTo>
                        <a:cubicBezTo>
                          <a:pt x="3265170" y="102870"/>
                          <a:pt x="2707005" y="93345"/>
                          <a:pt x="2149793" y="82867"/>
                        </a:cubicBezTo>
                        <a:cubicBezTo>
                          <a:pt x="1466850" y="70485"/>
                          <a:pt x="785813" y="58102"/>
                          <a:pt x="98108" y="45720"/>
                        </a:cubicBezTo>
                        <a:lnTo>
                          <a:pt x="46673" y="4112895"/>
                        </a:ln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" name="Đồ họa 52">
                  <a:extLst>
                    <a:ext uri="{FF2B5EF4-FFF2-40B4-BE49-F238E27FC236}">
                      <a16:creationId xmlns:a16="http://schemas.microsoft.com/office/drawing/2014/main" xmlns="" id="{F463BFCF-DD6F-D198-5D08-AAD54E314016}"/>
                    </a:ext>
                  </a:extLst>
                </p:cNvPr>
                <p:cNvGrpSpPr/>
                <p:nvPr/>
              </p:nvGrpSpPr>
              <p:grpSpPr>
                <a:xfrm>
                  <a:off x="1556808" y="1636323"/>
                  <a:ext cx="1417729" cy="749244"/>
                  <a:chOff x="1556808" y="1636323"/>
                  <a:chExt cx="1417729" cy="749244"/>
                </a:xfrm>
              </p:grpSpPr>
              <p:sp>
                <p:nvSpPr>
                  <p:cNvPr id="20" name="Hình tự do: Hình 19">
                    <a:extLst>
                      <a:ext uri="{FF2B5EF4-FFF2-40B4-BE49-F238E27FC236}">
                        <a16:creationId xmlns:a16="http://schemas.microsoft.com/office/drawing/2014/main" xmlns="" id="{9C3F57AB-F06C-F7E6-F8C1-0985F4C980C6}"/>
                      </a:ext>
                    </a:extLst>
                  </p:cNvPr>
                  <p:cNvSpPr/>
                  <p:nvPr/>
                </p:nvSpPr>
                <p:spPr>
                  <a:xfrm>
                    <a:off x="1560882" y="1659912"/>
                    <a:ext cx="620366" cy="721891"/>
                  </a:xfrm>
                  <a:custGeom>
                    <a:avLst/>
                    <a:gdLst>
                      <a:gd name="connsiteX0" fmla="*/ 944880 w 1053464"/>
                      <a:gd name="connsiteY0" fmla="*/ 56197 h 1225867"/>
                      <a:gd name="connsiteX1" fmla="*/ 1053465 w 1053464"/>
                      <a:gd name="connsiteY1" fmla="*/ 1137285 h 1225867"/>
                      <a:gd name="connsiteX2" fmla="*/ 524828 w 1053464"/>
                      <a:gd name="connsiteY2" fmla="*/ 894398 h 1225867"/>
                      <a:gd name="connsiteX3" fmla="*/ 0 w 1053464"/>
                      <a:gd name="connsiteY3" fmla="*/ 1225868 h 1225867"/>
                      <a:gd name="connsiteX4" fmla="*/ 12382 w 1053464"/>
                      <a:gd name="connsiteY4" fmla="*/ 0 h 1225867"/>
                      <a:gd name="connsiteX5" fmla="*/ 944880 w 1053464"/>
                      <a:gd name="connsiteY5" fmla="*/ 56197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4" h="1225867">
                        <a:moveTo>
                          <a:pt x="944880" y="56197"/>
                        </a:moveTo>
                        <a:cubicBezTo>
                          <a:pt x="981075" y="421005"/>
                          <a:pt x="1017270" y="773430"/>
                          <a:pt x="1053465" y="1137285"/>
                        </a:cubicBezTo>
                        <a:cubicBezTo>
                          <a:pt x="871538" y="1045845"/>
                          <a:pt x="706755" y="985838"/>
                          <a:pt x="524828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2390"/>
                          <a:pt x="944880" y="56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" name="Hình tự do: Hình 20">
                    <a:extLst>
                      <a:ext uri="{FF2B5EF4-FFF2-40B4-BE49-F238E27FC236}">
                        <a16:creationId xmlns:a16="http://schemas.microsoft.com/office/drawing/2014/main" xmlns="" id="{CA49C773-B718-2BF2-8E5E-320FCA4B54F2}"/>
                      </a:ext>
                    </a:extLst>
                  </p:cNvPr>
                  <p:cNvSpPr/>
                  <p:nvPr/>
                </p:nvSpPr>
                <p:spPr>
                  <a:xfrm>
                    <a:off x="2337604" y="1668438"/>
                    <a:ext cx="612976" cy="713291"/>
                  </a:xfrm>
                  <a:custGeom>
                    <a:avLst/>
                    <a:gdLst>
                      <a:gd name="connsiteX0" fmla="*/ 1053465 w 1053465"/>
                      <a:gd name="connsiteY0" fmla="*/ 1137285 h 1225867"/>
                      <a:gd name="connsiteX1" fmla="*/ 524827 w 1053465"/>
                      <a:gd name="connsiteY1" fmla="*/ 894398 h 1225867"/>
                      <a:gd name="connsiteX2" fmla="*/ 0 w 1053465"/>
                      <a:gd name="connsiteY2" fmla="*/ 1225868 h 1225867"/>
                      <a:gd name="connsiteX3" fmla="*/ 12382 w 1053465"/>
                      <a:gd name="connsiteY3" fmla="*/ 0 h 1225867"/>
                      <a:gd name="connsiteX4" fmla="*/ 944880 w 1053465"/>
                      <a:gd name="connsiteY4" fmla="*/ 57150 h 1225867"/>
                      <a:gd name="connsiteX5" fmla="*/ 1053465 w 1053465"/>
                      <a:gd name="connsiteY5" fmla="*/ 1137285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5" h="1225867">
                        <a:moveTo>
                          <a:pt x="1053465" y="1137285"/>
                        </a:moveTo>
                        <a:cubicBezTo>
                          <a:pt x="871538" y="1045845"/>
                          <a:pt x="706755" y="985838"/>
                          <a:pt x="524827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3343"/>
                          <a:pt x="944880" y="57150"/>
                        </a:cubicBezTo>
                        <a:cubicBezTo>
                          <a:pt x="981075" y="421005"/>
                          <a:pt x="1017270" y="772478"/>
                          <a:pt x="1053465" y="113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  <p:sp>
                <p:nvSpPr>
                  <p:cNvPr id="22" name="Hình tự do: Hình 21">
                    <a:extLst>
                      <a:ext uri="{FF2B5EF4-FFF2-40B4-BE49-F238E27FC236}">
                        <a16:creationId xmlns:a16="http://schemas.microsoft.com/office/drawing/2014/main" xmlns="" id="{10E32845-D495-E5F8-0D79-96ECD80AA04A}"/>
                      </a:ext>
                    </a:extLst>
                  </p:cNvPr>
                  <p:cNvSpPr/>
                  <p:nvPr/>
                </p:nvSpPr>
                <p:spPr>
                  <a:xfrm>
                    <a:off x="1556808" y="1636323"/>
                    <a:ext cx="647446" cy="749244"/>
                  </a:xfrm>
                  <a:custGeom>
                    <a:avLst/>
                    <a:gdLst>
                      <a:gd name="connsiteX0" fmla="*/ 22981 w 1099450"/>
                      <a:gd name="connsiteY0" fmla="*/ 1272318 h 1272317"/>
                      <a:gd name="connsiteX1" fmla="*/ 11551 w 1099450"/>
                      <a:gd name="connsiteY1" fmla="*/ 1269460 h 1272317"/>
                      <a:gd name="connsiteX2" fmla="*/ 121 w 1099450"/>
                      <a:gd name="connsiteY2" fmla="*/ 1249458 h 1272317"/>
                      <a:gd name="connsiteX3" fmla="*/ 12503 w 1099450"/>
                      <a:gd name="connsiteY3" fmla="*/ 22638 h 1272317"/>
                      <a:gd name="connsiteX4" fmla="*/ 21076 w 1099450"/>
                      <a:gd name="connsiteY4" fmla="*/ 5493 h 1272317"/>
                      <a:gd name="connsiteX5" fmla="*/ 39173 w 1099450"/>
                      <a:gd name="connsiteY5" fmla="*/ 730 h 1272317"/>
                      <a:gd name="connsiteX6" fmla="*/ 966908 w 1099450"/>
                      <a:gd name="connsiteY6" fmla="*/ 56928 h 1272317"/>
                      <a:gd name="connsiteX7" fmla="*/ 990721 w 1099450"/>
                      <a:gd name="connsiteY7" fmla="*/ 77883 h 1272317"/>
                      <a:gd name="connsiteX8" fmla="*/ 1045013 w 1099450"/>
                      <a:gd name="connsiteY8" fmla="*/ 619855 h 1272317"/>
                      <a:gd name="connsiteX9" fmla="*/ 1099306 w 1099450"/>
                      <a:gd name="connsiteY9" fmla="*/ 1158970 h 1272317"/>
                      <a:gd name="connsiteX10" fmla="*/ 1089781 w 1099450"/>
                      <a:gd name="connsiteY10" fmla="*/ 1179925 h 1272317"/>
                      <a:gd name="connsiteX11" fmla="*/ 1065968 w 1099450"/>
                      <a:gd name="connsiteY11" fmla="*/ 1181830 h 1272317"/>
                      <a:gd name="connsiteX12" fmla="*/ 803078 w 1099450"/>
                      <a:gd name="connsiteY12" fmla="*/ 1060863 h 1272317"/>
                      <a:gd name="connsiteX13" fmla="*/ 549713 w 1099450"/>
                      <a:gd name="connsiteY13" fmla="*/ 944658 h 1272317"/>
                      <a:gd name="connsiteX14" fmla="*/ 307778 w 1099450"/>
                      <a:gd name="connsiteY14" fmla="*/ 1097058 h 1272317"/>
                      <a:gd name="connsiteX15" fmla="*/ 36316 w 1099450"/>
                      <a:gd name="connsiteY15" fmla="*/ 1268508 h 1272317"/>
                      <a:gd name="connsiteX16" fmla="*/ 22981 w 1099450"/>
                      <a:gd name="connsiteY16" fmla="*/ 1272318 h 1272317"/>
                      <a:gd name="connsiteX17" fmla="*/ 58223 w 1099450"/>
                      <a:gd name="connsiteY17" fmla="*/ 49308 h 1272317"/>
                      <a:gd name="connsiteX18" fmla="*/ 46793 w 1099450"/>
                      <a:gd name="connsiteY18" fmla="*/ 1206595 h 1272317"/>
                      <a:gd name="connsiteX19" fmla="*/ 283013 w 1099450"/>
                      <a:gd name="connsiteY19" fmla="*/ 1058005 h 1272317"/>
                      <a:gd name="connsiteX20" fmla="*/ 535426 w 1099450"/>
                      <a:gd name="connsiteY20" fmla="*/ 898938 h 1272317"/>
                      <a:gd name="connsiteX21" fmla="*/ 558286 w 1099450"/>
                      <a:gd name="connsiteY21" fmla="*/ 897985 h 1272317"/>
                      <a:gd name="connsiteX22" fmla="*/ 821176 w 1099450"/>
                      <a:gd name="connsiteY22" fmla="*/ 1018953 h 1272317"/>
                      <a:gd name="connsiteX23" fmla="*/ 1048823 w 1099450"/>
                      <a:gd name="connsiteY23" fmla="*/ 1122775 h 1272317"/>
                      <a:gd name="connsiteX24" fmla="*/ 998341 w 1099450"/>
                      <a:gd name="connsiteY24" fmla="*/ 624618 h 1272317"/>
                      <a:gd name="connsiteX25" fmla="*/ 945953 w 1099450"/>
                      <a:gd name="connsiteY25" fmla="*/ 104553 h 1272317"/>
                      <a:gd name="connsiteX26" fmla="*/ 58223 w 1099450"/>
                      <a:gd name="connsiteY26" fmla="*/ 49308 h 12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2317">
                        <a:moveTo>
                          <a:pt x="22981" y="1272318"/>
                        </a:moveTo>
                        <a:cubicBezTo>
                          <a:pt x="19171" y="1272318"/>
                          <a:pt x="15361" y="1271365"/>
                          <a:pt x="11551" y="1269460"/>
                        </a:cubicBezTo>
                        <a:cubicBezTo>
                          <a:pt x="3931" y="1265650"/>
                          <a:pt x="-832" y="1257078"/>
                          <a:pt x="121" y="1249458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70413"/>
                          <a:pt x="27743" y="1272318"/>
                          <a:pt x="22981" y="1272318"/>
                        </a:cubicBezTo>
                        <a:close/>
                        <a:moveTo>
                          <a:pt x="58223" y="49308"/>
                        </a:moveTo>
                        <a:lnTo>
                          <a:pt x="46793" y="1206595"/>
                        </a:lnTo>
                        <a:cubicBezTo>
                          <a:pt x="126803" y="1156113"/>
                          <a:pt x="204908" y="1106583"/>
                          <a:pt x="283013" y="1058005"/>
                        </a:cubicBezTo>
                        <a:cubicBezTo>
                          <a:pt x="365881" y="1005618"/>
                          <a:pt x="448748" y="953230"/>
                          <a:pt x="535426" y="898938"/>
                        </a:cubicBezTo>
                        <a:cubicBezTo>
                          <a:pt x="542093" y="894175"/>
                          <a:pt x="550666" y="894175"/>
                          <a:pt x="558286" y="897985"/>
                        </a:cubicBezTo>
                        <a:cubicBezTo>
                          <a:pt x="648773" y="943705"/>
                          <a:pt x="736403" y="981805"/>
                          <a:pt x="821176" y="1018953"/>
                        </a:cubicBezTo>
                        <a:cubicBezTo>
                          <a:pt x="894518" y="1051338"/>
                          <a:pt x="970718" y="1084675"/>
                          <a:pt x="1048823" y="1122775"/>
                        </a:cubicBezTo>
                        <a:cubicBezTo>
                          <a:pt x="1032631" y="955135"/>
                          <a:pt x="1015486" y="787495"/>
                          <a:pt x="998341" y="624618"/>
                        </a:cubicBezTo>
                        <a:cubicBezTo>
                          <a:pt x="981196" y="455073"/>
                          <a:pt x="963098" y="279813"/>
                          <a:pt x="945953" y="104553"/>
                        </a:cubicBezTo>
                        <a:cubicBezTo>
                          <a:pt x="668776" y="116935"/>
                          <a:pt x="392551" y="99790"/>
                          <a:pt x="58223" y="4930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" name="Hình tự do: Hình 22">
                    <a:extLst>
                      <a:ext uri="{FF2B5EF4-FFF2-40B4-BE49-F238E27FC236}">
                        <a16:creationId xmlns:a16="http://schemas.microsoft.com/office/drawing/2014/main" xmlns="" id="{7C44B780-4761-1AF5-0815-52D47A146840}"/>
                      </a:ext>
                    </a:extLst>
                  </p:cNvPr>
                  <p:cNvSpPr/>
                  <p:nvPr/>
                </p:nvSpPr>
                <p:spPr>
                  <a:xfrm>
                    <a:off x="2334803" y="1645800"/>
                    <a:ext cx="639734" cy="739766"/>
                  </a:xfrm>
                  <a:custGeom>
                    <a:avLst/>
                    <a:gdLst>
                      <a:gd name="connsiteX0" fmla="*/ 22981 w 1099450"/>
                      <a:gd name="connsiteY0" fmla="*/ 1271365 h 1271365"/>
                      <a:gd name="connsiteX1" fmla="*/ 11551 w 1099450"/>
                      <a:gd name="connsiteY1" fmla="*/ 1268508 h 1271365"/>
                      <a:gd name="connsiteX2" fmla="*/ 121 w 1099450"/>
                      <a:gd name="connsiteY2" fmla="*/ 1248505 h 1271365"/>
                      <a:gd name="connsiteX3" fmla="*/ 12503 w 1099450"/>
                      <a:gd name="connsiteY3" fmla="*/ 22638 h 1271365"/>
                      <a:gd name="connsiteX4" fmla="*/ 21076 w 1099450"/>
                      <a:gd name="connsiteY4" fmla="*/ 5493 h 1271365"/>
                      <a:gd name="connsiteX5" fmla="*/ 39173 w 1099450"/>
                      <a:gd name="connsiteY5" fmla="*/ 730 h 1271365"/>
                      <a:gd name="connsiteX6" fmla="*/ 966908 w 1099450"/>
                      <a:gd name="connsiteY6" fmla="*/ 56928 h 1271365"/>
                      <a:gd name="connsiteX7" fmla="*/ 990721 w 1099450"/>
                      <a:gd name="connsiteY7" fmla="*/ 77883 h 1271365"/>
                      <a:gd name="connsiteX8" fmla="*/ 1045013 w 1099450"/>
                      <a:gd name="connsiteY8" fmla="*/ 619855 h 1271365"/>
                      <a:gd name="connsiteX9" fmla="*/ 1099306 w 1099450"/>
                      <a:gd name="connsiteY9" fmla="*/ 1158970 h 1271365"/>
                      <a:gd name="connsiteX10" fmla="*/ 1089781 w 1099450"/>
                      <a:gd name="connsiteY10" fmla="*/ 1179925 h 1271365"/>
                      <a:gd name="connsiteX11" fmla="*/ 1065968 w 1099450"/>
                      <a:gd name="connsiteY11" fmla="*/ 1181830 h 1271365"/>
                      <a:gd name="connsiteX12" fmla="*/ 803078 w 1099450"/>
                      <a:gd name="connsiteY12" fmla="*/ 1060863 h 1271365"/>
                      <a:gd name="connsiteX13" fmla="*/ 549713 w 1099450"/>
                      <a:gd name="connsiteY13" fmla="*/ 944658 h 1271365"/>
                      <a:gd name="connsiteX14" fmla="*/ 307778 w 1099450"/>
                      <a:gd name="connsiteY14" fmla="*/ 1097058 h 1271365"/>
                      <a:gd name="connsiteX15" fmla="*/ 36316 w 1099450"/>
                      <a:gd name="connsiteY15" fmla="*/ 1268508 h 1271365"/>
                      <a:gd name="connsiteX16" fmla="*/ 22981 w 1099450"/>
                      <a:gd name="connsiteY16" fmla="*/ 1271365 h 1271365"/>
                      <a:gd name="connsiteX17" fmla="*/ 57271 w 1099450"/>
                      <a:gd name="connsiteY17" fmla="*/ 48355 h 1271365"/>
                      <a:gd name="connsiteX18" fmla="*/ 45841 w 1099450"/>
                      <a:gd name="connsiteY18" fmla="*/ 1205643 h 1271365"/>
                      <a:gd name="connsiteX19" fmla="*/ 282061 w 1099450"/>
                      <a:gd name="connsiteY19" fmla="*/ 1057053 h 1271365"/>
                      <a:gd name="connsiteX20" fmla="*/ 534473 w 1099450"/>
                      <a:gd name="connsiteY20" fmla="*/ 897985 h 1271365"/>
                      <a:gd name="connsiteX21" fmla="*/ 557333 w 1099450"/>
                      <a:gd name="connsiteY21" fmla="*/ 897033 h 1271365"/>
                      <a:gd name="connsiteX22" fmla="*/ 820223 w 1099450"/>
                      <a:gd name="connsiteY22" fmla="*/ 1018000 h 1271365"/>
                      <a:gd name="connsiteX23" fmla="*/ 1047871 w 1099450"/>
                      <a:gd name="connsiteY23" fmla="*/ 1121823 h 1271365"/>
                      <a:gd name="connsiteX24" fmla="*/ 997388 w 1099450"/>
                      <a:gd name="connsiteY24" fmla="*/ 623665 h 1271365"/>
                      <a:gd name="connsiteX25" fmla="*/ 945001 w 1099450"/>
                      <a:gd name="connsiteY25" fmla="*/ 103600 h 1271365"/>
                      <a:gd name="connsiteX26" fmla="*/ 57271 w 1099450"/>
                      <a:gd name="connsiteY26" fmla="*/ 48355 h 12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1365">
                        <a:moveTo>
                          <a:pt x="22981" y="1271365"/>
                        </a:moveTo>
                        <a:cubicBezTo>
                          <a:pt x="19171" y="1271365"/>
                          <a:pt x="15361" y="1270413"/>
                          <a:pt x="11551" y="1268508"/>
                        </a:cubicBezTo>
                        <a:cubicBezTo>
                          <a:pt x="3931" y="1264698"/>
                          <a:pt x="-832" y="1256125"/>
                          <a:pt x="121" y="1248505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69460"/>
                          <a:pt x="26791" y="1271365"/>
                          <a:pt x="22981" y="1271365"/>
                        </a:cubicBezTo>
                        <a:close/>
                        <a:moveTo>
                          <a:pt x="57271" y="48355"/>
                        </a:moveTo>
                        <a:lnTo>
                          <a:pt x="45841" y="1205643"/>
                        </a:lnTo>
                        <a:cubicBezTo>
                          <a:pt x="125851" y="1155160"/>
                          <a:pt x="203956" y="1105630"/>
                          <a:pt x="282061" y="1057053"/>
                        </a:cubicBezTo>
                        <a:cubicBezTo>
                          <a:pt x="364928" y="1004665"/>
                          <a:pt x="447796" y="952278"/>
                          <a:pt x="534473" y="897985"/>
                        </a:cubicBezTo>
                        <a:cubicBezTo>
                          <a:pt x="541141" y="893223"/>
                          <a:pt x="549713" y="893223"/>
                          <a:pt x="557333" y="897033"/>
                        </a:cubicBezTo>
                        <a:cubicBezTo>
                          <a:pt x="647821" y="942753"/>
                          <a:pt x="735451" y="980853"/>
                          <a:pt x="820223" y="1018000"/>
                        </a:cubicBezTo>
                        <a:cubicBezTo>
                          <a:pt x="893566" y="1050385"/>
                          <a:pt x="969766" y="1083723"/>
                          <a:pt x="1047871" y="1121823"/>
                        </a:cubicBezTo>
                        <a:cubicBezTo>
                          <a:pt x="1031678" y="954183"/>
                          <a:pt x="1014533" y="786543"/>
                          <a:pt x="997388" y="623665"/>
                        </a:cubicBezTo>
                        <a:cubicBezTo>
                          <a:pt x="980243" y="454120"/>
                          <a:pt x="962146" y="278860"/>
                          <a:pt x="945001" y="103600"/>
                        </a:cubicBezTo>
                        <a:cubicBezTo>
                          <a:pt x="668776" y="115983"/>
                          <a:pt x="392551" y="98838"/>
                          <a:pt x="57271" y="48355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id="{013F723F-F30C-976B-EC7D-D8EEC0A5A845}"/>
                  </a:ext>
                </a:extLst>
              </p:cNvPr>
              <p:cNvSpPr txBox="1"/>
              <p:nvPr/>
            </p:nvSpPr>
            <p:spPr>
              <a:xfrm>
                <a:off x="612796" y="2389463"/>
                <a:ext cx="4872737" cy="65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i="0" u="none" strike="noStrike" kern="1200" cap="none" spc="0" normalizeH="0" baseline="0" noProof="0" dirty="0">
                  <a:ln w="1905"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A87DED94-64E2-9535-B3E4-5F964EC3B219}"/>
                </a:ext>
              </a:extLst>
            </p:cNvPr>
            <p:cNvSpPr txBox="1"/>
            <p:nvPr/>
          </p:nvSpPr>
          <p:spPr>
            <a:xfrm>
              <a:off x="1025571" y="3080919"/>
              <a:ext cx="6531173" cy="1198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pt-BR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Khối Hai nhiều học sinh nhất; </a:t>
              </a:r>
            </a:p>
            <a:p>
              <a:pPr indent="541338" algn="just">
                <a:spcBef>
                  <a:spcPts val="600"/>
                </a:spcBef>
                <a:spcAft>
                  <a:spcPts val="600"/>
                </a:spcAft>
              </a:pPr>
              <a:r>
                <a:rPr lang="pt-BR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Khối 4 ít học sinh nhất.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3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C304E7D-155D-3E4A-B474-23DF5722BEF4}"/>
              </a:ext>
            </a:extLst>
          </p:cNvPr>
          <p:cNvSpPr txBox="1"/>
          <p:nvPr/>
        </p:nvSpPr>
        <p:spPr>
          <a:xfrm>
            <a:off x="3077497" y="834787"/>
            <a:ext cx="96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Số?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2B9EE8A-D8AF-AA12-6AD6-3177E7AEC574}"/>
              </a:ext>
            </a:extLst>
          </p:cNvPr>
          <p:cNvGrpSpPr/>
          <p:nvPr/>
        </p:nvGrpSpPr>
        <p:grpSpPr>
          <a:xfrm>
            <a:off x="673363" y="363567"/>
            <a:ext cx="2479876" cy="1209431"/>
            <a:chOff x="2200542" y="2705725"/>
            <a:chExt cx="2479876" cy="1209431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8100C26A-38C4-E0BD-4055-2294E6F3630A}"/>
                </a:ext>
              </a:extLst>
            </p:cNvPr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4:</a:t>
              </a:r>
              <a:endParaRPr lang="vi-VN" sz="7200" dirty="0">
                <a:ln w="161925">
                  <a:solidFill>
                    <a:schemeClr val="bg1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BC2B450-4B31-E2CE-A87F-D85B6363F2AA}"/>
                </a:ext>
              </a:extLst>
            </p:cNvPr>
            <p:cNvSpPr txBox="1"/>
            <p:nvPr/>
          </p:nvSpPr>
          <p:spPr>
            <a:xfrm>
              <a:off x="2203458" y="2714827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4:</a:t>
              </a:r>
              <a:endParaRPr lang="vi-VN" sz="7200" dirty="0"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aphicFrame>
        <p:nvGraphicFramePr>
          <p:cNvPr id="3" name="Bảng 7">
            <a:extLst>
              <a:ext uri="{FF2B5EF4-FFF2-40B4-BE49-F238E27FC236}">
                <a16:creationId xmlns:a16="http://schemas.microsoft.com/office/drawing/2014/main" xmlns="" id="{2FD56F45-04CE-602A-76E7-D37C38E39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62427"/>
              </p:ext>
            </p:extLst>
          </p:nvPr>
        </p:nvGraphicFramePr>
        <p:xfrm>
          <a:off x="673363" y="1763693"/>
          <a:ext cx="10624366" cy="17041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4366">
                  <a:extLst>
                    <a:ext uri="{9D8B030D-6E8A-4147-A177-3AD203B41FA5}">
                      <a16:colId xmlns:a16="http://schemas.microsoft.com/office/drawing/2014/main" xmlns="" val="33995561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7604041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4113803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25590922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8269052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44690231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34320175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652040459"/>
                    </a:ext>
                  </a:extLst>
                </a:gridCol>
              </a:tblGrid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88412"/>
                  </a:ext>
                </a:extLst>
              </a:tr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949316"/>
                  </a:ext>
                </a:extLst>
              </a:tr>
              <a:tr h="47936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32813"/>
                  </a:ext>
                </a:extLst>
              </a:tr>
            </a:tbl>
          </a:graphicData>
        </a:graphic>
      </p:graphicFrame>
      <p:graphicFrame>
        <p:nvGraphicFramePr>
          <p:cNvPr id="7" name="Bảng 7">
            <a:extLst>
              <a:ext uri="{FF2B5EF4-FFF2-40B4-BE49-F238E27FC236}">
                <a16:creationId xmlns:a16="http://schemas.microsoft.com/office/drawing/2014/main" xmlns="" id="{1CF60CC8-6B38-ADF2-59AF-CDD1437C1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89715"/>
              </p:ext>
            </p:extLst>
          </p:nvPr>
        </p:nvGraphicFramePr>
        <p:xfrm>
          <a:off x="688111" y="3990700"/>
          <a:ext cx="10668612" cy="166530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48612">
                  <a:extLst>
                    <a:ext uri="{9D8B030D-6E8A-4147-A177-3AD203B41FA5}">
                      <a16:colId xmlns:a16="http://schemas.microsoft.com/office/drawing/2014/main" xmlns="" val="33995561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7604041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4113803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125590922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8269052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44690231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34320175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3652040459"/>
                    </a:ext>
                  </a:extLst>
                </a:gridCol>
              </a:tblGrid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bị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488412"/>
                  </a:ext>
                </a:extLst>
              </a:tr>
              <a:tr h="5929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949316"/>
                  </a:ext>
                </a:extLst>
              </a:tr>
              <a:tr h="4793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Thương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vi-VN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332813"/>
                  </a:ext>
                </a:extLst>
              </a:tr>
            </a:tbl>
          </a:graphicData>
        </a:graphic>
      </p:graphicFrame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7FB30ABA-4E29-C544-AE76-58261FE3953E}"/>
              </a:ext>
            </a:extLst>
          </p:cNvPr>
          <p:cNvSpPr/>
          <p:nvPr/>
        </p:nvSpPr>
        <p:spPr>
          <a:xfrm>
            <a:off x="3768905" y="29860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0010225A-71A5-4FD2-0D80-28C958B41583}"/>
              </a:ext>
            </a:extLst>
          </p:cNvPr>
          <p:cNvSpPr/>
          <p:nvPr/>
        </p:nvSpPr>
        <p:spPr>
          <a:xfrm>
            <a:off x="5048864" y="2998839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0C59CA16-945B-86FE-255A-EB7992A002C8}"/>
              </a:ext>
            </a:extLst>
          </p:cNvPr>
          <p:cNvSpPr/>
          <p:nvPr/>
        </p:nvSpPr>
        <p:spPr>
          <a:xfrm>
            <a:off x="6285502" y="2998839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C460C94-6A89-36F0-7979-F667974ACB37}"/>
              </a:ext>
            </a:extLst>
          </p:cNvPr>
          <p:cNvSpPr/>
          <p:nvPr/>
        </p:nvSpPr>
        <p:spPr>
          <a:xfrm>
            <a:off x="7522140" y="2998838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130E7200-5B6D-FAB8-BF51-C53B9957B5FD}"/>
              </a:ext>
            </a:extLst>
          </p:cNvPr>
          <p:cNvSpPr/>
          <p:nvPr/>
        </p:nvSpPr>
        <p:spPr>
          <a:xfrm>
            <a:off x="8781132" y="29860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7A038D21-7877-B3A4-EA73-340534838C1D}"/>
              </a:ext>
            </a:extLst>
          </p:cNvPr>
          <p:cNvSpPr/>
          <p:nvPr/>
        </p:nvSpPr>
        <p:spPr>
          <a:xfrm>
            <a:off x="10087058" y="2968112"/>
            <a:ext cx="1189704" cy="430161"/>
          </a:xfrm>
          <a:prstGeom prst="rect">
            <a:avLst/>
          </a:prstGeom>
          <a:solidFill>
            <a:srgbClr val="FFE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7817FEC5-3A21-481B-B755-C1441DA9CF1F}"/>
              </a:ext>
            </a:extLst>
          </p:cNvPr>
          <p:cNvSpPr/>
          <p:nvPr/>
        </p:nvSpPr>
        <p:spPr>
          <a:xfrm>
            <a:off x="3878824" y="5200398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EEB0942F-16BF-A96F-CD4B-DEAD268CB897}"/>
              </a:ext>
            </a:extLst>
          </p:cNvPr>
          <p:cNvSpPr/>
          <p:nvPr/>
        </p:nvSpPr>
        <p:spPr>
          <a:xfrm>
            <a:off x="5186053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B30C5330-501A-4212-CE3D-59D7470FDA60}"/>
              </a:ext>
            </a:extLst>
          </p:cNvPr>
          <p:cNvSpPr/>
          <p:nvPr/>
        </p:nvSpPr>
        <p:spPr>
          <a:xfrm>
            <a:off x="6425381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A512D8F0-9015-9A8D-9F7E-A5BB7236419C}"/>
              </a:ext>
            </a:extLst>
          </p:cNvPr>
          <p:cNvSpPr/>
          <p:nvPr/>
        </p:nvSpPr>
        <p:spPr>
          <a:xfrm>
            <a:off x="7664709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1971151B-F745-6C7D-7877-605779A8AACB}"/>
              </a:ext>
            </a:extLst>
          </p:cNvPr>
          <p:cNvSpPr/>
          <p:nvPr/>
        </p:nvSpPr>
        <p:spPr>
          <a:xfrm>
            <a:off x="8904037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C8B51E34-FF93-DB3F-A99E-9B709F4B4BEC}"/>
              </a:ext>
            </a:extLst>
          </p:cNvPr>
          <p:cNvSpPr/>
          <p:nvPr/>
        </p:nvSpPr>
        <p:spPr>
          <a:xfrm>
            <a:off x="10143365" y="5200397"/>
            <a:ext cx="1099449" cy="430161"/>
          </a:xfrm>
          <a:prstGeom prst="rect">
            <a:avLst/>
          </a:prstGeom>
          <a:solidFill>
            <a:srgbClr val="FFF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2B9EE8A-D8AF-AA12-6AD6-3177E7AEC574}"/>
              </a:ext>
            </a:extLst>
          </p:cNvPr>
          <p:cNvGrpSpPr/>
          <p:nvPr/>
        </p:nvGrpSpPr>
        <p:grpSpPr>
          <a:xfrm>
            <a:off x="673363" y="363566"/>
            <a:ext cx="2480960" cy="1200330"/>
            <a:chOff x="2200542" y="2705724"/>
            <a:chExt cx="2480960" cy="1200330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8100C26A-38C4-E0BD-4055-2294E6F3630A}"/>
                </a:ext>
              </a:extLst>
            </p:cNvPr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5:</a:t>
              </a:r>
              <a:endParaRPr lang="vi-VN" sz="7200" dirty="0">
                <a:ln w="161925">
                  <a:solidFill>
                    <a:schemeClr val="bg1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BC2B450-4B31-E2CE-A87F-D85B6363F2AA}"/>
                </a:ext>
              </a:extLst>
            </p:cNvPr>
            <p:cNvSpPr txBox="1"/>
            <p:nvPr/>
          </p:nvSpPr>
          <p:spPr>
            <a:xfrm>
              <a:off x="2204542" y="2705724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5:</a:t>
              </a:r>
              <a:endParaRPr lang="vi-VN" sz="7200" dirty="0"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21848FAF-C6A9-7961-4BD7-E1BF9DE83CFF}"/>
              </a:ext>
            </a:extLst>
          </p:cNvPr>
          <p:cNvGrpSpPr/>
          <p:nvPr/>
        </p:nvGrpSpPr>
        <p:grpSpPr>
          <a:xfrm>
            <a:off x="725648" y="1768548"/>
            <a:ext cx="5616158" cy="3320903"/>
            <a:chOff x="772034" y="1554236"/>
            <a:chExt cx="5628766" cy="44786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xmlns="" id="{CF095BE4-405C-94CC-3F3E-923D490CCB85}"/>
                </a:ext>
              </a:extLst>
            </p:cNvPr>
            <p:cNvGrpSpPr/>
            <p:nvPr/>
          </p:nvGrpSpPr>
          <p:grpSpPr>
            <a:xfrm>
              <a:off x="772034" y="1554236"/>
              <a:ext cx="5628766" cy="4478633"/>
              <a:chOff x="476249" y="318882"/>
              <a:chExt cx="6599750" cy="5251215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xmlns="" id="{B0E2C4A0-EE88-F83A-1DF3-2D0B6903C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6249" y="474379"/>
                <a:ext cx="6599750" cy="5095718"/>
              </a:xfrm>
              <a:prstGeom prst="rect">
                <a:avLst/>
              </a:prstGeom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xmlns="" id="{84255EAE-6018-FB23-405D-6AE0ACB5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7365" y="318882"/>
                <a:ext cx="3051067" cy="440635"/>
              </a:xfrm>
              <a:prstGeom prst="rect">
                <a:avLst/>
              </a:prstGeom>
            </p:spPr>
          </p:pic>
        </p:grp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1B92B714-BD05-C1A4-5629-7FC85DC95EA6}"/>
                </a:ext>
              </a:extLst>
            </p:cNvPr>
            <p:cNvSpPr txBox="1"/>
            <p:nvPr/>
          </p:nvSpPr>
          <p:spPr>
            <a:xfrm>
              <a:off x="809614" y="2335151"/>
              <a:ext cx="5429403" cy="2780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Năm ra cửa hàng mua 5 chai nước mắm, mỗi chai 2 lít. Hỏi bà Năm đã mua bao nhiêu lít nước mắm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b="1" dirty="0">
                <a:solidFill>
                  <a:srgbClr val="000000"/>
                </a:solidFill>
                <a:latin typeface="Calisto MT" panose="020406030505050303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23B148B4-9F53-6A59-A839-A2E5C1C08988}"/>
              </a:ext>
            </a:extLst>
          </p:cNvPr>
          <p:cNvSpPr txBox="1"/>
          <p:nvPr/>
        </p:nvSpPr>
        <p:spPr>
          <a:xfrm>
            <a:off x="6332772" y="4125002"/>
            <a:ext cx="5142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Bà Năm đã mua số lít nước mắm là:</a:t>
            </a:r>
          </a:p>
          <a:p>
            <a:pPr algn="ctr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2 × 5 = 10 (lít)</a:t>
            </a:r>
          </a:p>
          <a:p>
            <a:pPr algn="ctr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Đáp số: 10 lít nước mắm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xmlns="" id="{867A0159-4B7C-920F-5000-B59D778FE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34" y="1507302"/>
            <a:ext cx="4686052" cy="26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13E1C04-02FA-582E-FCAD-FB4E7A5F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94" y="1840854"/>
            <a:ext cx="7882811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1044114-2565-A393-6174-964CF843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6003"/>
            <a:ext cx="489551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1C1C005E-83CE-7EF3-3FD6-2EF25137BA64}"/>
              </a:ext>
            </a:extLst>
          </p:cNvPr>
          <p:cNvGrpSpPr/>
          <p:nvPr/>
        </p:nvGrpSpPr>
        <p:grpSpPr>
          <a:xfrm>
            <a:off x="6292646" y="503605"/>
            <a:ext cx="5289755" cy="5850790"/>
            <a:chOff x="6292646" y="503605"/>
            <a:chExt cx="5289755" cy="5850790"/>
          </a:xfrm>
        </p:grpSpPr>
        <p:pic>
          <p:nvPicPr>
            <p:cNvPr id="3" name="Đồ họa 2">
              <a:extLst>
                <a:ext uri="{FF2B5EF4-FFF2-40B4-BE49-F238E27FC236}">
                  <a16:creationId xmlns:a16="http://schemas.microsoft.com/office/drawing/2014/main" xmlns="" id="{CD894F0B-435A-739B-E39A-27B27F6C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292646" y="503605"/>
              <a:ext cx="5289755" cy="5850790"/>
            </a:xfrm>
            <a:prstGeom prst="rect">
              <a:avLst/>
            </a:prstGeom>
          </p:spPr>
        </p:pic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xmlns="" id="{3B9498E9-D660-64BB-6E06-D4B171F1E47D}"/>
                </a:ext>
              </a:extLst>
            </p:cNvPr>
            <p:cNvSpPr/>
            <p:nvPr/>
          </p:nvSpPr>
          <p:spPr>
            <a:xfrm>
              <a:off x="7049729" y="1769806"/>
              <a:ext cx="491613" cy="4916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am giác Cân 4">
              <a:extLst>
                <a:ext uri="{FF2B5EF4-FFF2-40B4-BE49-F238E27FC236}">
                  <a16:creationId xmlns:a16="http://schemas.microsoft.com/office/drawing/2014/main" xmlns="" id="{F695387F-C8FB-7163-C012-2B62B0E0BC9F}"/>
                </a:ext>
              </a:extLst>
            </p:cNvPr>
            <p:cNvSpPr/>
            <p:nvPr/>
          </p:nvSpPr>
          <p:spPr>
            <a:xfrm>
              <a:off x="6823587" y="3036007"/>
              <a:ext cx="491613" cy="491613"/>
            </a:xfrm>
            <a:prstGeom prst="triangle">
              <a:avLst/>
            </a:prstGeom>
            <a:solidFill>
              <a:srgbClr val="EF9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am giác Cân 5">
              <a:extLst>
                <a:ext uri="{FF2B5EF4-FFF2-40B4-BE49-F238E27FC236}">
                  <a16:creationId xmlns:a16="http://schemas.microsoft.com/office/drawing/2014/main" xmlns="" id="{307D7463-BDBB-1F12-E34F-F290310D1FED}"/>
                </a:ext>
              </a:extLst>
            </p:cNvPr>
            <p:cNvSpPr/>
            <p:nvPr/>
          </p:nvSpPr>
          <p:spPr>
            <a:xfrm>
              <a:off x="8052618" y="1431189"/>
              <a:ext cx="491613" cy="49161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8084702E-D33E-12A9-D3F5-615D410BD3F6}"/>
                </a:ext>
              </a:extLst>
            </p:cNvPr>
            <p:cNvSpPr/>
            <p:nvPr/>
          </p:nvSpPr>
          <p:spPr>
            <a:xfrm>
              <a:off x="7698655" y="2544394"/>
              <a:ext cx="491613" cy="49161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am giác Cân 7">
              <a:extLst>
                <a:ext uri="{FF2B5EF4-FFF2-40B4-BE49-F238E27FC236}">
                  <a16:creationId xmlns:a16="http://schemas.microsoft.com/office/drawing/2014/main" xmlns="" id="{3413EA4E-70C6-3B37-267C-36A5DC71EB2B}"/>
                </a:ext>
              </a:extLst>
            </p:cNvPr>
            <p:cNvSpPr/>
            <p:nvPr/>
          </p:nvSpPr>
          <p:spPr>
            <a:xfrm>
              <a:off x="7561005" y="4203587"/>
              <a:ext cx="491613" cy="491613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xmlns="" id="{A6F727F5-38F9-439A-C5F9-BB6583FC080B}"/>
                </a:ext>
              </a:extLst>
            </p:cNvPr>
            <p:cNvSpPr/>
            <p:nvPr/>
          </p:nvSpPr>
          <p:spPr>
            <a:xfrm>
              <a:off x="10314038" y="4695200"/>
              <a:ext cx="491613" cy="491613"/>
            </a:xfrm>
            <a:prstGeom prst="ellipse">
              <a:avLst/>
            </a:prstGeom>
            <a:solidFill>
              <a:srgbClr val="EF9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am giác Cân 9">
              <a:extLst>
                <a:ext uri="{FF2B5EF4-FFF2-40B4-BE49-F238E27FC236}">
                  <a16:creationId xmlns:a16="http://schemas.microsoft.com/office/drawing/2014/main" xmlns="" id="{86EF8456-F03F-0AB4-7B2F-DF082EFBBBB4}"/>
                </a:ext>
              </a:extLst>
            </p:cNvPr>
            <p:cNvSpPr/>
            <p:nvPr/>
          </p:nvSpPr>
          <p:spPr>
            <a:xfrm>
              <a:off x="10404258" y="3429000"/>
              <a:ext cx="491613" cy="49161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xmlns="" id="{C52B812B-F097-6CC6-B491-5736FD973930}"/>
                </a:ext>
              </a:extLst>
            </p:cNvPr>
            <p:cNvSpPr/>
            <p:nvPr/>
          </p:nvSpPr>
          <p:spPr>
            <a:xfrm>
              <a:off x="10494478" y="2162800"/>
              <a:ext cx="491613" cy="4916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19FD409C-75B5-8193-D76C-4C6AF2D2FD43}"/>
                </a:ext>
              </a:extLst>
            </p:cNvPr>
            <p:cNvSpPr/>
            <p:nvPr/>
          </p:nvSpPr>
          <p:spPr>
            <a:xfrm>
              <a:off x="8744335" y="2261419"/>
              <a:ext cx="491613" cy="491613"/>
            </a:xfrm>
            <a:prstGeom prst="rect">
              <a:avLst/>
            </a:prstGeom>
            <a:solidFill>
              <a:srgbClr val="EF9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xmlns="" id="{5DD5AFC1-9EEF-7F0C-7263-15AD9DF9C5F5}"/>
                </a:ext>
              </a:extLst>
            </p:cNvPr>
            <p:cNvSpPr/>
            <p:nvPr/>
          </p:nvSpPr>
          <p:spPr>
            <a:xfrm>
              <a:off x="9325896" y="1671187"/>
              <a:ext cx="491613" cy="4916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xmlns="" id="{1EB49589-5085-DDC4-E563-1D7C93EACE5C}"/>
                </a:ext>
              </a:extLst>
            </p:cNvPr>
            <p:cNvSpPr/>
            <p:nvPr/>
          </p:nvSpPr>
          <p:spPr>
            <a:xfrm>
              <a:off x="8964102" y="841590"/>
              <a:ext cx="491613" cy="4916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0EF73DD-A2AD-20FF-324A-40B2822A8F71}"/>
              </a:ext>
            </a:extLst>
          </p:cNvPr>
          <p:cNvSpPr txBox="1"/>
          <p:nvPr/>
        </p:nvSpPr>
        <p:spPr>
          <a:xfrm>
            <a:off x="652302" y="1916993"/>
            <a:ext cx="4725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hình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vuông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trên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cây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  <a:endParaRPr lang="vi-VN" sz="2800" dirty="0"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204F0CF3-B8A3-31EB-EDFF-11A24200100A}"/>
              </a:ext>
            </a:extLst>
          </p:cNvPr>
          <p:cNvSpPr txBox="1"/>
          <p:nvPr/>
        </p:nvSpPr>
        <p:spPr>
          <a:xfrm>
            <a:off x="646945" y="4091807"/>
            <a:ext cx="512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hình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tam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giác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trên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cây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  <a:endParaRPr lang="vi-VN" sz="2800" dirty="0"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A5156DAB-E7D0-D444-77FD-6E5255954E6D}"/>
              </a:ext>
            </a:extLst>
          </p:cNvPr>
          <p:cNvSpPr txBox="1"/>
          <p:nvPr/>
        </p:nvSpPr>
        <p:spPr>
          <a:xfrm>
            <a:off x="652302" y="3004400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hình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tròn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trên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cây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là</a:t>
            </a:r>
            <a:r>
              <a:rPr lang="en-US" sz="2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  <a:endParaRPr lang="vi-VN" sz="2800" dirty="0"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grpSp>
        <p:nvGrpSpPr>
          <p:cNvPr id="19" name="Đồ họa 4">
            <a:extLst>
              <a:ext uri="{FF2B5EF4-FFF2-40B4-BE49-F238E27FC236}">
                <a16:creationId xmlns:a16="http://schemas.microsoft.com/office/drawing/2014/main" xmlns="" id="{5E5119F6-6D3B-EE41-A35F-01D22F5AC505}"/>
              </a:ext>
            </a:extLst>
          </p:cNvPr>
          <p:cNvGrpSpPr/>
          <p:nvPr/>
        </p:nvGrpSpPr>
        <p:grpSpPr>
          <a:xfrm>
            <a:off x="5359676" y="1415452"/>
            <a:ext cx="699702" cy="993154"/>
            <a:chOff x="9880760" y="21653"/>
            <a:chExt cx="2022040" cy="2870074"/>
          </a:xfrm>
        </p:grpSpPr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5B385D5F-6684-ED66-7C20-BC2CB1440C72}"/>
                </a:ext>
              </a:extLst>
            </p:cNvPr>
            <p:cNvSpPr/>
            <p:nvPr/>
          </p:nvSpPr>
          <p:spPr>
            <a:xfrm>
              <a:off x="9911253" y="52103"/>
              <a:ext cx="1960758" cy="2808836"/>
            </a:xfrm>
            <a:custGeom>
              <a:avLst/>
              <a:gdLst>
                <a:gd name="connsiteX0" fmla="*/ 1960759 w 1960758"/>
                <a:gd name="connsiteY0" fmla="*/ 1753239 h 2808836"/>
                <a:gd name="connsiteX1" fmla="*/ 1879559 w 1960758"/>
                <a:gd name="connsiteY1" fmla="*/ 1461258 h 2808836"/>
                <a:gd name="connsiteX2" fmla="*/ 1764526 w 1960758"/>
                <a:gd name="connsiteY2" fmla="*/ 1402050 h 2808836"/>
                <a:gd name="connsiteX3" fmla="*/ 1764526 w 1960758"/>
                <a:gd name="connsiteY3" fmla="*/ 265253 h 2808836"/>
                <a:gd name="connsiteX4" fmla="*/ 1486755 w 1960758"/>
                <a:gd name="connsiteY4" fmla="*/ 22668 h 2808836"/>
                <a:gd name="connsiteX5" fmla="*/ 1457997 w 1960758"/>
                <a:gd name="connsiteY5" fmla="*/ 16240 h 2808836"/>
                <a:gd name="connsiteX6" fmla="*/ 1313867 w 1960758"/>
                <a:gd name="connsiteY6" fmla="*/ 0 h 2808836"/>
                <a:gd name="connsiteX7" fmla="*/ 851705 w 1960758"/>
                <a:gd name="connsiteY7" fmla="*/ 179993 h 2808836"/>
                <a:gd name="connsiteX8" fmla="*/ 77600 w 1960758"/>
                <a:gd name="connsiteY8" fmla="*/ 1448063 h 2808836"/>
                <a:gd name="connsiteX9" fmla="*/ 66435 w 1960758"/>
                <a:gd name="connsiteY9" fmla="*/ 1468363 h 2808836"/>
                <a:gd name="connsiteX10" fmla="*/ 49180 w 1960758"/>
                <a:gd name="connsiteY10" fmla="*/ 1887219 h 2808836"/>
                <a:gd name="connsiteX11" fmla="*/ 498147 w 1960758"/>
                <a:gd name="connsiteY11" fmla="*/ 2098677 h 2808836"/>
                <a:gd name="connsiteX12" fmla="*/ 888921 w 1960758"/>
                <a:gd name="connsiteY12" fmla="*/ 2116947 h 2808836"/>
                <a:gd name="connsiteX13" fmla="*/ 858471 w 1960758"/>
                <a:gd name="connsiteY13" fmla="*/ 2422799 h 2808836"/>
                <a:gd name="connsiteX14" fmla="*/ 950836 w 1960758"/>
                <a:gd name="connsiteY14" fmla="*/ 2668429 h 2808836"/>
                <a:gd name="connsiteX15" fmla="*/ 1332475 w 1960758"/>
                <a:gd name="connsiteY15" fmla="*/ 2808498 h 2808836"/>
                <a:gd name="connsiteX16" fmla="*/ 1353791 w 1960758"/>
                <a:gd name="connsiteY16" fmla="*/ 2808837 h 2808836"/>
                <a:gd name="connsiteX17" fmla="*/ 1763849 w 1960758"/>
                <a:gd name="connsiteY17" fmla="*/ 2483022 h 2808836"/>
                <a:gd name="connsiteX18" fmla="*/ 1759113 w 1960758"/>
                <a:gd name="connsiteY18" fmla="*/ 2167696 h 2808836"/>
                <a:gd name="connsiteX19" fmla="*/ 1757759 w 1960758"/>
                <a:gd name="connsiteY19" fmla="*/ 2150103 h 2808836"/>
                <a:gd name="connsiteX20" fmla="*/ 1872116 w 1960758"/>
                <a:gd name="connsiteY20" fmla="*/ 2095293 h 2808836"/>
                <a:gd name="connsiteX21" fmla="*/ 1960759 w 1960758"/>
                <a:gd name="connsiteY21" fmla="*/ 1753239 h 2808836"/>
                <a:gd name="connsiteX22" fmla="*/ 1047261 w 1960758"/>
                <a:gd name="connsiteY22" fmla="*/ 1068116 h 2808836"/>
                <a:gd name="connsiteX23" fmla="*/ 968091 w 1960758"/>
                <a:gd name="connsiteY23" fmla="*/ 1500505 h 2808836"/>
                <a:gd name="connsiteX24" fmla="*/ 743100 w 1960758"/>
                <a:gd name="connsiteY24" fmla="*/ 1500505 h 2808836"/>
                <a:gd name="connsiteX25" fmla="*/ 1047261 w 1960758"/>
                <a:gd name="connsiteY25" fmla="*/ 1068116 h 280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60758" h="2808836">
                  <a:moveTo>
                    <a:pt x="1960759" y="1753239"/>
                  </a:moveTo>
                  <a:cubicBezTo>
                    <a:pt x="1960759" y="1643619"/>
                    <a:pt x="1950947" y="1532308"/>
                    <a:pt x="1879559" y="1461258"/>
                  </a:cubicBezTo>
                  <a:cubicBezTo>
                    <a:pt x="1845388" y="1427425"/>
                    <a:pt x="1805126" y="1410508"/>
                    <a:pt x="1764526" y="1402050"/>
                  </a:cubicBezTo>
                  <a:lnTo>
                    <a:pt x="1764526" y="265253"/>
                  </a:lnTo>
                  <a:cubicBezTo>
                    <a:pt x="1747271" y="117063"/>
                    <a:pt x="1606186" y="51427"/>
                    <a:pt x="1486755" y="22668"/>
                  </a:cubicBezTo>
                  <a:lnTo>
                    <a:pt x="1457997" y="16240"/>
                  </a:lnTo>
                  <a:cubicBezTo>
                    <a:pt x="1379165" y="338"/>
                    <a:pt x="1315559" y="0"/>
                    <a:pt x="1313867" y="0"/>
                  </a:cubicBezTo>
                  <a:cubicBezTo>
                    <a:pt x="1215412" y="0"/>
                    <a:pt x="973843" y="17255"/>
                    <a:pt x="851705" y="179993"/>
                  </a:cubicBezTo>
                  <a:cubicBezTo>
                    <a:pt x="535364" y="615089"/>
                    <a:pt x="214625" y="1198712"/>
                    <a:pt x="77600" y="1448063"/>
                  </a:cubicBezTo>
                  <a:lnTo>
                    <a:pt x="66435" y="1468363"/>
                  </a:lnTo>
                  <a:cubicBezTo>
                    <a:pt x="-15780" y="1617906"/>
                    <a:pt x="-21870" y="1766772"/>
                    <a:pt x="49180" y="1887219"/>
                  </a:cubicBezTo>
                  <a:cubicBezTo>
                    <a:pt x="128688" y="2021537"/>
                    <a:pt x="294471" y="2098677"/>
                    <a:pt x="498147" y="2098677"/>
                  </a:cubicBezTo>
                  <a:lnTo>
                    <a:pt x="888921" y="2116947"/>
                  </a:lnTo>
                  <a:lnTo>
                    <a:pt x="858471" y="2422799"/>
                  </a:lnTo>
                  <a:cubicBezTo>
                    <a:pt x="855088" y="2517532"/>
                    <a:pt x="887229" y="2602454"/>
                    <a:pt x="950836" y="2668429"/>
                  </a:cubicBezTo>
                  <a:cubicBezTo>
                    <a:pt x="1076358" y="2798348"/>
                    <a:pt x="1274620" y="2808498"/>
                    <a:pt x="1332475" y="2808498"/>
                  </a:cubicBezTo>
                  <a:cubicBezTo>
                    <a:pt x="1332475" y="2808498"/>
                    <a:pt x="1350069" y="2808837"/>
                    <a:pt x="1353791" y="2808837"/>
                  </a:cubicBezTo>
                  <a:cubicBezTo>
                    <a:pt x="1682988" y="2808837"/>
                    <a:pt x="1752008" y="2605499"/>
                    <a:pt x="1763849" y="2483022"/>
                  </a:cubicBezTo>
                  <a:cubicBezTo>
                    <a:pt x="1775015" y="2366636"/>
                    <a:pt x="1766556" y="2260738"/>
                    <a:pt x="1759113" y="2167696"/>
                  </a:cubicBezTo>
                  <a:cubicBezTo>
                    <a:pt x="1758774" y="2161945"/>
                    <a:pt x="1758098" y="2155855"/>
                    <a:pt x="1757759" y="2150103"/>
                  </a:cubicBezTo>
                  <a:cubicBezTo>
                    <a:pt x="1799374" y="2142998"/>
                    <a:pt x="1837944" y="2127097"/>
                    <a:pt x="1872116" y="2095293"/>
                  </a:cubicBezTo>
                  <a:cubicBezTo>
                    <a:pt x="1946210" y="2027288"/>
                    <a:pt x="1960759" y="1918345"/>
                    <a:pt x="1960759" y="1753239"/>
                  </a:cubicBezTo>
                  <a:close/>
                  <a:moveTo>
                    <a:pt x="1047261" y="1068116"/>
                  </a:moveTo>
                  <a:lnTo>
                    <a:pt x="968091" y="1500505"/>
                  </a:lnTo>
                  <a:lnTo>
                    <a:pt x="743100" y="1500505"/>
                  </a:lnTo>
                  <a:cubicBezTo>
                    <a:pt x="829713" y="1373968"/>
                    <a:pt x="942040" y="1215629"/>
                    <a:pt x="1047261" y="1068116"/>
                  </a:cubicBezTo>
                  <a:close/>
                </a:path>
              </a:pathLst>
            </a:custGeom>
            <a:solidFill>
              <a:srgbClr val="F7E797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A4F097C0-173E-F968-292B-76B30464D7C5}"/>
                </a:ext>
              </a:extLst>
            </p:cNvPr>
            <p:cNvSpPr/>
            <p:nvPr/>
          </p:nvSpPr>
          <p:spPr>
            <a:xfrm>
              <a:off x="10946972" y="1041304"/>
              <a:ext cx="247448" cy="360745"/>
            </a:xfrm>
            <a:custGeom>
              <a:avLst/>
              <a:gdLst>
                <a:gd name="connsiteX0" fmla="*/ 40300 w 247448"/>
                <a:gd name="connsiteY0" fmla="*/ 271087 h 360745"/>
                <a:gd name="connsiteX1" fmla="*/ 80562 w 247448"/>
                <a:gd name="connsiteY1" fmla="*/ 262967 h 360745"/>
                <a:gd name="connsiteX2" fmla="*/ 33533 w 247448"/>
                <a:gd name="connsiteY2" fmla="*/ 226427 h 360745"/>
                <a:gd name="connsiteX3" fmla="*/ 5452 w 247448"/>
                <a:gd name="connsiteY3" fmla="*/ 144551 h 360745"/>
                <a:gd name="connsiteX4" fmla="*/ 63645 w 247448"/>
                <a:gd name="connsiteY4" fmla="*/ 156731 h 360745"/>
                <a:gd name="connsiteX5" fmla="*/ 80223 w 247448"/>
                <a:gd name="connsiteY5" fmla="*/ 2789 h 360745"/>
                <a:gd name="connsiteX6" fmla="*/ 146537 w 247448"/>
                <a:gd name="connsiteY6" fmla="*/ 60306 h 360745"/>
                <a:gd name="connsiteX7" fmla="*/ 160408 w 247448"/>
                <a:gd name="connsiteY7" fmla="*/ 110379 h 360745"/>
                <a:gd name="connsiteX8" fmla="*/ 209805 w 247448"/>
                <a:gd name="connsiteY8" fmla="*/ 85342 h 360745"/>
                <a:gd name="connsiteX9" fmla="*/ 203376 w 247448"/>
                <a:gd name="connsiteY9" fmla="*/ 174324 h 360745"/>
                <a:gd name="connsiteX10" fmla="*/ 179355 w 247448"/>
                <a:gd name="connsiteY10" fmla="*/ 204436 h 360745"/>
                <a:gd name="connsiteX11" fmla="*/ 242623 w 247448"/>
                <a:gd name="connsiteY11" fmla="*/ 201390 h 360745"/>
                <a:gd name="connsiteX12" fmla="*/ 207775 w 247448"/>
                <a:gd name="connsiteY12" fmla="*/ 283944 h 360745"/>
                <a:gd name="connsiteX13" fmla="*/ 162438 w 247448"/>
                <a:gd name="connsiteY13" fmla="*/ 360745 h 360745"/>
                <a:gd name="connsiteX14" fmla="*/ 94433 w 247448"/>
                <a:gd name="connsiteY14" fmla="*/ 317100 h 360745"/>
                <a:gd name="connsiteX15" fmla="*/ 40300 w 247448"/>
                <a:gd name="connsiteY15" fmla="*/ 271087 h 36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448" h="360745">
                  <a:moveTo>
                    <a:pt x="40300" y="271087"/>
                  </a:moveTo>
                  <a:cubicBezTo>
                    <a:pt x="43683" y="262290"/>
                    <a:pt x="59585" y="259584"/>
                    <a:pt x="80562" y="262967"/>
                  </a:cubicBezTo>
                  <a:cubicBezTo>
                    <a:pt x="66014" y="256539"/>
                    <a:pt x="49097" y="243682"/>
                    <a:pt x="33533" y="226427"/>
                  </a:cubicBezTo>
                  <a:cubicBezTo>
                    <a:pt x="4437" y="193609"/>
                    <a:pt x="-8082" y="157069"/>
                    <a:pt x="5452" y="144551"/>
                  </a:cubicBezTo>
                  <a:cubicBezTo>
                    <a:pt x="15940" y="135077"/>
                    <a:pt x="60600" y="164174"/>
                    <a:pt x="63645" y="156731"/>
                  </a:cubicBezTo>
                  <a:cubicBezTo>
                    <a:pt x="44699" y="103951"/>
                    <a:pt x="54848" y="16661"/>
                    <a:pt x="80223" y="2789"/>
                  </a:cubicBezTo>
                  <a:cubicBezTo>
                    <a:pt x="103230" y="-9729"/>
                    <a:pt x="130973" y="21736"/>
                    <a:pt x="146537" y="60306"/>
                  </a:cubicBezTo>
                  <a:cubicBezTo>
                    <a:pt x="152626" y="74854"/>
                    <a:pt x="159732" y="105642"/>
                    <a:pt x="160408" y="110379"/>
                  </a:cubicBezTo>
                  <a:cubicBezTo>
                    <a:pt x="178679" y="93462"/>
                    <a:pt x="196948" y="77899"/>
                    <a:pt x="209805" y="85342"/>
                  </a:cubicBezTo>
                  <a:cubicBezTo>
                    <a:pt x="228751" y="96846"/>
                    <a:pt x="226045" y="136431"/>
                    <a:pt x="203376" y="174324"/>
                  </a:cubicBezTo>
                  <a:cubicBezTo>
                    <a:pt x="196272" y="186165"/>
                    <a:pt x="188151" y="196315"/>
                    <a:pt x="179355" y="204436"/>
                  </a:cubicBezTo>
                  <a:cubicBezTo>
                    <a:pt x="206083" y="190226"/>
                    <a:pt x="231458" y="188195"/>
                    <a:pt x="242623" y="201390"/>
                  </a:cubicBezTo>
                  <a:cubicBezTo>
                    <a:pt x="257172" y="218984"/>
                    <a:pt x="236872" y="251125"/>
                    <a:pt x="207775" y="283944"/>
                  </a:cubicBezTo>
                  <a:cubicBezTo>
                    <a:pt x="179355" y="315747"/>
                    <a:pt x="162438" y="329957"/>
                    <a:pt x="162438" y="360745"/>
                  </a:cubicBezTo>
                  <a:cubicBezTo>
                    <a:pt x="149582" y="360407"/>
                    <a:pt x="111350" y="323190"/>
                    <a:pt x="94433" y="317100"/>
                  </a:cubicBezTo>
                  <a:cubicBezTo>
                    <a:pt x="59923" y="304920"/>
                    <a:pt x="35564" y="283944"/>
                    <a:pt x="40300" y="271087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BB15790B-5EC7-DF1B-6505-26E660C34D9B}"/>
                </a:ext>
              </a:extLst>
            </p:cNvPr>
            <p:cNvSpPr/>
            <p:nvPr/>
          </p:nvSpPr>
          <p:spPr>
            <a:xfrm>
              <a:off x="11240305" y="523035"/>
              <a:ext cx="275106" cy="484180"/>
            </a:xfrm>
            <a:custGeom>
              <a:avLst/>
              <a:gdLst>
                <a:gd name="connsiteX0" fmla="*/ 36242 w 275106"/>
                <a:gd name="connsiteY0" fmla="*/ 344110 h 484180"/>
                <a:gd name="connsiteX1" fmla="*/ 99510 w 275106"/>
                <a:gd name="connsiteY1" fmla="*/ 320765 h 484180"/>
                <a:gd name="connsiteX2" fmla="*/ 18310 w 275106"/>
                <a:gd name="connsiteY2" fmla="*/ 254452 h 484180"/>
                <a:gd name="connsiteX3" fmla="*/ 8499 w 275106"/>
                <a:gd name="connsiteY3" fmla="*/ 176636 h 484180"/>
                <a:gd name="connsiteX4" fmla="*/ 88683 w 275106"/>
                <a:gd name="connsiteY4" fmla="*/ 213176 h 484180"/>
                <a:gd name="connsiteX5" fmla="*/ 97480 w 275106"/>
                <a:gd name="connsiteY5" fmla="*/ 26 h 484180"/>
                <a:gd name="connsiteX6" fmla="*/ 167854 w 275106"/>
                <a:gd name="connsiteY6" fmla="*/ 97804 h 484180"/>
                <a:gd name="connsiteX7" fmla="*/ 167854 w 275106"/>
                <a:gd name="connsiteY7" fmla="*/ 169531 h 484180"/>
                <a:gd name="connsiteX8" fmla="*/ 248038 w 275106"/>
                <a:gd name="connsiteY8" fmla="*/ 128931 h 484180"/>
                <a:gd name="connsiteX9" fmla="*/ 232475 w 275106"/>
                <a:gd name="connsiteY9" fmla="*/ 243287 h 484180"/>
                <a:gd name="connsiteX10" fmla="*/ 184432 w 275106"/>
                <a:gd name="connsiteY10" fmla="*/ 290654 h 484180"/>
                <a:gd name="connsiteX11" fmla="*/ 273413 w 275106"/>
                <a:gd name="connsiteY11" fmla="*/ 324149 h 484180"/>
                <a:gd name="connsiteX12" fmla="*/ 198304 w 275106"/>
                <a:gd name="connsiteY12" fmla="*/ 395199 h 484180"/>
                <a:gd name="connsiteX13" fmla="*/ 154658 w 275106"/>
                <a:gd name="connsiteY13" fmla="*/ 484180 h 484180"/>
                <a:gd name="connsiteX14" fmla="*/ 114058 w 275106"/>
                <a:gd name="connsiteY14" fmla="*/ 424295 h 484180"/>
                <a:gd name="connsiteX15" fmla="*/ 36242 w 275106"/>
                <a:gd name="connsiteY15" fmla="*/ 344110 h 48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5106" h="484180">
                  <a:moveTo>
                    <a:pt x="36242" y="344110"/>
                  </a:moveTo>
                  <a:cubicBezTo>
                    <a:pt x="37933" y="319750"/>
                    <a:pt x="91729" y="337005"/>
                    <a:pt x="99510" y="320765"/>
                  </a:cubicBezTo>
                  <a:cubicBezTo>
                    <a:pt x="87668" y="304526"/>
                    <a:pt x="40979" y="283887"/>
                    <a:pt x="18310" y="254452"/>
                  </a:cubicBezTo>
                  <a:cubicBezTo>
                    <a:pt x="-4696" y="224679"/>
                    <a:pt x="-3682" y="186447"/>
                    <a:pt x="8499" y="176636"/>
                  </a:cubicBezTo>
                  <a:cubicBezTo>
                    <a:pt x="43347" y="149231"/>
                    <a:pt x="77518" y="234491"/>
                    <a:pt x="88683" y="213176"/>
                  </a:cubicBezTo>
                  <a:cubicBezTo>
                    <a:pt x="5115" y="49423"/>
                    <a:pt x="46730" y="-1327"/>
                    <a:pt x="97480" y="26"/>
                  </a:cubicBezTo>
                  <a:cubicBezTo>
                    <a:pt x="127930" y="703"/>
                    <a:pt x="154658" y="42656"/>
                    <a:pt x="167854" y="97804"/>
                  </a:cubicBezTo>
                  <a:cubicBezTo>
                    <a:pt x="172929" y="118781"/>
                    <a:pt x="167515" y="163441"/>
                    <a:pt x="167854" y="169531"/>
                  </a:cubicBezTo>
                  <a:cubicBezTo>
                    <a:pt x="191198" y="151261"/>
                    <a:pt x="234166" y="115398"/>
                    <a:pt x="248038" y="128931"/>
                  </a:cubicBezTo>
                  <a:cubicBezTo>
                    <a:pt x="268676" y="148893"/>
                    <a:pt x="263601" y="198627"/>
                    <a:pt x="232475" y="243287"/>
                  </a:cubicBezTo>
                  <a:cubicBezTo>
                    <a:pt x="222663" y="257497"/>
                    <a:pt x="195258" y="281857"/>
                    <a:pt x="184432" y="290654"/>
                  </a:cubicBezTo>
                  <a:cubicBezTo>
                    <a:pt x="245331" y="285579"/>
                    <a:pt x="268338" y="301142"/>
                    <a:pt x="273413" y="324149"/>
                  </a:cubicBezTo>
                  <a:cubicBezTo>
                    <a:pt x="284240" y="371854"/>
                    <a:pt x="241272" y="366102"/>
                    <a:pt x="198304" y="395199"/>
                  </a:cubicBezTo>
                  <a:cubicBezTo>
                    <a:pt x="158380" y="421927"/>
                    <a:pt x="160410" y="474707"/>
                    <a:pt x="154658" y="484180"/>
                  </a:cubicBezTo>
                  <a:cubicBezTo>
                    <a:pt x="147891" y="475383"/>
                    <a:pt x="135712" y="440197"/>
                    <a:pt x="114058" y="424295"/>
                  </a:cubicBezTo>
                  <a:cubicBezTo>
                    <a:pt x="77518" y="397567"/>
                    <a:pt x="33535" y="380650"/>
                    <a:pt x="36242" y="344110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CA211D09-F260-E619-3EDA-0E7E887622C5}"/>
                </a:ext>
              </a:extLst>
            </p:cNvPr>
            <p:cNvSpPr/>
            <p:nvPr/>
          </p:nvSpPr>
          <p:spPr>
            <a:xfrm>
              <a:off x="10112374" y="1411071"/>
              <a:ext cx="290952" cy="423366"/>
            </a:xfrm>
            <a:custGeom>
              <a:avLst/>
              <a:gdLst>
                <a:gd name="connsiteX0" fmla="*/ 35158 w 290952"/>
                <a:gd name="connsiteY0" fmla="*/ 323897 h 423366"/>
                <a:gd name="connsiteX1" fmla="*/ 88952 w 290952"/>
                <a:gd name="connsiteY1" fmla="*/ 319837 h 423366"/>
                <a:gd name="connsiteX2" fmla="*/ 33466 w 290952"/>
                <a:gd name="connsiteY2" fmla="*/ 264351 h 423366"/>
                <a:gd name="connsiteX3" fmla="*/ 10121 w 290952"/>
                <a:gd name="connsiteY3" fmla="*/ 152701 h 423366"/>
                <a:gd name="connsiteX4" fmla="*/ 75419 w 290952"/>
                <a:gd name="connsiteY4" fmla="*/ 190594 h 423366"/>
                <a:gd name="connsiteX5" fmla="*/ 96057 w 290952"/>
                <a:gd name="connsiteY5" fmla="*/ 3835 h 423366"/>
                <a:gd name="connsiteX6" fmla="*/ 211090 w 290952"/>
                <a:gd name="connsiteY6" fmla="*/ 85373 h 423366"/>
                <a:gd name="connsiteX7" fmla="*/ 194174 w 290952"/>
                <a:gd name="connsiteY7" fmla="*/ 170971 h 423366"/>
                <a:gd name="connsiteX8" fmla="*/ 274697 w 290952"/>
                <a:gd name="connsiteY8" fmla="*/ 139844 h 423366"/>
                <a:gd name="connsiteX9" fmla="*/ 265562 w 290952"/>
                <a:gd name="connsiteY9" fmla="*/ 241344 h 423366"/>
                <a:gd name="connsiteX10" fmla="*/ 209399 w 290952"/>
                <a:gd name="connsiteY10" fmla="*/ 299537 h 423366"/>
                <a:gd name="connsiteX11" fmla="*/ 273005 w 290952"/>
                <a:gd name="connsiteY11" fmla="*/ 327280 h 423366"/>
                <a:gd name="connsiteX12" fmla="*/ 170152 w 290952"/>
                <a:gd name="connsiteY12" fmla="*/ 423367 h 423366"/>
                <a:gd name="connsiteX13" fmla="*/ 99441 w 290952"/>
                <a:gd name="connsiteY13" fmla="*/ 394270 h 423366"/>
                <a:gd name="connsiteX14" fmla="*/ 35158 w 290952"/>
                <a:gd name="connsiteY14" fmla="*/ 323897 h 42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952" h="423366">
                  <a:moveTo>
                    <a:pt x="35158" y="323897"/>
                  </a:moveTo>
                  <a:cubicBezTo>
                    <a:pt x="40909" y="313071"/>
                    <a:pt x="62224" y="312055"/>
                    <a:pt x="88952" y="319837"/>
                  </a:cubicBezTo>
                  <a:cubicBezTo>
                    <a:pt x="70682" y="309010"/>
                    <a:pt x="50721" y="289726"/>
                    <a:pt x="33466" y="264351"/>
                  </a:cubicBezTo>
                  <a:cubicBezTo>
                    <a:pt x="648" y="216646"/>
                    <a:pt x="-9841" y="166572"/>
                    <a:pt x="10121" y="152701"/>
                  </a:cubicBezTo>
                  <a:cubicBezTo>
                    <a:pt x="25346" y="142213"/>
                    <a:pt x="70006" y="199729"/>
                    <a:pt x="75419" y="190594"/>
                  </a:cubicBezTo>
                  <a:cubicBezTo>
                    <a:pt x="27376" y="96199"/>
                    <a:pt x="38202" y="26503"/>
                    <a:pt x="96057" y="3835"/>
                  </a:cubicBezTo>
                  <a:cubicBezTo>
                    <a:pt x="128199" y="-9022"/>
                    <a:pt x="201956" y="8571"/>
                    <a:pt x="211090" y="85373"/>
                  </a:cubicBezTo>
                  <a:cubicBezTo>
                    <a:pt x="214474" y="112778"/>
                    <a:pt x="193835" y="164881"/>
                    <a:pt x="194174" y="170971"/>
                  </a:cubicBezTo>
                  <a:cubicBezTo>
                    <a:pt x="220902" y="151686"/>
                    <a:pt x="259134" y="127664"/>
                    <a:pt x="274697" y="139844"/>
                  </a:cubicBezTo>
                  <a:cubicBezTo>
                    <a:pt x="297704" y="157776"/>
                    <a:pt x="297704" y="192286"/>
                    <a:pt x="265562" y="241344"/>
                  </a:cubicBezTo>
                  <a:cubicBezTo>
                    <a:pt x="255412" y="256569"/>
                    <a:pt x="221917" y="290064"/>
                    <a:pt x="209399" y="299537"/>
                  </a:cubicBezTo>
                  <a:cubicBezTo>
                    <a:pt x="246615" y="285327"/>
                    <a:pt x="275035" y="305289"/>
                    <a:pt x="273005" y="327280"/>
                  </a:cubicBezTo>
                  <a:cubicBezTo>
                    <a:pt x="269960" y="357054"/>
                    <a:pt x="208722" y="420322"/>
                    <a:pt x="170152" y="423367"/>
                  </a:cubicBezTo>
                  <a:cubicBezTo>
                    <a:pt x="153574" y="420999"/>
                    <a:pt x="120417" y="405097"/>
                    <a:pt x="99441" y="394270"/>
                  </a:cubicBezTo>
                  <a:cubicBezTo>
                    <a:pt x="55457" y="371264"/>
                    <a:pt x="27038" y="340137"/>
                    <a:pt x="35158" y="323897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E7DCE908-10A5-06A3-EFB9-42BF100D5080}"/>
                </a:ext>
              </a:extLst>
            </p:cNvPr>
            <p:cNvSpPr/>
            <p:nvPr/>
          </p:nvSpPr>
          <p:spPr>
            <a:xfrm>
              <a:off x="10593506" y="155194"/>
              <a:ext cx="422900" cy="520862"/>
            </a:xfrm>
            <a:custGeom>
              <a:avLst/>
              <a:gdLst>
                <a:gd name="connsiteX0" fmla="*/ 9759 w 422900"/>
                <a:gd name="connsiteY0" fmla="*/ 297156 h 520862"/>
                <a:gd name="connsiteX1" fmla="*/ 106184 w 422900"/>
                <a:gd name="connsiteY1" fmla="*/ 345538 h 520862"/>
                <a:gd name="connsiteX2" fmla="*/ 76749 w 422900"/>
                <a:gd name="connsiteY2" fmla="*/ 246406 h 520862"/>
                <a:gd name="connsiteX3" fmla="*/ 109229 w 422900"/>
                <a:gd name="connsiteY3" fmla="*/ 113103 h 520862"/>
                <a:gd name="connsiteX4" fmla="*/ 163024 w 422900"/>
                <a:gd name="connsiteY4" fmla="*/ 187198 h 520862"/>
                <a:gd name="connsiteX5" fmla="*/ 318657 w 422900"/>
                <a:gd name="connsiteY5" fmla="*/ 777 h 520862"/>
                <a:gd name="connsiteX6" fmla="*/ 402225 w 422900"/>
                <a:gd name="connsiteY6" fmla="*/ 154041 h 520862"/>
                <a:gd name="connsiteX7" fmla="*/ 269599 w 422900"/>
                <a:gd name="connsiteY7" fmla="*/ 265353 h 520862"/>
                <a:gd name="connsiteX8" fmla="*/ 418465 w 422900"/>
                <a:gd name="connsiteY8" fmla="*/ 302569 h 520862"/>
                <a:gd name="connsiteX9" fmla="*/ 277042 w 422900"/>
                <a:gd name="connsiteY9" fmla="*/ 397303 h 520862"/>
                <a:gd name="connsiteX10" fmla="*/ 190091 w 422900"/>
                <a:gd name="connsiteY10" fmla="*/ 413543 h 520862"/>
                <a:gd name="connsiteX11" fmla="*/ 280087 w 422900"/>
                <a:gd name="connsiteY11" fmla="*/ 484254 h 520862"/>
                <a:gd name="connsiteX12" fmla="*/ 146784 w 422900"/>
                <a:gd name="connsiteY12" fmla="*/ 519441 h 520862"/>
                <a:gd name="connsiteX13" fmla="*/ 41563 w 422900"/>
                <a:gd name="connsiteY13" fmla="*/ 494742 h 520862"/>
                <a:gd name="connsiteX14" fmla="*/ 20924 w 422900"/>
                <a:gd name="connsiteY14" fmla="*/ 415572 h 520862"/>
                <a:gd name="connsiteX15" fmla="*/ 9759 w 422900"/>
                <a:gd name="connsiteY15" fmla="*/ 297156 h 52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2900" h="520862">
                  <a:moveTo>
                    <a:pt x="9759" y="297156"/>
                  </a:moveTo>
                  <a:cubicBezTo>
                    <a:pt x="36488" y="274488"/>
                    <a:pt x="95696" y="317794"/>
                    <a:pt x="106184" y="345538"/>
                  </a:cubicBezTo>
                  <a:cubicBezTo>
                    <a:pt x="112274" y="322531"/>
                    <a:pt x="87914" y="279563"/>
                    <a:pt x="76749" y="246406"/>
                  </a:cubicBezTo>
                  <a:cubicBezTo>
                    <a:pt x="56788" y="187875"/>
                    <a:pt x="73366" y="113103"/>
                    <a:pt x="109229" y="113103"/>
                  </a:cubicBezTo>
                  <a:cubicBezTo>
                    <a:pt x="140694" y="113103"/>
                    <a:pt x="151859" y="189905"/>
                    <a:pt x="163024" y="187198"/>
                  </a:cubicBezTo>
                  <a:cubicBezTo>
                    <a:pt x="182309" y="19047"/>
                    <a:pt x="279072" y="6190"/>
                    <a:pt x="318657" y="777"/>
                  </a:cubicBezTo>
                  <a:cubicBezTo>
                    <a:pt x="382940" y="-7682"/>
                    <a:pt x="460757" y="53557"/>
                    <a:pt x="402225" y="154041"/>
                  </a:cubicBezTo>
                  <a:cubicBezTo>
                    <a:pt x="372451" y="205130"/>
                    <a:pt x="313921" y="239640"/>
                    <a:pt x="269599" y="265353"/>
                  </a:cubicBezTo>
                  <a:cubicBezTo>
                    <a:pt x="370422" y="248436"/>
                    <a:pt x="419141" y="280578"/>
                    <a:pt x="418465" y="302569"/>
                  </a:cubicBezTo>
                  <a:cubicBezTo>
                    <a:pt x="417450" y="361778"/>
                    <a:pt x="339296" y="391551"/>
                    <a:pt x="277042" y="397303"/>
                  </a:cubicBezTo>
                  <a:cubicBezTo>
                    <a:pt x="257418" y="398994"/>
                    <a:pt x="224600" y="399333"/>
                    <a:pt x="190091" y="413543"/>
                  </a:cubicBezTo>
                  <a:cubicBezTo>
                    <a:pt x="226292" y="432827"/>
                    <a:pt x="288883" y="459556"/>
                    <a:pt x="280087" y="484254"/>
                  </a:cubicBezTo>
                  <a:cubicBezTo>
                    <a:pt x="268584" y="516734"/>
                    <a:pt x="213097" y="524516"/>
                    <a:pt x="146784" y="519441"/>
                  </a:cubicBezTo>
                  <a:cubicBezTo>
                    <a:pt x="119717" y="517411"/>
                    <a:pt x="63892" y="508276"/>
                    <a:pt x="41563" y="494742"/>
                  </a:cubicBezTo>
                  <a:cubicBezTo>
                    <a:pt x="38856" y="472751"/>
                    <a:pt x="28706" y="439594"/>
                    <a:pt x="20924" y="415572"/>
                  </a:cubicBezTo>
                  <a:cubicBezTo>
                    <a:pt x="11789" y="386138"/>
                    <a:pt x="-13924" y="317118"/>
                    <a:pt x="9759" y="297156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DD6146AD-9A53-E596-D0AA-C6F78A560982}"/>
                </a:ext>
              </a:extLst>
            </p:cNvPr>
            <p:cNvSpPr/>
            <p:nvPr/>
          </p:nvSpPr>
          <p:spPr>
            <a:xfrm>
              <a:off x="11052926" y="1896562"/>
              <a:ext cx="361322" cy="337171"/>
            </a:xfrm>
            <a:custGeom>
              <a:avLst/>
              <a:gdLst>
                <a:gd name="connsiteX0" fmla="*/ 321061 w 361322"/>
                <a:gd name="connsiteY0" fmla="*/ 228165 h 337171"/>
                <a:gd name="connsiteX1" fmla="*/ 263883 w 361322"/>
                <a:gd name="connsiteY1" fmla="*/ 176739 h 337171"/>
                <a:gd name="connsiteX2" fmla="*/ 259823 w 361322"/>
                <a:gd name="connsiteY2" fmla="*/ 279592 h 337171"/>
                <a:gd name="connsiteX3" fmla="*/ 202983 w 361322"/>
                <a:gd name="connsiteY3" fmla="*/ 318500 h 337171"/>
                <a:gd name="connsiteX4" fmla="*/ 183698 w 361322"/>
                <a:gd name="connsiteY4" fmla="*/ 227827 h 337171"/>
                <a:gd name="connsiteX5" fmla="*/ 7088 w 361322"/>
                <a:gd name="connsiteY5" fmla="*/ 300569 h 337171"/>
                <a:gd name="connsiteX6" fmla="*/ 42952 w 361322"/>
                <a:gd name="connsiteY6" fmla="*/ 196362 h 337171"/>
                <a:gd name="connsiteX7" fmla="*/ 100806 w 361322"/>
                <a:gd name="connsiteY7" fmla="*/ 168957 h 337171"/>
                <a:gd name="connsiteX8" fmla="*/ 19606 w 361322"/>
                <a:gd name="connsiteY8" fmla="*/ 108057 h 337171"/>
                <a:gd name="connsiteX9" fmla="*/ 120768 w 361322"/>
                <a:gd name="connsiteY9" fmla="*/ 79299 h 337171"/>
                <a:gd name="connsiteX10" fmla="*/ 187758 w 361322"/>
                <a:gd name="connsiteY10" fmla="*/ 107042 h 337171"/>
                <a:gd name="connsiteX11" fmla="*/ 161030 w 361322"/>
                <a:gd name="connsiteY11" fmla="*/ 9264 h 337171"/>
                <a:gd name="connsiteX12" fmla="*/ 263545 w 361322"/>
                <a:gd name="connsiteY12" fmla="*/ 53924 h 337171"/>
                <a:gd name="connsiteX13" fmla="*/ 361322 w 361322"/>
                <a:gd name="connsiteY13" fmla="*/ 61367 h 337171"/>
                <a:gd name="connsiteX14" fmla="*/ 337978 w 361322"/>
                <a:gd name="connsiteY14" fmla="*/ 122944 h 337171"/>
                <a:gd name="connsiteX15" fmla="*/ 321061 w 361322"/>
                <a:gd name="connsiteY15" fmla="*/ 228165 h 33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1322" h="337171">
                  <a:moveTo>
                    <a:pt x="321061" y="228165"/>
                  </a:moveTo>
                  <a:cubicBezTo>
                    <a:pt x="300422" y="235609"/>
                    <a:pt x="281814" y="178092"/>
                    <a:pt x="263883" y="176739"/>
                  </a:cubicBezTo>
                  <a:cubicBezTo>
                    <a:pt x="258131" y="194332"/>
                    <a:pt x="269635" y="246774"/>
                    <a:pt x="259823" y="279592"/>
                  </a:cubicBezTo>
                  <a:cubicBezTo>
                    <a:pt x="250011" y="312748"/>
                    <a:pt x="218546" y="326620"/>
                    <a:pt x="202983" y="318500"/>
                  </a:cubicBezTo>
                  <a:cubicBezTo>
                    <a:pt x="160014" y="295832"/>
                    <a:pt x="207720" y="230872"/>
                    <a:pt x="183698" y="227827"/>
                  </a:cubicBezTo>
                  <a:cubicBezTo>
                    <a:pt x="102837" y="369588"/>
                    <a:pt x="36523" y="349627"/>
                    <a:pt x="7088" y="300569"/>
                  </a:cubicBezTo>
                  <a:cubicBezTo>
                    <a:pt x="-10844" y="271134"/>
                    <a:pt x="6750" y="229857"/>
                    <a:pt x="42952" y="196362"/>
                  </a:cubicBezTo>
                  <a:cubicBezTo>
                    <a:pt x="56823" y="183505"/>
                    <a:pt x="96070" y="172002"/>
                    <a:pt x="100806" y="168957"/>
                  </a:cubicBezTo>
                  <a:cubicBezTo>
                    <a:pt x="72048" y="153732"/>
                    <a:pt x="17238" y="126327"/>
                    <a:pt x="19606" y="108057"/>
                  </a:cubicBezTo>
                  <a:cubicBezTo>
                    <a:pt x="22990" y="80991"/>
                    <a:pt x="65959" y="66781"/>
                    <a:pt x="120768" y="79299"/>
                  </a:cubicBezTo>
                  <a:cubicBezTo>
                    <a:pt x="138023" y="83359"/>
                    <a:pt x="174225" y="99937"/>
                    <a:pt x="187758" y="107042"/>
                  </a:cubicBezTo>
                  <a:cubicBezTo>
                    <a:pt x="146820" y="50879"/>
                    <a:pt x="145467" y="23136"/>
                    <a:pt x="161030" y="9264"/>
                  </a:cubicBezTo>
                  <a:cubicBezTo>
                    <a:pt x="192833" y="-19156"/>
                    <a:pt x="214486" y="24151"/>
                    <a:pt x="263545" y="53924"/>
                  </a:cubicBezTo>
                  <a:cubicBezTo>
                    <a:pt x="309219" y="81667"/>
                    <a:pt x="350158" y="59676"/>
                    <a:pt x="361322" y="61367"/>
                  </a:cubicBezTo>
                  <a:cubicBezTo>
                    <a:pt x="358278" y="71179"/>
                    <a:pt x="337301" y="96554"/>
                    <a:pt x="337978" y="122944"/>
                  </a:cubicBezTo>
                  <a:cubicBezTo>
                    <a:pt x="338993" y="168619"/>
                    <a:pt x="351850" y="217000"/>
                    <a:pt x="321061" y="228165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7087124E-B338-85D5-0008-E9A7A199B248}"/>
                </a:ext>
              </a:extLst>
            </p:cNvPr>
            <p:cNvSpPr/>
            <p:nvPr/>
          </p:nvSpPr>
          <p:spPr>
            <a:xfrm>
              <a:off x="10957967" y="2362249"/>
              <a:ext cx="247615" cy="264246"/>
            </a:xfrm>
            <a:custGeom>
              <a:avLst/>
              <a:gdLst>
                <a:gd name="connsiteX0" fmla="*/ 236703 w 247615"/>
                <a:gd name="connsiteY0" fmla="*/ 120773 h 264246"/>
                <a:gd name="connsiteX1" fmla="*/ 209637 w 247615"/>
                <a:gd name="connsiteY1" fmla="*/ 141750 h 264246"/>
                <a:gd name="connsiteX2" fmla="*/ 216403 w 247615"/>
                <a:gd name="connsiteY2" fmla="*/ 93368 h 264246"/>
                <a:gd name="connsiteX3" fmla="*/ 162947 w 247615"/>
                <a:gd name="connsiteY3" fmla="*/ 28747 h 264246"/>
                <a:gd name="connsiteX4" fmla="*/ 154488 w 247615"/>
                <a:gd name="connsiteY4" fmla="*/ 82880 h 264246"/>
                <a:gd name="connsiteX5" fmla="*/ 63139 w 247615"/>
                <a:gd name="connsiteY5" fmla="*/ 1003 h 264246"/>
                <a:gd name="connsiteX6" fmla="*/ 45545 w 247615"/>
                <a:gd name="connsiteY6" fmla="*/ 86940 h 264246"/>
                <a:gd name="connsiteX7" fmla="*/ 86145 w 247615"/>
                <a:gd name="connsiteY7" fmla="*/ 117728 h 264246"/>
                <a:gd name="connsiteX8" fmla="*/ 2577 w 247615"/>
                <a:gd name="connsiteY8" fmla="*/ 163741 h 264246"/>
                <a:gd name="connsiteX9" fmla="*/ 122009 w 247615"/>
                <a:gd name="connsiteY9" fmla="*/ 208401 h 264246"/>
                <a:gd name="connsiteX10" fmla="*/ 93589 w 247615"/>
                <a:gd name="connsiteY10" fmla="*/ 243926 h 264246"/>
                <a:gd name="connsiteX11" fmla="*/ 156857 w 247615"/>
                <a:gd name="connsiteY11" fmla="*/ 261858 h 264246"/>
                <a:gd name="connsiteX12" fmla="*/ 245838 w 247615"/>
                <a:gd name="connsiteY12" fmla="*/ 207386 h 264246"/>
                <a:gd name="connsiteX13" fmla="*/ 243809 w 247615"/>
                <a:gd name="connsiteY13" fmla="*/ 176936 h 264246"/>
                <a:gd name="connsiteX14" fmla="*/ 236703 w 247615"/>
                <a:gd name="connsiteY14" fmla="*/ 120773 h 26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615" h="264246">
                  <a:moveTo>
                    <a:pt x="236703" y="120773"/>
                  </a:moveTo>
                  <a:cubicBezTo>
                    <a:pt x="230275" y="118743"/>
                    <a:pt x="216742" y="128216"/>
                    <a:pt x="209637" y="141750"/>
                  </a:cubicBezTo>
                  <a:cubicBezTo>
                    <a:pt x="212005" y="130247"/>
                    <a:pt x="219110" y="110623"/>
                    <a:pt x="216403" y="93368"/>
                  </a:cubicBezTo>
                  <a:cubicBezTo>
                    <a:pt x="209298" y="51415"/>
                    <a:pt x="178172" y="22995"/>
                    <a:pt x="162947" y="28747"/>
                  </a:cubicBezTo>
                  <a:cubicBezTo>
                    <a:pt x="153473" y="32468"/>
                    <a:pt x="159902" y="84572"/>
                    <a:pt x="154488" y="82880"/>
                  </a:cubicBezTo>
                  <a:cubicBezTo>
                    <a:pt x="132159" y="34160"/>
                    <a:pt x="102047" y="8785"/>
                    <a:pt x="63139" y="1003"/>
                  </a:cubicBezTo>
                  <a:cubicBezTo>
                    <a:pt x="21524" y="-7117"/>
                    <a:pt x="-3851" y="35175"/>
                    <a:pt x="45545" y="86940"/>
                  </a:cubicBezTo>
                  <a:cubicBezTo>
                    <a:pt x="53665" y="95398"/>
                    <a:pt x="84115" y="115360"/>
                    <a:pt x="86145" y="117728"/>
                  </a:cubicBezTo>
                  <a:cubicBezTo>
                    <a:pt x="68552" y="120435"/>
                    <a:pt x="-15693" y="131261"/>
                    <a:pt x="2577" y="163741"/>
                  </a:cubicBezTo>
                  <a:cubicBezTo>
                    <a:pt x="30320" y="213476"/>
                    <a:pt x="95280" y="218213"/>
                    <a:pt x="122009" y="208401"/>
                  </a:cubicBezTo>
                  <a:cubicBezTo>
                    <a:pt x="102385" y="217198"/>
                    <a:pt x="90544" y="231408"/>
                    <a:pt x="93589" y="243926"/>
                  </a:cubicBezTo>
                  <a:cubicBezTo>
                    <a:pt x="97648" y="260505"/>
                    <a:pt x="126069" y="268624"/>
                    <a:pt x="156857" y="261858"/>
                  </a:cubicBezTo>
                  <a:cubicBezTo>
                    <a:pt x="185615" y="255768"/>
                    <a:pt x="233659" y="213476"/>
                    <a:pt x="245838" y="207386"/>
                  </a:cubicBezTo>
                  <a:cubicBezTo>
                    <a:pt x="250913" y="199943"/>
                    <a:pt x="243470" y="192161"/>
                    <a:pt x="243809" y="176936"/>
                  </a:cubicBezTo>
                  <a:cubicBezTo>
                    <a:pt x="244823" y="147163"/>
                    <a:pt x="246177" y="123818"/>
                    <a:pt x="236703" y="120773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B75F8C15-FD5C-3A7C-5C72-5E58561C35BA}"/>
                </a:ext>
              </a:extLst>
            </p:cNvPr>
            <p:cNvSpPr/>
            <p:nvPr/>
          </p:nvSpPr>
          <p:spPr>
            <a:xfrm>
              <a:off x="10543494" y="928160"/>
              <a:ext cx="210557" cy="332804"/>
            </a:xfrm>
            <a:custGeom>
              <a:avLst/>
              <a:gdLst>
                <a:gd name="connsiteX0" fmla="*/ 207961 w 210557"/>
                <a:gd name="connsiteY0" fmla="*/ 217433 h 332804"/>
                <a:gd name="connsiteX1" fmla="*/ 171083 w 210557"/>
                <a:gd name="connsiteY1" fmla="*/ 222847 h 332804"/>
                <a:gd name="connsiteX2" fmla="*/ 199841 w 210557"/>
                <a:gd name="connsiteY2" fmla="*/ 176833 h 332804"/>
                <a:gd name="connsiteX3" fmla="*/ 198150 w 210557"/>
                <a:gd name="connsiteY3" fmla="*/ 98002 h 332804"/>
                <a:gd name="connsiteX4" fmla="*/ 152136 w 210557"/>
                <a:gd name="connsiteY4" fmla="*/ 126760 h 332804"/>
                <a:gd name="connsiteX5" fmla="*/ 89883 w 210557"/>
                <a:gd name="connsiteY5" fmla="*/ 224 h 332804"/>
                <a:gd name="connsiteX6" fmla="*/ 50975 w 210557"/>
                <a:gd name="connsiteY6" fmla="*/ 70259 h 332804"/>
                <a:gd name="connsiteX7" fmla="*/ 54696 w 210557"/>
                <a:gd name="connsiteY7" fmla="*/ 117287 h 332804"/>
                <a:gd name="connsiteX8" fmla="*/ 4623 w 210557"/>
                <a:gd name="connsiteY8" fmla="*/ 111197 h 332804"/>
                <a:gd name="connsiteX9" fmla="*/ 37779 w 210557"/>
                <a:gd name="connsiteY9" fmla="*/ 185630 h 332804"/>
                <a:gd name="connsiteX10" fmla="*/ 67553 w 210557"/>
                <a:gd name="connsiteY10" fmla="*/ 203900 h 332804"/>
                <a:gd name="connsiteX11" fmla="*/ 12404 w 210557"/>
                <a:gd name="connsiteY11" fmla="*/ 221155 h 332804"/>
                <a:gd name="connsiteX12" fmla="*/ 68229 w 210557"/>
                <a:gd name="connsiteY12" fmla="*/ 281040 h 332804"/>
                <a:gd name="connsiteX13" fmla="*/ 131160 w 210557"/>
                <a:gd name="connsiteY13" fmla="*/ 332805 h 332804"/>
                <a:gd name="connsiteX14" fmla="*/ 175819 w 210557"/>
                <a:gd name="connsiteY14" fmla="*/ 274273 h 332804"/>
                <a:gd name="connsiteX15" fmla="*/ 207961 w 210557"/>
                <a:gd name="connsiteY15" fmla="*/ 217433 h 33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557" h="332804">
                  <a:moveTo>
                    <a:pt x="207961" y="217433"/>
                  </a:moveTo>
                  <a:cubicBezTo>
                    <a:pt x="202547" y="211005"/>
                    <a:pt x="188000" y="213712"/>
                    <a:pt x="171083" y="222847"/>
                  </a:cubicBezTo>
                  <a:cubicBezTo>
                    <a:pt x="181571" y="212697"/>
                    <a:pt x="192059" y="196457"/>
                    <a:pt x="199841" y="176833"/>
                  </a:cubicBezTo>
                  <a:cubicBezTo>
                    <a:pt x="214727" y="139617"/>
                    <a:pt x="214051" y="104092"/>
                    <a:pt x="198150" y="98002"/>
                  </a:cubicBezTo>
                  <a:cubicBezTo>
                    <a:pt x="186308" y="93265"/>
                    <a:pt x="157211" y="131835"/>
                    <a:pt x="152136" y="126760"/>
                  </a:cubicBezTo>
                  <a:cubicBezTo>
                    <a:pt x="151797" y="75672"/>
                    <a:pt x="115935" y="3945"/>
                    <a:pt x="89883" y="224"/>
                  </a:cubicBezTo>
                  <a:cubicBezTo>
                    <a:pt x="66200" y="-3160"/>
                    <a:pt x="52328" y="32365"/>
                    <a:pt x="50975" y="70259"/>
                  </a:cubicBezTo>
                  <a:cubicBezTo>
                    <a:pt x="50298" y="84469"/>
                    <a:pt x="54020" y="113227"/>
                    <a:pt x="54696" y="117287"/>
                  </a:cubicBezTo>
                  <a:cubicBezTo>
                    <a:pt x="33720" y="108152"/>
                    <a:pt x="13081" y="100709"/>
                    <a:pt x="4623" y="111197"/>
                  </a:cubicBezTo>
                  <a:cubicBezTo>
                    <a:pt x="-8233" y="126760"/>
                    <a:pt x="6653" y="160255"/>
                    <a:pt x="37779" y="185630"/>
                  </a:cubicBezTo>
                  <a:cubicBezTo>
                    <a:pt x="47592" y="193750"/>
                    <a:pt x="57742" y="199502"/>
                    <a:pt x="67553" y="203900"/>
                  </a:cubicBezTo>
                  <a:cubicBezTo>
                    <a:pt x="40148" y="199840"/>
                    <a:pt x="17818" y="206268"/>
                    <a:pt x="12404" y="221155"/>
                  </a:cubicBezTo>
                  <a:cubicBezTo>
                    <a:pt x="5300" y="240778"/>
                    <a:pt x="32704" y="262093"/>
                    <a:pt x="68229" y="281040"/>
                  </a:cubicBezTo>
                  <a:cubicBezTo>
                    <a:pt x="102401" y="299310"/>
                    <a:pt x="121347" y="306076"/>
                    <a:pt x="131160" y="332805"/>
                  </a:cubicBezTo>
                  <a:cubicBezTo>
                    <a:pt x="141986" y="328745"/>
                    <a:pt x="163301" y="284761"/>
                    <a:pt x="175819" y="274273"/>
                  </a:cubicBezTo>
                  <a:cubicBezTo>
                    <a:pt x="201533" y="252620"/>
                    <a:pt x="216080" y="226907"/>
                    <a:pt x="207961" y="217433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7EC98B2E-0DFD-BF83-AC6A-9BF6C7955014}"/>
                </a:ext>
              </a:extLst>
            </p:cNvPr>
            <p:cNvSpPr/>
            <p:nvPr/>
          </p:nvSpPr>
          <p:spPr>
            <a:xfrm>
              <a:off x="11426405" y="1539839"/>
              <a:ext cx="257961" cy="266856"/>
            </a:xfrm>
            <a:custGeom>
              <a:avLst/>
              <a:gdLst>
                <a:gd name="connsiteX0" fmla="*/ 89342 w 257961"/>
                <a:gd name="connsiteY0" fmla="*/ 240466 h 266856"/>
                <a:gd name="connsiteX1" fmla="*/ 126559 w 257961"/>
                <a:gd name="connsiteY1" fmla="*/ 195806 h 266856"/>
                <a:gd name="connsiteX2" fmla="*/ 48742 w 257961"/>
                <a:gd name="connsiteY2" fmla="*/ 195806 h 266856"/>
                <a:gd name="connsiteX3" fmla="*/ 17955 w 257961"/>
                <a:gd name="connsiteY3" fmla="*/ 154191 h 266856"/>
                <a:gd name="connsiteX4" fmla="*/ 85959 w 257961"/>
                <a:gd name="connsiteY4" fmla="*/ 137275 h 266856"/>
                <a:gd name="connsiteX5" fmla="*/ 26074 w 257961"/>
                <a:gd name="connsiteY5" fmla="*/ 6002 h 266856"/>
                <a:gd name="connsiteX6" fmla="*/ 105921 w 257961"/>
                <a:gd name="connsiteY6" fmla="*/ 30362 h 266856"/>
                <a:gd name="connsiteX7" fmla="*/ 128251 w 257961"/>
                <a:gd name="connsiteY7" fmla="*/ 73330 h 266856"/>
                <a:gd name="connsiteX8" fmla="*/ 171896 w 257961"/>
                <a:gd name="connsiteY8" fmla="*/ 10400 h 266856"/>
                <a:gd name="connsiteX9" fmla="*/ 196594 w 257961"/>
                <a:gd name="connsiteY9" fmla="*/ 85848 h 266856"/>
                <a:gd name="connsiteX10" fmla="*/ 177309 w 257961"/>
                <a:gd name="connsiteY10" fmla="*/ 137275 h 266856"/>
                <a:gd name="connsiteX11" fmla="*/ 250389 w 257961"/>
                <a:gd name="connsiteY11" fmla="*/ 114268 h 266856"/>
                <a:gd name="connsiteX12" fmla="*/ 219600 w 257961"/>
                <a:gd name="connsiteY12" fmla="*/ 192761 h 266856"/>
                <a:gd name="connsiteX13" fmla="*/ 216556 w 257961"/>
                <a:gd name="connsiteY13" fmla="*/ 266856 h 266856"/>
                <a:gd name="connsiteX14" fmla="*/ 169528 w 257961"/>
                <a:gd name="connsiteY14" fmla="*/ 250954 h 266856"/>
                <a:gd name="connsiteX15" fmla="*/ 89342 w 257961"/>
                <a:gd name="connsiteY15" fmla="*/ 240466 h 26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61" h="266856">
                  <a:moveTo>
                    <a:pt x="89342" y="240466"/>
                  </a:moveTo>
                  <a:cubicBezTo>
                    <a:pt x="82914" y="224903"/>
                    <a:pt x="126221" y="209340"/>
                    <a:pt x="126559" y="195806"/>
                  </a:cubicBezTo>
                  <a:cubicBezTo>
                    <a:pt x="113026" y="192085"/>
                    <a:pt x="74117" y="202235"/>
                    <a:pt x="48742" y="195806"/>
                  </a:cubicBezTo>
                  <a:cubicBezTo>
                    <a:pt x="23368" y="189378"/>
                    <a:pt x="12203" y="166033"/>
                    <a:pt x="17955" y="154191"/>
                  </a:cubicBezTo>
                  <a:cubicBezTo>
                    <a:pt x="33856" y="121035"/>
                    <a:pt x="84267" y="155545"/>
                    <a:pt x="85959" y="137275"/>
                  </a:cubicBezTo>
                  <a:cubicBezTo>
                    <a:pt x="-23322" y="80096"/>
                    <a:pt x="-10127" y="29685"/>
                    <a:pt x="26074" y="6002"/>
                  </a:cubicBezTo>
                  <a:cubicBezTo>
                    <a:pt x="47728" y="-8208"/>
                    <a:pt x="79531" y="3972"/>
                    <a:pt x="105921" y="30362"/>
                  </a:cubicBezTo>
                  <a:cubicBezTo>
                    <a:pt x="116071" y="40512"/>
                    <a:pt x="125882" y="69608"/>
                    <a:pt x="128251" y="73330"/>
                  </a:cubicBezTo>
                  <a:cubicBezTo>
                    <a:pt x="139078" y="51338"/>
                    <a:pt x="158024" y="9047"/>
                    <a:pt x="171896" y="10400"/>
                  </a:cubicBezTo>
                  <a:cubicBezTo>
                    <a:pt x="192534" y="12430"/>
                    <a:pt x="204375" y="44233"/>
                    <a:pt x="196594" y="85848"/>
                  </a:cubicBezTo>
                  <a:cubicBezTo>
                    <a:pt x="194225" y="99043"/>
                    <a:pt x="182384" y="126786"/>
                    <a:pt x="177309" y="137275"/>
                  </a:cubicBezTo>
                  <a:cubicBezTo>
                    <a:pt x="218586" y="104795"/>
                    <a:pt x="239563" y="103103"/>
                    <a:pt x="250389" y="114268"/>
                  </a:cubicBezTo>
                  <a:cubicBezTo>
                    <a:pt x="272719" y="137613"/>
                    <a:pt x="240578" y="154868"/>
                    <a:pt x="219600" y="192761"/>
                  </a:cubicBezTo>
                  <a:cubicBezTo>
                    <a:pt x="199978" y="227948"/>
                    <a:pt x="217571" y="258398"/>
                    <a:pt x="216556" y="266856"/>
                  </a:cubicBezTo>
                  <a:cubicBezTo>
                    <a:pt x="209113" y="264826"/>
                    <a:pt x="189489" y="249939"/>
                    <a:pt x="169528" y="250954"/>
                  </a:cubicBezTo>
                  <a:cubicBezTo>
                    <a:pt x="135017" y="252308"/>
                    <a:pt x="98816" y="263473"/>
                    <a:pt x="89342" y="240466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CC878306-7E04-322D-42BC-EC2E405399D7}"/>
                </a:ext>
              </a:extLst>
            </p:cNvPr>
            <p:cNvSpPr/>
            <p:nvPr/>
          </p:nvSpPr>
          <p:spPr>
            <a:xfrm>
              <a:off x="9880760" y="21653"/>
              <a:ext cx="2022040" cy="2870074"/>
            </a:xfrm>
            <a:custGeom>
              <a:avLst/>
              <a:gdLst>
                <a:gd name="connsiteX0" fmla="*/ 1384622 w 2022040"/>
                <a:gd name="connsiteY0" fmla="*/ 2870075 h 2870074"/>
                <a:gd name="connsiteX1" fmla="*/ 1362969 w 2022040"/>
                <a:gd name="connsiteY1" fmla="*/ 2869736 h 2870074"/>
                <a:gd name="connsiteX2" fmla="*/ 959677 w 2022040"/>
                <a:gd name="connsiteY2" fmla="*/ 2720194 h 2870074"/>
                <a:gd name="connsiteX3" fmla="*/ 858515 w 2022040"/>
                <a:gd name="connsiteY3" fmla="*/ 2452234 h 2870074"/>
                <a:gd name="connsiteX4" fmla="*/ 885920 w 2022040"/>
                <a:gd name="connsiteY4" fmla="*/ 2176493 h 2870074"/>
                <a:gd name="connsiteX5" fmla="*/ 527626 w 2022040"/>
                <a:gd name="connsiteY5" fmla="*/ 2159915 h 2870074"/>
                <a:gd name="connsiteX6" fmla="*/ 53622 w 2022040"/>
                <a:gd name="connsiteY6" fmla="*/ 1933232 h 2870074"/>
                <a:gd name="connsiteX7" fmla="*/ 70539 w 2022040"/>
                <a:gd name="connsiteY7" fmla="*/ 1484265 h 2870074"/>
                <a:gd name="connsiteX8" fmla="*/ 81704 w 2022040"/>
                <a:gd name="connsiteY8" fmla="*/ 1463965 h 2870074"/>
                <a:gd name="connsiteX9" fmla="*/ 857838 w 2022040"/>
                <a:gd name="connsiteY9" fmla="*/ 192511 h 2870074"/>
                <a:gd name="connsiteX10" fmla="*/ 1344361 w 2022040"/>
                <a:gd name="connsiteY10" fmla="*/ 0 h 2870074"/>
                <a:gd name="connsiteX11" fmla="*/ 1494580 w 2022040"/>
                <a:gd name="connsiteY11" fmla="*/ 16917 h 2870074"/>
                <a:gd name="connsiteX12" fmla="*/ 1524015 w 2022040"/>
                <a:gd name="connsiteY12" fmla="*/ 23345 h 2870074"/>
                <a:gd name="connsiteX13" fmla="*/ 1825469 w 2022040"/>
                <a:gd name="connsiteY13" fmla="*/ 291981 h 2870074"/>
                <a:gd name="connsiteX14" fmla="*/ 1825469 w 2022040"/>
                <a:gd name="connsiteY14" fmla="*/ 1408140 h 2870074"/>
                <a:gd name="connsiteX15" fmla="*/ 1931706 w 2022040"/>
                <a:gd name="connsiteY15" fmla="*/ 1469716 h 2870074"/>
                <a:gd name="connsiteX16" fmla="*/ 2022041 w 2022040"/>
                <a:gd name="connsiteY16" fmla="*/ 1783351 h 2870074"/>
                <a:gd name="connsiteX17" fmla="*/ 1923924 w 2022040"/>
                <a:gd name="connsiteY17" fmla="*/ 2148073 h 2870074"/>
                <a:gd name="connsiteX18" fmla="*/ 1821409 w 2022040"/>
                <a:gd name="connsiteY18" fmla="*/ 2204237 h 2870074"/>
                <a:gd name="connsiteX19" fmla="*/ 1825469 w 2022040"/>
                <a:gd name="connsiteY19" fmla="*/ 2516179 h 2870074"/>
                <a:gd name="connsiteX20" fmla="*/ 1384622 w 2022040"/>
                <a:gd name="connsiteY20" fmla="*/ 2870075 h 2870074"/>
                <a:gd name="connsiteX21" fmla="*/ 1344022 w 2022040"/>
                <a:gd name="connsiteY21" fmla="*/ 61238 h 2870074"/>
                <a:gd name="connsiteX22" fmla="*/ 906559 w 2022040"/>
                <a:gd name="connsiteY22" fmla="*/ 229051 h 2870074"/>
                <a:gd name="connsiteX23" fmla="*/ 134822 w 2022040"/>
                <a:gd name="connsiteY23" fmla="*/ 1493400 h 2870074"/>
                <a:gd name="connsiteX24" fmla="*/ 123657 w 2022040"/>
                <a:gd name="connsiteY24" fmla="*/ 1513700 h 2870074"/>
                <a:gd name="connsiteX25" fmla="*/ 105725 w 2022040"/>
                <a:gd name="connsiteY25" fmla="*/ 1902444 h 2870074"/>
                <a:gd name="connsiteX26" fmla="*/ 528303 w 2022040"/>
                <a:gd name="connsiteY26" fmla="*/ 2099015 h 2870074"/>
                <a:gd name="connsiteX27" fmla="*/ 952571 w 2022040"/>
                <a:gd name="connsiteY27" fmla="*/ 2118638 h 2870074"/>
                <a:gd name="connsiteX28" fmla="*/ 919077 w 2022040"/>
                <a:gd name="connsiteY28" fmla="*/ 2456632 h 2870074"/>
                <a:gd name="connsiteX29" fmla="*/ 1003321 w 2022040"/>
                <a:gd name="connsiteY29" fmla="*/ 2678240 h 2870074"/>
                <a:gd name="connsiteX30" fmla="*/ 1362969 w 2022040"/>
                <a:gd name="connsiteY30" fmla="*/ 2809175 h 2870074"/>
                <a:gd name="connsiteX31" fmla="*/ 1384284 w 2022040"/>
                <a:gd name="connsiteY31" fmla="*/ 2809513 h 2870074"/>
                <a:gd name="connsiteX32" fmla="*/ 1763893 w 2022040"/>
                <a:gd name="connsiteY32" fmla="*/ 2511442 h 2870074"/>
                <a:gd name="connsiteX33" fmla="*/ 1759157 w 2022040"/>
                <a:gd name="connsiteY33" fmla="*/ 2201191 h 2870074"/>
                <a:gd name="connsiteX34" fmla="*/ 1755435 w 2022040"/>
                <a:gd name="connsiteY34" fmla="*/ 2155855 h 2870074"/>
                <a:gd name="connsiteX35" fmla="*/ 1782840 w 2022040"/>
                <a:gd name="connsiteY35" fmla="*/ 2151118 h 2870074"/>
                <a:gd name="connsiteX36" fmla="*/ 1881633 w 2022040"/>
                <a:gd name="connsiteY36" fmla="*/ 2104090 h 2870074"/>
                <a:gd name="connsiteX37" fmla="*/ 1960126 w 2022040"/>
                <a:gd name="connsiteY37" fmla="*/ 1784027 h 2870074"/>
                <a:gd name="connsiteX38" fmla="*/ 1887723 w 2022040"/>
                <a:gd name="connsiteY38" fmla="*/ 1513700 h 2870074"/>
                <a:gd name="connsiteX39" fmla="*/ 1788929 w 2022040"/>
                <a:gd name="connsiteY39" fmla="*/ 1462612 h 2870074"/>
                <a:gd name="connsiteX40" fmla="*/ 1763554 w 2022040"/>
                <a:gd name="connsiteY40" fmla="*/ 1457537 h 2870074"/>
                <a:gd name="connsiteX41" fmla="*/ 1763554 w 2022040"/>
                <a:gd name="connsiteY41" fmla="*/ 297733 h 2870074"/>
                <a:gd name="connsiteX42" fmla="*/ 1509128 w 2022040"/>
                <a:gd name="connsiteY42" fmla="*/ 83230 h 2870074"/>
                <a:gd name="connsiteX43" fmla="*/ 1480709 w 2022040"/>
                <a:gd name="connsiteY43" fmla="*/ 77140 h 2870074"/>
                <a:gd name="connsiteX44" fmla="*/ 1344022 w 2022040"/>
                <a:gd name="connsiteY44" fmla="*/ 61238 h 2870074"/>
                <a:gd name="connsiteX45" fmla="*/ 1023960 w 2022040"/>
                <a:gd name="connsiteY45" fmla="*/ 1561405 h 2870074"/>
                <a:gd name="connsiteX46" fmla="*/ 716077 w 2022040"/>
                <a:gd name="connsiteY46" fmla="*/ 1561405 h 2870074"/>
                <a:gd name="connsiteX47" fmla="*/ 1132226 w 2022040"/>
                <a:gd name="connsiteY47" fmla="*/ 969661 h 2870074"/>
                <a:gd name="connsiteX48" fmla="*/ 1023960 w 2022040"/>
                <a:gd name="connsiteY48" fmla="*/ 1561405 h 2870074"/>
                <a:gd name="connsiteX49" fmla="*/ 831448 w 2022040"/>
                <a:gd name="connsiteY49" fmla="*/ 1500505 h 2870074"/>
                <a:gd name="connsiteX50" fmla="*/ 973210 w 2022040"/>
                <a:gd name="connsiteY50" fmla="*/ 1500505 h 2870074"/>
                <a:gd name="connsiteX51" fmla="*/ 1023283 w 2022040"/>
                <a:gd name="connsiteY51" fmla="*/ 1227809 h 2870074"/>
                <a:gd name="connsiteX52" fmla="*/ 831448 w 2022040"/>
                <a:gd name="connsiteY52" fmla="*/ 1500505 h 287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22040" h="2870074">
                  <a:moveTo>
                    <a:pt x="1384622" y="2870075"/>
                  </a:moveTo>
                  <a:lnTo>
                    <a:pt x="1362969" y="2869736"/>
                  </a:lnTo>
                  <a:cubicBezTo>
                    <a:pt x="1302408" y="2869736"/>
                    <a:pt x="1093656" y="2858910"/>
                    <a:pt x="959677" y="2720194"/>
                  </a:cubicBezTo>
                  <a:cubicBezTo>
                    <a:pt x="889980" y="2648129"/>
                    <a:pt x="855131" y="2555426"/>
                    <a:pt x="858515" y="2452234"/>
                  </a:cubicBezTo>
                  <a:lnTo>
                    <a:pt x="885920" y="2176493"/>
                  </a:lnTo>
                  <a:lnTo>
                    <a:pt x="527626" y="2159915"/>
                  </a:lnTo>
                  <a:cubicBezTo>
                    <a:pt x="311770" y="2159915"/>
                    <a:pt x="138544" y="2077362"/>
                    <a:pt x="53622" y="1933232"/>
                  </a:cubicBezTo>
                  <a:cubicBezTo>
                    <a:pt x="-23179" y="1803312"/>
                    <a:pt x="-17428" y="1643619"/>
                    <a:pt x="70539" y="1484265"/>
                  </a:cubicBezTo>
                  <a:lnTo>
                    <a:pt x="81704" y="1463965"/>
                  </a:lnTo>
                  <a:cubicBezTo>
                    <a:pt x="218728" y="1214275"/>
                    <a:pt x="540144" y="629637"/>
                    <a:pt x="857838" y="192511"/>
                  </a:cubicBezTo>
                  <a:cubicBezTo>
                    <a:pt x="988096" y="18608"/>
                    <a:pt x="1241508" y="0"/>
                    <a:pt x="1344361" y="0"/>
                  </a:cubicBezTo>
                  <a:cubicBezTo>
                    <a:pt x="1344361" y="0"/>
                    <a:pt x="1411351" y="338"/>
                    <a:pt x="1494580" y="16917"/>
                  </a:cubicBezTo>
                  <a:lnTo>
                    <a:pt x="1524015" y="23345"/>
                  </a:lnTo>
                  <a:cubicBezTo>
                    <a:pt x="1705361" y="67328"/>
                    <a:pt x="1810244" y="160031"/>
                    <a:pt x="1825469" y="291981"/>
                  </a:cubicBezTo>
                  <a:lnTo>
                    <a:pt x="1825469" y="1408140"/>
                  </a:lnTo>
                  <a:cubicBezTo>
                    <a:pt x="1866746" y="1420320"/>
                    <a:pt x="1902609" y="1440620"/>
                    <a:pt x="1931706" y="1469716"/>
                  </a:cubicBezTo>
                  <a:cubicBezTo>
                    <a:pt x="2010876" y="1548548"/>
                    <a:pt x="2022041" y="1667303"/>
                    <a:pt x="2022041" y="1783351"/>
                  </a:cubicBezTo>
                  <a:cubicBezTo>
                    <a:pt x="2022041" y="1956915"/>
                    <a:pt x="2005801" y="2072287"/>
                    <a:pt x="1923924" y="2148073"/>
                  </a:cubicBezTo>
                  <a:cubicBezTo>
                    <a:pt x="1894827" y="2175140"/>
                    <a:pt x="1860994" y="2193748"/>
                    <a:pt x="1821409" y="2204237"/>
                  </a:cubicBezTo>
                  <a:cubicBezTo>
                    <a:pt x="1828853" y="2296263"/>
                    <a:pt x="1836296" y="2400469"/>
                    <a:pt x="1825469" y="2516179"/>
                  </a:cubicBezTo>
                  <a:cubicBezTo>
                    <a:pt x="1814643" y="2623092"/>
                    <a:pt x="1751375" y="2870075"/>
                    <a:pt x="1384622" y="2870075"/>
                  </a:cubicBezTo>
                  <a:close/>
                  <a:moveTo>
                    <a:pt x="1344022" y="61238"/>
                  </a:moveTo>
                  <a:cubicBezTo>
                    <a:pt x="1250304" y="61238"/>
                    <a:pt x="1019900" y="77478"/>
                    <a:pt x="906559" y="229051"/>
                  </a:cubicBezTo>
                  <a:cubicBezTo>
                    <a:pt x="591571" y="662793"/>
                    <a:pt x="271508" y="1245064"/>
                    <a:pt x="134822" y="1493400"/>
                  </a:cubicBezTo>
                  <a:lnTo>
                    <a:pt x="123657" y="1513700"/>
                  </a:lnTo>
                  <a:cubicBezTo>
                    <a:pt x="46855" y="1653431"/>
                    <a:pt x="40427" y="1791471"/>
                    <a:pt x="105725" y="1902444"/>
                  </a:cubicBezTo>
                  <a:cubicBezTo>
                    <a:pt x="179481" y="2027288"/>
                    <a:pt x="333761" y="2099015"/>
                    <a:pt x="528303" y="2099015"/>
                  </a:cubicBezTo>
                  <a:lnTo>
                    <a:pt x="952571" y="2118638"/>
                  </a:lnTo>
                  <a:lnTo>
                    <a:pt x="919077" y="2456632"/>
                  </a:lnTo>
                  <a:cubicBezTo>
                    <a:pt x="916031" y="2540877"/>
                    <a:pt x="945128" y="2618017"/>
                    <a:pt x="1003321" y="2678240"/>
                  </a:cubicBezTo>
                  <a:cubicBezTo>
                    <a:pt x="1120385" y="2799702"/>
                    <a:pt x="1308159" y="2809175"/>
                    <a:pt x="1362969" y="2809175"/>
                  </a:cubicBezTo>
                  <a:lnTo>
                    <a:pt x="1384284" y="2809513"/>
                  </a:lnTo>
                  <a:cubicBezTo>
                    <a:pt x="1674235" y="2809513"/>
                    <a:pt x="1750698" y="2647452"/>
                    <a:pt x="1763893" y="2511442"/>
                  </a:cubicBezTo>
                  <a:cubicBezTo>
                    <a:pt x="1774719" y="2397424"/>
                    <a:pt x="1766600" y="2293218"/>
                    <a:pt x="1759157" y="2201191"/>
                  </a:cubicBezTo>
                  <a:lnTo>
                    <a:pt x="1755435" y="2155855"/>
                  </a:lnTo>
                  <a:lnTo>
                    <a:pt x="1782840" y="2151118"/>
                  </a:lnTo>
                  <a:cubicBezTo>
                    <a:pt x="1823101" y="2144013"/>
                    <a:pt x="1854566" y="2129127"/>
                    <a:pt x="1881633" y="2104090"/>
                  </a:cubicBezTo>
                  <a:cubicBezTo>
                    <a:pt x="1947269" y="2043529"/>
                    <a:pt x="1960126" y="1941014"/>
                    <a:pt x="1960126" y="1784027"/>
                  </a:cubicBezTo>
                  <a:cubicBezTo>
                    <a:pt x="1960126" y="1680836"/>
                    <a:pt x="1951329" y="1576968"/>
                    <a:pt x="1887723" y="1513700"/>
                  </a:cubicBezTo>
                  <a:cubicBezTo>
                    <a:pt x="1861333" y="1487310"/>
                    <a:pt x="1829868" y="1471070"/>
                    <a:pt x="1788929" y="1462612"/>
                  </a:cubicBezTo>
                  <a:lnTo>
                    <a:pt x="1763554" y="1457537"/>
                  </a:lnTo>
                  <a:lnTo>
                    <a:pt x="1763554" y="297733"/>
                  </a:lnTo>
                  <a:cubicBezTo>
                    <a:pt x="1748329" y="167475"/>
                    <a:pt x="1616380" y="108943"/>
                    <a:pt x="1509128" y="83230"/>
                  </a:cubicBezTo>
                  <a:lnTo>
                    <a:pt x="1480709" y="77140"/>
                  </a:lnTo>
                  <a:cubicBezTo>
                    <a:pt x="1405937" y="61577"/>
                    <a:pt x="1344022" y="61238"/>
                    <a:pt x="1344022" y="61238"/>
                  </a:cubicBezTo>
                  <a:close/>
                  <a:moveTo>
                    <a:pt x="1023960" y="1561405"/>
                  </a:moveTo>
                  <a:lnTo>
                    <a:pt x="716077" y="1561405"/>
                  </a:lnTo>
                  <a:lnTo>
                    <a:pt x="1132226" y="969661"/>
                  </a:lnTo>
                  <a:lnTo>
                    <a:pt x="1023960" y="1561405"/>
                  </a:lnTo>
                  <a:close/>
                  <a:moveTo>
                    <a:pt x="831448" y="1500505"/>
                  </a:moveTo>
                  <a:lnTo>
                    <a:pt x="973210" y="1500505"/>
                  </a:lnTo>
                  <a:lnTo>
                    <a:pt x="1023283" y="1227809"/>
                  </a:lnTo>
                  <a:cubicBezTo>
                    <a:pt x="955617" y="1322880"/>
                    <a:pt x="889303" y="1416598"/>
                    <a:pt x="831448" y="1500505"/>
                  </a:cubicBezTo>
                  <a:close/>
                </a:path>
              </a:pathLst>
            </a:custGeom>
            <a:solidFill>
              <a:srgbClr val="FCCD5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77CB54CC-AD50-62ED-C552-42CC8E5CEF80}"/>
                </a:ext>
              </a:extLst>
            </p:cNvPr>
            <p:cNvSpPr/>
            <p:nvPr/>
          </p:nvSpPr>
          <p:spPr>
            <a:xfrm>
              <a:off x="10012537" y="156226"/>
              <a:ext cx="1757308" cy="2603551"/>
            </a:xfrm>
            <a:custGeom>
              <a:avLst/>
              <a:gdLst>
                <a:gd name="connsiteX0" fmla="*/ 922633 w 1757308"/>
                <a:gd name="connsiteY0" fmla="*/ 1877151 h 2603551"/>
                <a:gd name="connsiteX1" fmla="*/ 861733 w 1757308"/>
                <a:gd name="connsiteY1" fmla="*/ 1874445 h 2603551"/>
                <a:gd name="connsiteX2" fmla="*/ 840418 w 1757308"/>
                <a:gd name="connsiteY2" fmla="*/ 1893730 h 2603551"/>
                <a:gd name="connsiteX3" fmla="*/ 859702 w 1757308"/>
                <a:gd name="connsiteY3" fmla="*/ 1915045 h 2603551"/>
                <a:gd name="connsiteX4" fmla="*/ 899287 w 1757308"/>
                <a:gd name="connsiteY4" fmla="*/ 1917075 h 2603551"/>
                <a:gd name="connsiteX5" fmla="*/ 895227 w 1757308"/>
                <a:gd name="connsiteY5" fmla="*/ 1956321 h 2603551"/>
                <a:gd name="connsiteX6" fmla="*/ 913498 w 1757308"/>
                <a:gd name="connsiteY6" fmla="*/ 1978651 h 2603551"/>
                <a:gd name="connsiteX7" fmla="*/ 915527 w 1757308"/>
                <a:gd name="connsiteY7" fmla="*/ 1978651 h 2603551"/>
                <a:gd name="connsiteX8" fmla="*/ 935827 w 1757308"/>
                <a:gd name="connsiteY8" fmla="*/ 1960381 h 2603551"/>
                <a:gd name="connsiteX9" fmla="*/ 941917 w 1757308"/>
                <a:gd name="connsiteY9" fmla="*/ 1899820 h 2603551"/>
                <a:gd name="connsiteX10" fmla="*/ 937181 w 1757308"/>
                <a:gd name="connsiteY10" fmla="*/ 1884595 h 2603551"/>
                <a:gd name="connsiteX11" fmla="*/ 922633 w 1757308"/>
                <a:gd name="connsiteY11" fmla="*/ 1877151 h 2603551"/>
                <a:gd name="connsiteX12" fmla="*/ 736550 w 1757308"/>
                <a:gd name="connsiteY12" fmla="*/ 1868355 h 2603551"/>
                <a:gd name="connsiteX13" fmla="*/ 611705 w 1757308"/>
                <a:gd name="connsiteY13" fmla="*/ 1862603 h 2603551"/>
                <a:gd name="connsiteX14" fmla="*/ 590390 w 1757308"/>
                <a:gd name="connsiteY14" fmla="*/ 1881888 h 2603551"/>
                <a:gd name="connsiteX15" fmla="*/ 609675 w 1757308"/>
                <a:gd name="connsiteY15" fmla="*/ 1903203 h 2603551"/>
                <a:gd name="connsiteX16" fmla="*/ 735535 w 1757308"/>
                <a:gd name="connsiteY16" fmla="*/ 1908955 h 2603551"/>
                <a:gd name="connsiteX17" fmla="*/ 755835 w 1757308"/>
                <a:gd name="connsiteY17" fmla="*/ 1889670 h 2603551"/>
                <a:gd name="connsiteX18" fmla="*/ 736550 w 1757308"/>
                <a:gd name="connsiteY18" fmla="*/ 1868355 h 2603551"/>
                <a:gd name="connsiteX19" fmla="*/ 1541442 w 1757308"/>
                <a:gd name="connsiteY19" fmla="*/ 829674 h 2603551"/>
                <a:gd name="connsiteX20" fmla="*/ 1521143 w 1757308"/>
                <a:gd name="connsiteY20" fmla="*/ 849974 h 2603551"/>
                <a:gd name="connsiteX21" fmla="*/ 1521143 w 1757308"/>
                <a:gd name="connsiteY21" fmla="*/ 975157 h 2603551"/>
                <a:gd name="connsiteX22" fmla="*/ 1541442 w 1757308"/>
                <a:gd name="connsiteY22" fmla="*/ 995457 h 2603551"/>
                <a:gd name="connsiteX23" fmla="*/ 1561742 w 1757308"/>
                <a:gd name="connsiteY23" fmla="*/ 975157 h 2603551"/>
                <a:gd name="connsiteX24" fmla="*/ 1561742 w 1757308"/>
                <a:gd name="connsiteY24" fmla="*/ 849974 h 2603551"/>
                <a:gd name="connsiteX25" fmla="*/ 1541442 w 1757308"/>
                <a:gd name="connsiteY25" fmla="*/ 829674 h 2603551"/>
                <a:gd name="connsiteX26" fmla="*/ 865116 w 1757308"/>
                <a:gd name="connsiteY26" fmla="*/ 159776 h 2603551"/>
                <a:gd name="connsiteX27" fmla="*/ 923986 w 1757308"/>
                <a:gd name="connsiteY27" fmla="*/ 106319 h 2603551"/>
                <a:gd name="connsiteX28" fmla="*/ 930076 w 1757308"/>
                <a:gd name="connsiteY28" fmla="*/ 78237 h 2603551"/>
                <a:gd name="connsiteX29" fmla="*/ 901994 w 1757308"/>
                <a:gd name="connsiteY29" fmla="*/ 72147 h 2603551"/>
                <a:gd name="connsiteX30" fmla="*/ 832298 w 1757308"/>
                <a:gd name="connsiteY30" fmla="*/ 135416 h 2603551"/>
                <a:gd name="connsiteX31" fmla="*/ 809968 w 1757308"/>
                <a:gd name="connsiteY31" fmla="*/ 166204 h 2603551"/>
                <a:gd name="connsiteX32" fmla="*/ 814704 w 1757308"/>
                <a:gd name="connsiteY32" fmla="*/ 194624 h 2603551"/>
                <a:gd name="connsiteX33" fmla="*/ 826546 w 1757308"/>
                <a:gd name="connsiteY33" fmla="*/ 198346 h 2603551"/>
                <a:gd name="connsiteX34" fmla="*/ 843124 w 1757308"/>
                <a:gd name="connsiteY34" fmla="*/ 189887 h 2603551"/>
                <a:gd name="connsiteX35" fmla="*/ 865116 w 1757308"/>
                <a:gd name="connsiteY35" fmla="*/ 159776 h 2603551"/>
                <a:gd name="connsiteX36" fmla="*/ 1541781 w 1757308"/>
                <a:gd name="connsiteY36" fmla="*/ 1079702 h 2603551"/>
                <a:gd name="connsiteX37" fmla="*/ 1521481 w 1757308"/>
                <a:gd name="connsiteY37" fmla="*/ 1100002 h 2603551"/>
                <a:gd name="connsiteX38" fmla="*/ 1521481 w 1757308"/>
                <a:gd name="connsiteY38" fmla="*/ 1225185 h 2603551"/>
                <a:gd name="connsiteX39" fmla="*/ 1541781 w 1757308"/>
                <a:gd name="connsiteY39" fmla="*/ 1245485 h 2603551"/>
                <a:gd name="connsiteX40" fmla="*/ 1562081 w 1757308"/>
                <a:gd name="connsiteY40" fmla="*/ 1225185 h 2603551"/>
                <a:gd name="connsiteX41" fmla="*/ 1562081 w 1757308"/>
                <a:gd name="connsiteY41" fmla="*/ 1100002 h 2603551"/>
                <a:gd name="connsiteX42" fmla="*/ 1541781 w 1757308"/>
                <a:gd name="connsiteY42" fmla="*/ 1079702 h 2603551"/>
                <a:gd name="connsiteX43" fmla="*/ 420209 w 1757308"/>
                <a:gd name="connsiteY43" fmla="*/ 829674 h 2603551"/>
                <a:gd name="connsiteX44" fmla="*/ 437802 w 1757308"/>
                <a:gd name="connsiteY44" fmla="*/ 819862 h 2603551"/>
                <a:gd name="connsiteX45" fmla="*/ 502085 w 1757308"/>
                <a:gd name="connsiteY45" fmla="*/ 712611 h 2603551"/>
                <a:gd name="connsiteX46" fmla="*/ 495318 w 1757308"/>
                <a:gd name="connsiteY46" fmla="*/ 684868 h 2603551"/>
                <a:gd name="connsiteX47" fmla="*/ 467575 w 1757308"/>
                <a:gd name="connsiteY47" fmla="*/ 691634 h 2603551"/>
                <a:gd name="connsiteX48" fmla="*/ 402954 w 1757308"/>
                <a:gd name="connsiteY48" fmla="*/ 799224 h 2603551"/>
                <a:gd name="connsiteX49" fmla="*/ 410059 w 1757308"/>
                <a:gd name="connsiteY49" fmla="*/ 826967 h 2603551"/>
                <a:gd name="connsiteX50" fmla="*/ 420209 w 1757308"/>
                <a:gd name="connsiteY50" fmla="*/ 829674 h 2603551"/>
                <a:gd name="connsiteX51" fmla="*/ 243599 w 1757308"/>
                <a:gd name="connsiteY51" fmla="*/ 1832153 h 2603551"/>
                <a:gd name="connsiteX52" fmla="*/ 137025 w 1757308"/>
                <a:gd name="connsiteY52" fmla="*/ 1782418 h 2603551"/>
                <a:gd name="connsiteX53" fmla="*/ 108604 w 1757308"/>
                <a:gd name="connsiteY53" fmla="*/ 1787155 h 2603551"/>
                <a:gd name="connsiteX54" fmla="*/ 113341 w 1757308"/>
                <a:gd name="connsiteY54" fmla="*/ 1815575 h 2603551"/>
                <a:gd name="connsiteX55" fmla="*/ 232096 w 1757308"/>
                <a:gd name="connsiteY55" fmla="*/ 1871400 h 2603551"/>
                <a:gd name="connsiteX56" fmla="*/ 237847 w 1757308"/>
                <a:gd name="connsiteY56" fmla="*/ 1872076 h 2603551"/>
                <a:gd name="connsiteX57" fmla="*/ 257471 w 1757308"/>
                <a:gd name="connsiteY57" fmla="*/ 1857528 h 2603551"/>
                <a:gd name="connsiteX58" fmla="*/ 243599 w 1757308"/>
                <a:gd name="connsiteY58" fmla="*/ 1832153 h 2603551"/>
                <a:gd name="connsiteX59" fmla="*/ 120446 w 1757308"/>
                <a:gd name="connsiteY59" fmla="*/ 1335143 h 2603551"/>
                <a:gd name="connsiteX60" fmla="*/ 92703 w 1757308"/>
                <a:gd name="connsiteY60" fmla="*/ 1343263 h 2603551"/>
                <a:gd name="connsiteX61" fmla="*/ 54133 w 1757308"/>
                <a:gd name="connsiteY61" fmla="*/ 1413636 h 2603551"/>
                <a:gd name="connsiteX62" fmla="*/ 33495 w 1757308"/>
                <a:gd name="connsiteY62" fmla="*/ 1455589 h 2603551"/>
                <a:gd name="connsiteX63" fmla="*/ 43983 w 1757308"/>
                <a:gd name="connsiteY63" fmla="*/ 1482317 h 2603551"/>
                <a:gd name="connsiteX64" fmla="*/ 52103 w 1757308"/>
                <a:gd name="connsiteY64" fmla="*/ 1484009 h 2603551"/>
                <a:gd name="connsiteX65" fmla="*/ 70711 w 1757308"/>
                <a:gd name="connsiteY65" fmla="*/ 1471829 h 2603551"/>
                <a:gd name="connsiteX66" fmla="*/ 89658 w 1757308"/>
                <a:gd name="connsiteY66" fmla="*/ 1433259 h 2603551"/>
                <a:gd name="connsiteX67" fmla="*/ 128228 w 1757308"/>
                <a:gd name="connsiteY67" fmla="*/ 1362886 h 2603551"/>
                <a:gd name="connsiteX68" fmla="*/ 120446 w 1757308"/>
                <a:gd name="connsiteY68" fmla="*/ 1335143 h 2603551"/>
                <a:gd name="connsiteX69" fmla="*/ 486860 w 1757308"/>
                <a:gd name="connsiteY69" fmla="*/ 1856852 h 2603551"/>
                <a:gd name="connsiteX70" fmla="*/ 362016 w 1757308"/>
                <a:gd name="connsiteY70" fmla="*/ 1851777 h 2603551"/>
                <a:gd name="connsiteX71" fmla="*/ 340362 w 1757308"/>
                <a:gd name="connsiteY71" fmla="*/ 1870723 h 2603551"/>
                <a:gd name="connsiteX72" fmla="*/ 359309 w 1757308"/>
                <a:gd name="connsiteY72" fmla="*/ 1892376 h 2603551"/>
                <a:gd name="connsiteX73" fmla="*/ 401601 w 1757308"/>
                <a:gd name="connsiteY73" fmla="*/ 1893730 h 2603551"/>
                <a:gd name="connsiteX74" fmla="*/ 485507 w 1757308"/>
                <a:gd name="connsiteY74" fmla="*/ 1897451 h 2603551"/>
                <a:gd name="connsiteX75" fmla="*/ 505807 w 1757308"/>
                <a:gd name="connsiteY75" fmla="*/ 1878166 h 2603551"/>
                <a:gd name="connsiteX76" fmla="*/ 486860 w 1757308"/>
                <a:gd name="connsiteY76" fmla="*/ 1856852 h 2603551"/>
                <a:gd name="connsiteX77" fmla="*/ 367091 w 1757308"/>
                <a:gd name="connsiteY77" fmla="*/ 899370 h 2603551"/>
                <a:gd name="connsiteX78" fmla="*/ 339347 w 1757308"/>
                <a:gd name="connsiteY78" fmla="*/ 906814 h 2603551"/>
                <a:gd name="connsiteX79" fmla="*/ 276755 w 1757308"/>
                <a:gd name="connsiteY79" fmla="*/ 1015080 h 2603551"/>
                <a:gd name="connsiteX80" fmla="*/ 284199 w 1757308"/>
                <a:gd name="connsiteY80" fmla="*/ 1042823 h 2603551"/>
                <a:gd name="connsiteX81" fmla="*/ 294349 w 1757308"/>
                <a:gd name="connsiteY81" fmla="*/ 1045530 h 2603551"/>
                <a:gd name="connsiteX82" fmla="*/ 311942 w 1757308"/>
                <a:gd name="connsiteY82" fmla="*/ 1035380 h 2603551"/>
                <a:gd name="connsiteX83" fmla="*/ 374534 w 1757308"/>
                <a:gd name="connsiteY83" fmla="*/ 927114 h 2603551"/>
                <a:gd name="connsiteX84" fmla="*/ 367091 w 1757308"/>
                <a:gd name="connsiteY84" fmla="*/ 899370 h 2603551"/>
                <a:gd name="connsiteX85" fmla="*/ 1541105 w 1757308"/>
                <a:gd name="connsiteY85" fmla="*/ 579308 h 2603551"/>
                <a:gd name="connsiteX86" fmla="*/ 1520805 w 1757308"/>
                <a:gd name="connsiteY86" fmla="*/ 599608 h 2603551"/>
                <a:gd name="connsiteX87" fmla="*/ 1520805 w 1757308"/>
                <a:gd name="connsiteY87" fmla="*/ 724791 h 2603551"/>
                <a:gd name="connsiteX88" fmla="*/ 1541105 w 1757308"/>
                <a:gd name="connsiteY88" fmla="*/ 745091 h 2603551"/>
                <a:gd name="connsiteX89" fmla="*/ 1561405 w 1757308"/>
                <a:gd name="connsiteY89" fmla="*/ 724791 h 2603551"/>
                <a:gd name="connsiteX90" fmla="*/ 1561405 w 1757308"/>
                <a:gd name="connsiteY90" fmla="*/ 599608 h 2603551"/>
                <a:gd name="connsiteX91" fmla="*/ 1541105 w 1757308"/>
                <a:gd name="connsiteY91" fmla="*/ 579308 h 2603551"/>
                <a:gd name="connsiteX92" fmla="*/ 1520466 w 1757308"/>
                <a:gd name="connsiteY92" fmla="*/ 175339 h 2603551"/>
                <a:gd name="connsiteX93" fmla="*/ 1520466 w 1757308"/>
                <a:gd name="connsiteY93" fmla="*/ 224735 h 2603551"/>
                <a:gd name="connsiteX94" fmla="*/ 1540766 w 1757308"/>
                <a:gd name="connsiteY94" fmla="*/ 245035 h 2603551"/>
                <a:gd name="connsiteX95" fmla="*/ 1561066 w 1757308"/>
                <a:gd name="connsiteY95" fmla="*/ 224735 h 2603551"/>
                <a:gd name="connsiteX96" fmla="*/ 1561066 w 1757308"/>
                <a:gd name="connsiteY96" fmla="*/ 172971 h 2603551"/>
                <a:gd name="connsiteX97" fmla="*/ 1521481 w 1757308"/>
                <a:gd name="connsiteY97" fmla="*/ 94816 h 2603551"/>
                <a:gd name="connsiteX98" fmla="*/ 1492723 w 1757308"/>
                <a:gd name="connsiteY98" fmla="*/ 94816 h 2603551"/>
                <a:gd name="connsiteX99" fmla="*/ 1492723 w 1757308"/>
                <a:gd name="connsiteY99" fmla="*/ 123574 h 2603551"/>
                <a:gd name="connsiteX100" fmla="*/ 1520466 w 1757308"/>
                <a:gd name="connsiteY100" fmla="*/ 175339 h 2603551"/>
                <a:gd name="connsiteX101" fmla="*/ 1404756 w 1757308"/>
                <a:gd name="connsiteY101" fmla="*/ 30194 h 2603551"/>
                <a:gd name="connsiteX102" fmla="*/ 1278558 w 1757308"/>
                <a:gd name="connsiteY102" fmla="*/ 2789 h 2603551"/>
                <a:gd name="connsiteX103" fmla="*/ 1255890 w 1757308"/>
                <a:gd name="connsiteY103" fmla="*/ 20383 h 2603551"/>
                <a:gd name="connsiteX104" fmla="*/ 1273483 w 1757308"/>
                <a:gd name="connsiteY104" fmla="*/ 43051 h 2603551"/>
                <a:gd name="connsiteX105" fmla="*/ 1391900 w 1757308"/>
                <a:gd name="connsiteY105" fmla="*/ 68764 h 2603551"/>
                <a:gd name="connsiteX106" fmla="*/ 1398328 w 1757308"/>
                <a:gd name="connsiteY106" fmla="*/ 69779 h 2603551"/>
                <a:gd name="connsiteX107" fmla="*/ 1417613 w 1757308"/>
                <a:gd name="connsiteY107" fmla="*/ 55907 h 2603551"/>
                <a:gd name="connsiteX108" fmla="*/ 1404756 w 1757308"/>
                <a:gd name="connsiteY108" fmla="*/ 30194 h 2603551"/>
                <a:gd name="connsiteX109" fmla="*/ 171196 w 1757308"/>
                <a:gd name="connsiteY109" fmla="*/ 1263755 h 2603551"/>
                <a:gd name="connsiteX110" fmla="*/ 188789 w 1757308"/>
                <a:gd name="connsiteY110" fmla="*/ 1253266 h 2603551"/>
                <a:gd name="connsiteX111" fmla="*/ 250027 w 1757308"/>
                <a:gd name="connsiteY111" fmla="*/ 1143985 h 2603551"/>
                <a:gd name="connsiteX112" fmla="*/ 242246 w 1757308"/>
                <a:gd name="connsiteY112" fmla="*/ 1116242 h 2603551"/>
                <a:gd name="connsiteX113" fmla="*/ 214502 w 1757308"/>
                <a:gd name="connsiteY113" fmla="*/ 1124023 h 2603551"/>
                <a:gd name="connsiteX114" fmla="*/ 153264 w 1757308"/>
                <a:gd name="connsiteY114" fmla="*/ 1233305 h 2603551"/>
                <a:gd name="connsiteX115" fmla="*/ 161046 w 1757308"/>
                <a:gd name="connsiteY115" fmla="*/ 1261048 h 2603551"/>
                <a:gd name="connsiteX116" fmla="*/ 171196 w 1757308"/>
                <a:gd name="connsiteY116" fmla="*/ 1263755 h 2603551"/>
                <a:gd name="connsiteX117" fmla="*/ 40938 w 1757308"/>
                <a:gd name="connsiteY117" fmla="*/ 1600734 h 2603551"/>
                <a:gd name="connsiteX118" fmla="*/ 41276 w 1757308"/>
                <a:gd name="connsiteY118" fmla="*/ 1585171 h 2603551"/>
                <a:gd name="connsiteX119" fmla="*/ 22329 w 1757308"/>
                <a:gd name="connsiteY119" fmla="*/ 1563517 h 2603551"/>
                <a:gd name="connsiteX120" fmla="*/ 676 w 1757308"/>
                <a:gd name="connsiteY120" fmla="*/ 1582464 h 2603551"/>
                <a:gd name="connsiteX121" fmla="*/ 0 w 1757308"/>
                <a:gd name="connsiteY121" fmla="*/ 1600396 h 2603551"/>
                <a:gd name="connsiteX122" fmla="*/ 25713 w 1757308"/>
                <a:gd name="connsiteY122" fmla="*/ 1714075 h 2603551"/>
                <a:gd name="connsiteX123" fmla="*/ 43983 w 1757308"/>
                <a:gd name="connsiteY123" fmla="*/ 1725579 h 2603551"/>
                <a:gd name="connsiteX124" fmla="*/ 52779 w 1757308"/>
                <a:gd name="connsiteY124" fmla="*/ 1723548 h 2603551"/>
                <a:gd name="connsiteX125" fmla="*/ 62253 w 1757308"/>
                <a:gd name="connsiteY125" fmla="*/ 1696482 h 2603551"/>
                <a:gd name="connsiteX126" fmla="*/ 40938 w 1757308"/>
                <a:gd name="connsiteY126" fmla="*/ 1600734 h 2603551"/>
                <a:gd name="connsiteX127" fmla="*/ 685123 w 1757308"/>
                <a:gd name="connsiteY127" fmla="*/ 405067 h 2603551"/>
                <a:gd name="connsiteX128" fmla="*/ 702040 w 1757308"/>
                <a:gd name="connsiteY128" fmla="*/ 395932 h 2603551"/>
                <a:gd name="connsiteX129" fmla="*/ 771736 w 1757308"/>
                <a:gd name="connsiteY129" fmla="*/ 292402 h 2603551"/>
                <a:gd name="connsiteX130" fmla="*/ 766323 w 1757308"/>
                <a:gd name="connsiteY130" fmla="*/ 264320 h 2603551"/>
                <a:gd name="connsiteX131" fmla="*/ 738241 w 1757308"/>
                <a:gd name="connsiteY131" fmla="*/ 269734 h 2603551"/>
                <a:gd name="connsiteX132" fmla="*/ 668207 w 1757308"/>
                <a:gd name="connsiteY132" fmla="*/ 373940 h 2603551"/>
                <a:gd name="connsiteX133" fmla="*/ 673958 w 1757308"/>
                <a:gd name="connsiteY133" fmla="*/ 402022 h 2603551"/>
                <a:gd name="connsiteX134" fmla="*/ 685123 w 1757308"/>
                <a:gd name="connsiteY134" fmla="*/ 405067 h 2603551"/>
                <a:gd name="connsiteX135" fmla="*/ 1540766 w 1757308"/>
                <a:gd name="connsiteY135" fmla="*/ 329280 h 2603551"/>
                <a:gd name="connsiteX136" fmla="*/ 1520466 w 1757308"/>
                <a:gd name="connsiteY136" fmla="*/ 349580 h 2603551"/>
                <a:gd name="connsiteX137" fmla="*/ 1520466 w 1757308"/>
                <a:gd name="connsiteY137" fmla="*/ 474763 h 2603551"/>
                <a:gd name="connsiteX138" fmla="*/ 1540766 w 1757308"/>
                <a:gd name="connsiteY138" fmla="*/ 495063 h 2603551"/>
                <a:gd name="connsiteX139" fmla="*/ 1561066 w 1757308"/>
                <a:gd name="connsiteY139" fmla="*/ 474763 h 2603551"/>
                <a:gd name="connsiteX140" fmla="*/ 1561066 w 1757308"/>
                <a:gd name="connsiteY140" fmla="*/ 349580 h 2603551"/>
                <a:gd name="connsiteX141" fmla="*/ 1540766 w 1757308"/>
                <a:gd name="connsiteY141" fmla="*/ 329280 h 2603551"/>
                <a:gd name="connsiteX142" fmla="*/ 550467 w 1757308"/>
                <a:gd name="connsiteY142" fmla="*/ 615848 h 2603551"/>
                <a:gd name="connsiteX143" fmla="*/ 567721 w 1757308"/>
                <a:gd name="connsiteY143" fmla="*/ 606375 h 2603551"/>
                <a:gd name="connsiteX144" fmla="*/ 634373 w 1757308"/>
                <a:gd name="connsiteY144" fmla="*/ 500815 h 2603551"/>
                <a:gd name="connsiteX145" fmla="*/ 628283 w 1757308"/>
                <a:gd name="connsiteY145" fmla="*/ 472733 h 2603551"/>
                <a:gd name="connsiteX146" fmla="*/ 600202 w 1757308"/>
                <a:gd name="connsiteY146" fmla="*/ 478823 h 2603551"/>
                <a:gd name="connsiteX147" fmla="*/ 533212 w 1757308"/>
                <a:gd name="connsiteY147" fmla="*/ 584721 h 2603551"/>
                <a:gd name="connsiteX148" fmla="*/ 539640 w 1757308"/>
                <a:gd name="connsiteY148" fmla="*/ 612803 h 2603551"/>
                <a:gd name="connsiteX149" fmla="*/ 550467 w 1757308"/>
                <a:gd name="connsiteY149" fmla="*/ 615848 h 2603551"/>
                <a:gd name="connsiteX150" fmla="*/ 1149653 w 1757308"/>
                <a:gd name="connsiteY150" fmla="*/ 83 h 2603551"/>
                <a:gd name="connsiteX151" fmla="*/ 1022779 w 1757308"/>
                <a:gd name="connsiteY151" fmla="*/ 21059 h 2603551"/>
                <a:gd name="connsiteX152" fmla="*/ 1008569 w 1757308"/>
                <a:gd name="connsiteY152" fmla="*/ 46096 h 2603551"/>
                <a:gd name="connsiteX153" fmla="*/ 1028192 w 1757308"/>
                <a:gd name="connsiteY153" fmla="*/ 60982 h 2603551"/>
                <a:gd name="connsiteX154" fmla="*/ 1033606 w 1757308"/>
                <a:gd name="connsiteY154" fmla="*/ 60306 h 2603551"/>
                <a:gd name="connsiteX155" fmla="*/ 1153037 w 1757308"/>
                <a:gd name="connsiteY155" fmla="*/ 40344 h 2603551"/>
                <a:gd name="connsiteX156" fmla="*/ 1171645 w 1757308"/>
                <a:gd name="connsiteY156" fmla="*/ 18691 h 2603551"/>
                <a:gd name="connsiteX157" fmla="*/ 1149653 w 1757308"/>
                <a:gd name="connsiteY157" fmla="*/ 83 h 2603551"/>
                <a:gd name="connsiteX158" fmla="*/ 1604373 w 1757308"/>
                <a:gd name="connsiteY158" fmla="*/ 1392321 h 2603551"/>
                <a:gd name="connsiteX159" fmla="*/ 1562419 w 1757308"/>
                <a:gd name="connsiteY159" fmla="*/ 1391306 h 2603551"/>
                <a:gd name="connsiteX160" fmla="*/ 1562419 w 1757308"/>
                <a:gd name="connsiteY160" fmla="*/ 1350706 h 2603551"/>
                <a:gd name="connsiteX161" fmla="*/ 1542119 w 1757308"/>
                <a:gd name="connsiteY161" fmla="*/ 1330406 h 2603551"/>
                <a:gd name="connsiteX162" fmla="*/ 1521819 w 1757308"/>
                <a:gd name="connsiteY162" fmla="*/ 1350706 h 2603551"/>
                <a:gd name="connsiteX163" fmla="*/ 1521819 w 1757308"/>
                <a:gd name="connsiteY163" fmla="*/ 1411606 h 2603551"/>
                <a:gd name="connsiteX164" fmla="*/ 1527909 w 1757308"/>
                <a:gd name="connsiteY164" fmla="*/ 1425816 h 2603551"/>
                <a:gd name="connsiteX165" fmla="*/ 1542458 w 1757308"/>
                <a:gd name="connsiteY165" fmla="*/ 1431568 h 2603551"/>
                <a:gd name="connsiteX166" fmla="*/ 1601666 w 1757308"/>
                <a:gd name="connsiteY166" fmla="*/ 1432583 h 2603551"/>
                <a:gd name="connsiteX167" fmla="*/ 1603019 w 1757308"/>
                <a:gd name="connsiteY167" fmla="*/ 1432583 h 2603551"/>
                <a:gd name="connsiteX168" fmla="*/ 1623319 w 1757308"/>
                <a:gd name="connsiteY168" fmla="*/ 1413636 h 2603551"/>
                <a:gd name="connsiteX169" fmla="*/ 1604373 w 1757308"/>
                <a:gd name="connsiteY169" fmla="*/ 1392321 h 2603551"/>
                <a:gd name="connsiteX170" fmla="*/ 1736322 w 1757308"/>
                <a:gd name="connsiteY170" fmla="*/ 1724902 h 2603551"/>
                <a:gd name="connsiteX171" fmla="*/ 1714669 w 1757308"/>
                <a:gd name="connsiteY171" fmla="*/ 1743848 h 2603551"/>
                <a:gd name="connsiteX172" fmla="*/ 1689294 w 1757308"/>
                <a:gd name="connsiteY172" fmla="*/ 1867340 h 2603551"/>
                <a:gd name="connsiteX173" fmla="*/ 1697414 w 1757308"/>
                <a:gd name="connsiteY173" fmla="*/ 1895083 h 2603551"/>
                <a:gd name="connsiteX174" fmla="*/ 1707225 w 1757308"/>
                <a:gd name="connsiteY174" fmla="*/ 1897790 h 2603551"/>
                <a:gd name="connsiteX175" fmla="*/ 1725157 w 1757308"/>
                <a:gd name="connsiteY175" fmla="*/ 1887301 h 2603551"/>
                <a:gd name="connsiteX176" fmla="*/ 1755268 w 1757308"/>
                <a:gd name="connsiteY176" fmla="*/ 1746893 h 2603551"/>
                <a:gd name="connsiteX177" fmla="*/ 1736322 w 1757308"/>
                <a:gd name="connsiteY177" fmla="*/ 1724902 h 2603551"/>
                <a:gd name="connsiteX178" fmla="*/ 1716699 w 1757308"/>
                <a:gd name="connsiteY178" fmla="*/ 1610207 h 2603551"/>
                <a:gd name="connsiteX179" fmla="*/ 1736999 w 1757308"/>
                <a:gd name="connsiteY179" fmla="*/ 1629830 h 2603551"/>
                <a:gd name="connsiteX180" fmla="*/ 1737675 w 1757308"/>
                <a:gd name="connsiteY180" fmla="*/ 1629830 h 2603551"/>
                <a:gd name="connsiteX181" fmla="*/ 1757299 w 1757308"/>
                <a:gd name="connsiteY181" fmla="*/ 1608854 h 2603551"/>
                <a:gd name="connsiteX182" fmla="*/ 1732600 w 1757308"/>
                <a:gd name="connsiteY182" fmla="*/ 1468107 h 2603551"/>
                <a:gd name="connsiteX183" fmla="*/ 1705872 w 1757308"/>
                <a:gd name="connsiteY183" fmla="*/ 1457958 h 2603551"/>
                <a:gd name="connsiteX184" fmla="*/ 1695722 w 1757308"/>
                <a:gd name="connsiteY184" fmla="*/ 1484686 h 2603551"/>
                <a:gd name="connsiteX185" fmla="*/ 1716699 w 1757308"/>
                <a:gd name="connsiteY185" fmla="*/ 1610207 h 2603551"/>
                <a:gd name="connsiteX186" fmla="*/ 1589148 w 1757308"/>
                <a:gd name="connsiteY186" fmla="*/ 1908955 h 2603551"/>
                <a:gd name="connsiteX187" fmla="*/ 1529263 w 1757308"/>
                <a:gd name="connsiteY187" fmla="*/ 1905910 h 2603551"/>
                <a:gd name="connsiteX188" fmla="*/ 1513699 w 1757308"/>
                <a:gd name="connsiteY188" fmla="*/ 1911323 h 2603551"/>
                <a:gd name="connsiteX189" fmla="*/ 1507271 w 1757308"/>
                <a:gd name="connsiteY189" fmla="*/ 1926548 h 2603551"/>
                <a:gd name="connsiteX190" fmla="*/ 1509977 w 1757308"/>
                <a:gd name="connsiteY190" fmla="*/ 1988124 h 2603551"/>
                <a:gd name="connsiteX191" fmla="*/ 1530277 w 1757308"/>
                <a:gd name="connsiteY191" fmla="*/ 2007409 h 2603551"/>
                <a:gd name="connsiteX192" fmla="*/ 1531631 w 1757308"/>
                <a:gd name="connsiteY192" fmla="*/ 2007409 h 2603551"/>
                <a:gd name="connsiteX193" fmla="*/ 1550577 w 1757308"/>
                <a:gd name="connsiteY193" fmla="*/ 1986095 h 2603551"/>
                <a:gd name="connsiteX194" fmla="*/ 1548886 w 1757308"/>
                <a:gd name="connsiteY194" fmla="*/ 1948540 h 2603551"/>
                <a:gd name="connsiteX195" fmla="*/ 1589148 w 1757308"/>
                <a:gd name="connsiteY195" fmla="*/ 1950231 h 2603551"/>
                <a:gd name="connsiteX196" fmla="*/ 1609448 w 1757308"/>
                <a:gd name="connsiteY196" fmla="*/ 1929931 h 2603551"/>
                <a:gd name="connsiteX197" fmla="*/ 1589148 w 1757308"/>
                <a:gd name="connsiteY197" fmla="*/ 1908955 h 2603551"/>
                <a:gd name="connsiteX198" fmla="*/ 889815 w 1757308"/>
                <a:gd name="connsiteY198" fmla="*/ 2235107 h 2603551"/>
                <a:gd name="connsiteX199" fmla="*/ 910114 w 1757308"/>
                <a:gd name="connsiteY199" fmla="*/ 2216837 h 2603551"/>
                <a:gd name="connsiteX200" fmla="*/ 922970 w 1757308"/>
                <a:gd name="connsiteY200" fmla="*/ 2089286 h 2603551"/>
                <a:gd name="connsiteX201" fmla="*/ 904701 w 1757308"/>
                <a:gd name="connsiteY201" fmla="*/ 2066956 h 2603551"/>
                <a:gd name="connsiteX202" fmla="*/ 882371 w 1757308"/>
                <a:gd name="connsiteY202" fmla="*/ 2085226 h 2603551"/>
                <a:gd name="connsiteX203" fmla="*/ 869515 w 1757308"/>
                <a:gd name="connsiteY203" fmla="*/ 2212777 h 2603551"/>
                <a:gd name="connsiteX204" fmla="*/ 887784 w 1757308"/>
                <a:gd name="connsiteY204" fmla="*/ 2235107 h 2603551"/>
                <a:gd name="connsiteX205" fmla="*/ 889815 w 1757308"/>
                <a:gd name="connsiteY205" fmla="*/ 2235107 h 2603551"/>
                <a:gd name="connsiteX206" fmla="*/ 899287 w 1757308"/>
                <a:gd name="connsiteY206" fmla="*/ 2341344 h 2603551"/>
                <a:gd name="connsiteX207" fmla="*/ 877973 w 1757308"/>
                <a:gd name="connsiteY207" fmla="*/ 2321721 h 2603551"/>
                <a:gd name="connsiteX208" fmla="*/ 858349 w 1757308"/>
                <a:gd name="connsiteY208" fmla="*/ 2343035 h 2603551"/>
                <a:gd name="connsiteX209" fmla="*/ 904362 w 1757308"/>
                <a:gd name="connsiteY209" fmla="*/ 2473293 h 2603551"/>
                <a:gd name="connsiteX210" fmla="*/ 920602 w 1757308"/>
                <a:gd name="connsiteY210" fmla="*/ 2481413 h 2603551"/>
                <a:gd name="connsiteX211" fmla="*/ 932783 w 1757308"/>
                <a:gd name="connsiteY211" fmla="*/ 2477353 h 2603551"/>
                <a:gd name="connsiteX212" fmla="*/ 936504 w 1757308"/>
                <a:gd name="connsiteY212" fmla="*/ 2448933 h 2603551"/>
                <a:gd name="connsiteX213" fmla="*/ 899287 w 1757308"/>
                <a:gd name="connsiteY213" fmla="*/ 2341344 h 2603551"/>
                <a:gd name="connsiteX214" fmla="*/ 1538059 w 1757308"/>
                <a:gd name="connsiteY214" fmla="*/ 2094023 h 2603551"/>
                <a:gd name="connsiteX215" fmla="*/ 1519451 w 1757308"/>
                <a:gd name="connsiteY215" fmla="*/ 2115676 h 2603551"/>
                <a:gd name="connsiteX216" fmla="*/ 1525880 w 1757308"/>
                <a:gd name="connsiteY216" fmla="*/ 2242212 h 2603551"/>
                <a:gd name="connsiteX217" fmla="*/ 1546180 w 1757308"/>
                <a:gd name="connsiteY217" fmla="*/ 2262174 h 2603551"/>
                <a:gd name="connsiteX218" fmla="*/ 1566480 w 1757308"/>
                <a:gd name="connsiteY218" fmla="*/ 2241536 h 2603551"/>
                <a:gd name="connsiteX219" fmla="*/ 1560051 w 1757308"/>
                <a:gd name="connsiteY219" fmla="*/ 2112293 h 2603551"/>
                <a:gd name="connsiteX220" fmla="*/ 1538059 w 1757308"/>
                <a:gd name="connsiteY220" fmla="*/ 2094023 h 2603551"/>
                <a:gd name="connsiteX221" fmla="*/ 1543134 w 1757308"/>
                <a:gd name="connsiteY221" fmla="*/ 2349802 h 2603551"/>
                <a:gd name="connsiteX222" fmla="*/ 1520805 w 1757308"/>
                <a:gd name="connsiteY222" fmla="*/ 2368072 h 2603551"/>
                <a:gd name="connsiteX223" fmla="*/ 1482911 w 1757308"/>
                <a:gd name="connsiteY223" fmla="*/ 2477692 h 2603551"/>
                <a:gd name="connsiteX224" fmla="*/ 1487648 w 1757308"/>
                <a:gd name="connsiteY224" fmla="*/ 2506112 h 2603551"/>
                <a:gd name="connsiteX225" fmla="*/ 1499490 w 1757308"/>
                <a:gd name="connsiteY225" fmla="*/ 2509833 h 2603551"/>
                <a:gd name="connsiteX226" fmla="*/ 1516068 w 1757308"/>
                <a:gd name="connsiteY226" fmla="*/ 2501375 h 2603551"/>
                <a:gd name="connsiteX227" fmla="*/ 1561405 w 1757308"/>
                <a:gd name="connsiteY227" fmla="*/ 2372132 h 2603551"/>
                <a:gd name="connsiteX228" fmla="*/ 1543134 w 1757308"/>
                <a:gd name="connsiteY228" fmla="*/ 2349802 h 2603551"/>
                <a:gd name="connsiteX229" fmla="*/ 1146609 w 1757308"/>
                <a:gd name="connsiteY229" fmla="*/ 2555508 h 2603551"/>
                <a:gd name="connsiteX230" fmla="*/ 1029884 w 1757308"/>
                <a:gd name="connsiteY230" fmla="*/ 2519983 h 2603551"/>
                <a:gd name="connsiteX231" fmla="*/ 1002817 w 1757308"/>
                <a:gd name="connsiteY231" fmla="*/ 2529457 h 2603551"/>
                <a:gd name="connsiteX232" fmla="*/ 1012291 w 1757308"/>
                <a:gd name="connsiteY232" fmla="*/ 2556523 h 2603551"/>
                <a:gd name="connsiteX233" fmla="*/ 1139842 w 1757308"/>
                <a:gd name="connsiteY233" fmla="*/ 2595431 h 2603551"/>
                <a:gd name="connsiteX234" fmla="*/ 1143225 w 1757308"/>
                <a:gd name="connsiteY234" fmla="*/ 2595770 h 2603551"/>
                <a:gd name="connsiteX235" fmla="*/ 1163187 w 1757308"/>
                <a:gd name="connsiteY235" fmla="*/ 2578853 h 2603551"/>
                <a:gd name="connsiteX236" fmla="*/ 1146609 w 1757308"/>
                <a:gd name="connsiteY236" fmla="*/ 2555508 h 2603551"/>
                <a:gd name="connsiteX237" fmla="*/ 1390547 w 1757308"/>
                <a:gd name="connsiteY237" fmla="*/ 2544343 h 2603551"/>
                <a:gd name="connsiteX238" fmla="*/ 1271115 w 1757308"/>
                <a:gd name="connsiteY238" fmla="*/ 2562952 h 2603551"/>
                <a:gd name="connsiteX239" fmla="*/ 1251153 w 1757308"/>
                <a:gd name="connsiteY239" fmla="*/ 2583590 h 2603551"/>
                <a:gd name="connsiteX240" fmla="*/ 1271453 w 1757308"/>
                <a:gd name="connsiteY240" fmla="*/ 2603551 h 2603551"/>
                <a:gd name="connsiteX241" fmla="*/ 1404418 w 1757308"/>
                <a:gd name="connsiteY241" fmla="*/ 2582575 h 2603551"/>
                <a:gd name="connsiteX242" fmla="*/ 1416598 w 1757308"/>
                <a:gd name="connsiteY242" fmla="*/ 2556523 h 2603551"/>
                <a:gd name="connsiteX243" fmla="*/ 1390547 w 1757308"/>
                <a:gd name="connsiteY243" fmla="*/ 2544343 h 2603551"/>
                <a:gd name="connsiteX244" fmla="*/ 1111760 w 1757308"/>
                <a:gd name="connsiteY244" fmla="*/ 573218 h 2603551"/>
                <a:gd name="connsiteX245" fmla="*/ 1125970 w 1757308"/>
                <a:gd name="connsiteY245" fmla="*/ 582691 h 2603551"/>
                <a:gd name="connsiteX246" fmla="*/ 1129353 w 1757308"/>
                <a:gd name="connsiteY246" fmla="*/ 583030 h 2603551"/>
                <a:gd name="connsiteX247" fmla="*/ 1149315 w 1757308"/>
                <a:gd name="connsiteY247" fmla="*/ 565775 h 2603551"/>
                <a:gd name="connsiteX248" fmla="*/ 1158789 w 1757308"/>
                <a:gd name="connsiteY248" fmla="*/ 505551 h 2603551"/>
                <a:gd name="connsiteX249" fmla="*/ 1145932 w 1757308"/>
                <a:gd name="connsiteY249" fmla="*/ 483221 h 2603551"/>
                <a:gd name="connsiteX250" fmla="*/ 1121572 w 1757308"/>
                <a:gd name="connsiteY250" fmla="*/ 491341 h 2603551"/>
                <a:gd name="connsiteX251" fmla="*/ 1089092 w 1757308"/>
                <a:gd name="connsiteY251" fmla="*/ 542768 h 2603551"/>
                <a:gd name="connsiteX252" fmla="*/ 1095520 w 1757308"/>
                <a:gd name="connsiteY252" fmla="*/ 570850 h 2603551"/>
                <a:gd name="connsiteX253" fmla="*/ 1111760 w 1757308"/>
                <a:gd name="connsiteY253" fmla="*/ 573218 h 2603551"/>
                <a:gd name="connsiteX254" fmla="*/ 979810 w 1757308"/>
                <a:gd name="connsiteY254" fmla="*/ 776217 h 2603551"/>
                <a:gd name="connsiteX255" fmla="*/ 997066 w 1757308"/>
                <a:gd name="connsiteY255" fmla="*/ 766744 h 2603551"/>
                <a:gd name="connsiteX256" fmla="*/ 1060334 w 1757308"/>
                <a:gd name="connsiteY256" fmla="*/ 665583 h 2603551"/>
                <a:gd name="connsiteX257" fmla="*/ 1053906 w 1757308"/>
                <a:gd name="connsiteY257" fmla="*/ 637501 h 2603551"/>
                <a:gd name="connsiteX258" fmla="*/ 1025824 w 1757308"/>
                <a:gd name="connsiteY258" fmla="*/ 643929 h 2603551"/>
                <a:gd name="connsiteX259" fmla="*/ 962556 w 1757308"/>
                <a:gd name="connsiteY259" fmla="*/ 745091 h 2603551"/>
                <a:gd name="connsiteX260" fmla="*/ 968984 w 1757308"/>
                <a:gd name="connsiteY260" fmla="*/ 773172 h 2603551"/>
                <a:gd name="connsiteX261" fmla="*/ 979810 w 1757308"/>
                <a:gd name="connsiteY261" fmla="*/ 776217 h 2603551"/>
                <a:gd name="connsiteX262" fmla="*/ 593435 w 1757308"/>
                <a:gd name="connsiteY262" fmla="*/ 1381833 h 2603551"/>
                <a:gd name="connsiteX263" fmla="*/ 603924 w 1757308"/>
                <a:gd name="connsiteY263" fmla="*/ 1384878 h 2603551"/>
                <a:gd name="connsiteX264" fmla="*/ 621178 w 1757308"/>
                <a:gd name="connsiteY264" fmla="*/ 1375066 h 2603551"/>
                <a:gd name="connsiteX265" fmla="*/ 683093 w 1757308"/>
                <a:gd name="connsiteY265" fmla="*/ 1273228 h 2603551"/>
                <a:gd name="connsiteX266" fmla="*/ 676326 w 1757308"/>
                <a:gd name="connsiteY266" fmla="*/ 1245146 h 2603551"/>
                <a:gd name="connsiteX267" fmla="*/ 648245 w 1757308"/>
                <a:gd name="connsiteY267" fmla="*/ 1251913 h 2603551"/>
                <a:gd name="connsiteX268" fmla="*/ 585992 w 1757308"/>
                <a:gd name="connsiteY268" fmla="*/ 1353751 h 2603551"/>
                <a:gd name="connsiteX269" fmla="*/ 593435 w 1757308"/>
                <a:gd name="connsiteY269" fmla="*/ 1381833 h 2603551"/>
                <a:gd name="connsiteX270" fmla="*/ 853612 w 1757308"/>
                <a:gd name="connsiteY270" fmla="*/ 978540 h 2603551"/>
                <a:gd name="connsiteX271" fmla="*/ 870868 w 1757308"/>
                <a:gd name="connsiteY271" fmla="*/ 969067 h 2603551"/>
                <a:gd name="connsiteX272" fmla="*/ 933798 w 1757308"/>
                <a:gd name="connsiteY272" fmla="*/ 867906 h 2603551"/>
                <a:gd name="connsiteX273" fmla="*/ 927369 w 1757308"/>
                <a:gd name="connsiteY273" fmla="*/ 839824 h 2603551"/>
                <a:gd name="connsiteX274" fmla="*/ 899287 w 1757308"/>
                <a:gd name="connsiteY274" fmla="*/ 846252 h 2603551"/>
                <a:gd name="connsiteX275" fmla="*/ 836358 w 1757308"/>
                <a:gd name="connsiteY275" fmla="*/ 947414 h 2603551"/>
                <a:gd name="connsiteX276" fmla="*/ 842786 w 1757308"/>
                <a:gd name="connsiteY276" fmla="*/ 975495 h 2603551"/>
                <a:gd name="connsiteX277" fmla="*/ 853612 w 1757308"/>
                <a:gd name="connsiteY277" fmla="*/ 978540 h 2603551"/>
                <a:gd name="connsiteX278" fmla="*/ 711175 w 1757308"/>
                <a:gd name="connsiteY278" fmla="*/ 1150413 h 2603551"/>
                <a:gd name="connsiteX279" fmla="*/ 717941 w 1757308"/>
                <a:gd name="connsiteY279" fmla="*/ 1178495 h 2603551"/>
                <a:gd name="connsiteX280" fmla="*/ 728429 w 1757308"/>
                <a:gd name="connsiteY280" fmla="*/ 1181540 h 2603551"/>
                <a:gd name="connsiteX281" fmla="*/ 745685 w 1757308"/>
                <a:gd name="connsiteY281" fmla="*/ 1171728 h 2603551"/>
                <a:gd name="connsiteX282" fmla="*/ 808276 w 1757308"/>
                <a:gd name="connsiteY282" fmla="*/ 1070228 h 2603551"/>
                <a:gd name="connsiteX283" fmla="*/ 801509 w 1757308"/>
                <a:gd name="connsiteY283" fmla="*/ 1042147 h 2603551"/>
                <a:gd name="connsiteX284" fmla="*/ 773428 w 1757308"/>
                <a:gd name="connsiteY284" fmla="*/ 1048914 h 2603551"/>
                <a:gd name="connsiteX285" fmla="*/ 711175 w 1757308"/>
                <a:gd name="connsiteY285" fmla="*/ 1150413 h 2603551"/>
                <a:gd name="connsiteX286" fmla="*/ 572120 w 1757308"/>
                <a:gd name="connsiteY286" fmla="*/ 1498219 h 2603551"/>
                <a:gd name="connsiteX287" fmla="*/ 546745 w 1757308"/>
                <a:gd name="connsiteY287" fmla="*/ 1498219 h 2603551"/>
                <a:gd name="connsiteX288" fmla="*/ 559602 w 1757308"/>
                <a:gd name="connsiteY288" fmla="*/ 1476566 h 2603551"/>
                <a:gd name="connsiteX289" fmla="*/ 552496 w 1757308"/>
                <a:gd name="connsiteY289" fmla="*/ 1448822 h 2603551"/>
                <a:gd name="connsiteX290" fmla="*/ 524753 w 1757308"/>
                <a:gd name="connsiteY290" fmla="*/ 1455927 h 2603551"/>
                <a:gd name="connsiteX291" fmla="*/ 493627 w 1757308"/>
                <a:gd name="connsiteY291" fmla="*/ 1508369 h 2603551"/>
                <a:gd name="connsiteX292" fmla="*/ 493627 w 1757308"/>
                <a:gd name="connsiteY292" fmla="*/ 1528669 h 2603551"/>
                <a:gd name="connsiteX293" fmla="*/ 511220 w 1757308"/>
                <a:gd name="connsiteY293" fmla="*/ 1538819 h 2603551"/>
                <a:gd name="connsiteX294" fmla="*/ 572120 w 1757308"/>
                <a:gd name="connsiteY294" fmla="*/ 1538819 h 2603551"/>
                <a:gd name="connsiteX295" fmla="*/ 592420 w 1757308"/>
                <a:gd name="connsiteY295" fmla="*/ 1518519 h 2603551"/>
                <a:gd name="connsiteX296" fmla="*/ 572120 w 1757308"/>
                <a:gd name="connsiteY296" fmla="*/ 1498219 h 2603551"/>
                <a:gd name="connsiteX297" fmla="*/ 802525 w 1757308"/>
                <a:gd name="connsiteY297" fmla="*/ 1498219 h 2603551"/>
                <a:gd name="connsiteX298" fmla="*/ 687492 w 1757308"/>
                <a:gd name="connsiteY298" fmla="*/ 1498219 h 2603551"/>
                <a:gd name="connsiteX299" fmla="*/ 667192 w 1757308"/>
                <a:gd name="connsiteY299" fmla="*/ 1518519 h 2603551"/>
                <a:gd name="connsiteX300" fmla="*/ 687492 w 1757308"/>
                <a:gd name="connsiteY300" fmla="*/ 1538819 h 2603551"/>
                <a:gd name="connsiteX301" fmla="*/ 802525 w 1757308"/>
                <a:gd name="connsiteY301" fmla="*/ 1538819 h 2603551"/>
                <a:gd name="connsiteX302" fmla="*/ 822825 w 1757308"/>
                <a:gd name="connsiteY302" fmla="*/ 1518519 h 2603551"/>
                <a:gd name="connsiteX303" fmla="*/ 802525 w 1757308"/>
                <a:gd name="connsiteY303" fmla="*/ 1498219 h 2603551"/>
                <a:gd name="connsiteX304" fmla="*/ 991314 w 1757308"/>
                <a:gd name="connsiteY304" fmla="*/ 1437996 h 2603551"/>
                <a:gd name="connsiteX305" fmla="*/ 967969 w 1757308"/>
                <a:gd name="connsiteY305" fmla="*/ 1454913 h 2603551"/>
                <a:gd name="connsiteX306" fmla="*/ 961202 w 1757308"/>
                <a:gd name="connsiteY306" fmla="*/ 1497881 h 2603551"/>
                <a:gd name="connsiteX307" fmla="*/ 917558 w 1757308"/>
                <a:gd name="connsiteY307" fmla="*/ 1497881 h 2603551"/>
                <a:gd name="connsiteX308" fmla="*/ 897258 w 1757308"/>
                <a:gd name="connsiteY308" fmla="*/ 1518181 h 2603551"/>
                <a:gd name="connsiteX309" fmla="*/ 917558 w 1757308"/>
                <a:gd name="connsiteY309" fmla="*/ 1538481 h 2603551"/>
                <a:gd name="connsiteX310" fmla="*/ 978457 w 1757308"/>
                <a:gd name="connsiteY310" fmla="*/ 1538481 h 2603551"/>
                <a:gd name="connsiteX311" fmla="*/ 998419 w 1757308"/>
                <a:gd name="connsiteY311" fmla="*/ 1521226 h 2603551"/>
                <a:gd name="connsiteX312" fmla="*/ 1007892 w 1757308"/>
                <a:gd name="connsiteY312" fmla="*/ 1461002 h 2603551"/>
                <a:gd name="connsiteX313" fmla="*/ 991314 w 1757308"/>
                <a:gd name="connsiteY313" fmla="*/ 1437996 h 2603551"/>
                <a:gd name="connsiteX314" fmla="*/ 1085709 w 1757308"/>
                <a:gd name="connsiteY314" fmla="*/ 838471 h 2603551"/>
                <a:gd name="connsiteX315" fmla="*/ 1089092 w 1757308"/>
                <a:gd name="connsiteY315" fmla="*/ 838809 h 2603551"/>
                <a:gd name="connsiteX316" fmla="*/ 1109053 w 1757308"/>
                <a:gd name="connsiteY316" fmla="*/ 821554 h 2603551"/>
                <a:gd name="connsiteX317" fmla="*/ 1129015 w 1757308"/>
                <a:gd name="connsiteY317" fmla="*/ 693664 h 2603551"/>
                <a:gd name="connsiteX318" fmla="*/ 1112099 w 1757308"/>
                <a:gd name="connsiteY318" fmla="*/ 670319 h 2603551"/>
                <a:gd name="connsiteX319" fmla="*/ 1088753 w 1757308"/>
                <a:gd name="connsiteY319" fmla="*/ 687236 h 2603551"/>
                <a:gd name="connsiteX320" fmla="*/ 1068792 w 1757308"/>
                <a:gd name="connsiteY320" fmla="*/ 815126 h 2603551"/>
                <a:gd name="connsiteX321" fmla="*/ 1085709 w 1757308"/>
                <a:gd name="connsiteY321" fmla="*/ 838471 h 2603551"/>
                <a:gd name="connsiteX322" fmla="*/ 1048492 w 1757308"/>
                <a:gd name="connsiteY322" fmla="*/ 943354 h 2603551"/>
                <a:gd name="connsiteX323" fmla="*/ 1028192 w 1757308"/>
                <a:gd name="connsiteY323" fmla="*/ 1071243 h 2603551"/>
                <a:gd name="connsiteX324" fmla="*/ 1045109 w 1757308"/>
                <a:gd name="connsiteY324" fmla="*/ 1094588 h 2603551"/>
                <a:gd name="connsiteX325" fmla="*/ 1048153 w 1757308"/>
                <a:gd name="connsiteY325" fmla="*/ 1094927 h 2603551"/>
                <a:gd name="connsiteX326" fmla="*/ 1068116 w 1757308"/>
                <a:gd name="connsiteY326" fmla="*/ 1077672 h 2603551"/>
                <a:gd name="connsiteX327" fmla="*/ 1088416 w 1757308"/>
                <a:gd name="connsiteY327" fmla="*/ 949782 h 2603551"/>
                <a:gd name="connsiteX328" fmla="*/ 1071499 w 1757308"/>
                <a:gd name="connsiteY328" fmla="*/ 926437 h 2603551"/>
                <a:gd name="connsiteX329" fmla="*/ 1048492 w 1757308"/>
                <a:gd name="connsiteY329" fmla="*/ 943354 h 2603551"/>
                <a:gd name="connsiteX330" fmla="*/ 1031576 w 1757308"/>
                <a:gd name="connsiteY330" fmla="*/ 1182217 h 2603551"/>
                <a:gd name="connsiteX331" fmla="*/ 1008231 w 1757308"/>
                <a:gd name="connsiteY331" fmla="*/ 1199133 h 2603551"/>
                <a:gd name="connsiteX332" fmla="*/ 987931 w 1757308"/>
                <a:gd name="connsiteY332" fmla="*/ 1327023 h 2603551"/>
                <a:gd name="connsiteX333" fmla="*/ 1004848 w 1757308"/>
                <a:gd name="connsiteY333" fmla="*/ 1350368 h 2603551"/>
                <a:gd name="connsiteX334" fmla="*/ 1007892 w 1757308"/>
                <a:gd name="connsiteY334" fmla="*/ 1350706 h 2603551"/>
                <a:gd name="connsiteX335" fmla="*/ 1027854 w 1757308"/>
                <a:gd name="connsiteY335" fmla="*/ 1333451 h 2603551"/>
                <a:gd name="connsiteX336" fmla="*/ 1048153 w 1757308"/>
                <a:gd name="connsiteY336" fmla="*/ 1205561 h 2603551"/>
                <a:gd name="connsiteX337" fmla="*/ 1031576 w 1757308"/>
                <a:gd name="connsiteY337" fmla="*/ 1182217 h 260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1757308" h="2603551">
                  <a:moveTo>
                    <a:pt x="922633" y="1877151"/>
                  </a:moveTo>
                  <a:lnTo>
                    <a:pt x="861733" y="1874445"/>
                  </a:lnTo>
                  <a:cubicBezTo>
                    <a:pt x="851244" y="1873768"/>
                    <a:pt x="841094" y="1882565"/>
                    <a:pt x="840418" y="1893730"/>
                  </a:cubicBezTo>
                  <a:cubicBezTo>
                    <a:pt x="839741" y="1904895"/>
                    <a:pt x="848537" y="1914368"/>
                    <a:pt x="859702" y="1915045"/>
                  </a:cubicBezTo>
                  <a:lnTo>
                    <a:pt x="899287" y="1917075"/>
                  </a:lnTo>
                  <a:lnTo>
                    <a:pt x="895227" y="1956321"/>
                  </a:lnTo>
                  <a:cubicBezTo>
                    <a:pt x="894212" y="1967486"/>
                    <a:pt x="902333" y="1977298"/>
                    <a:pt x="913498" y="1978651"/>
                  </a:cubicBezTo>
                  <a:cubicBezTo>
                    <a:pt x="914174" y="1978651"/>
                    <a:pt x="915527" y="1978651"/>
                    <a:pt x="915527" y="1978651"/>
                  </a:cubicBezTo>
                  <a:cubicBezTo>
                    <a:pt x="925677" y="1978651"/>
                    <a:pt x="934812" y="1970870"/>
                    <a:pt x="935827" y="1960381"/>
                  </a:cubicBezTo>
                  <a:lnTo>
                    <a:pt x="941917" y="1899820"/>
                  </a:lnTo>
                  <a:cubicBezTo>
                    <a:pt x="942594" y="1894406"/>
                    <a:pt x="940564" y="1888655"/>
                    <a:pt x="937181" y="1884595"/>
                  </a:cubicBezTo>
                  <a:cubicBezTo>
                    <a:pt x="933120" y="1879858"/>
                    <a:pt x="928045" y="1877151"/>
                    <a:pt x="922633" y="1877151"/>
                  </a:cubicBezTo>
                  <a:close/>
                  <a:moveTo>
                    <a:pt x="736550" y="1868355"/>
                  </a:moveTo>
                  <a:lnTo>
                    <a:pt x="611705" y="1862603"/>
                  </a:lnTo>
                  <a:cubicBezTo>
                    <a:pt x="601217" y="1860912"/>
                    <a:pt x="591067" y="1870723"/>
                    <a:pt x="590390" y="1881888"/>
                  </a:cubicBezTo>
                  <a:cubicBezTo>
                    <a:pt x="589713" y="1893053"/>
                    <a:pt x="598510" y="1902526"/>
                    <a:pt x="609675" y="1903203"/>
                  </a:cubicBezTo>
                  <a:lnTo>
                    <a:pt x="735535" y="1908955"/>
                  </a:lnTo>
                  <a:cubicBezTo>
                    <a:pt x="746361" y="1908955"/>
                    <a:pt x="755496" y="1900496"/>
                    <a:pt x="755835" y="1889670"/>
                  </a:cubicBezTo>
                  <a:cubicBezTo>
                    <a:pt x="756511" y="1878505"/>
                    <a:pt x="747715" y="1869031"/>
                    <a:pt x="736550" y="1868355"/>
                  </a:cubicBezTo>
                  <a:close/>
                  <a:moveTo>
                    <a:pt x="1541442" y="829674"/>
                  </a:moveTo>
                  <a:cubicBezTo>
                    <a:pt x="1530277" y="829674"/>
                    <a:pt x="1521143" y="838809"/>
                    <a:pt x="1521143" y="849974"/>
                  </a:cubicBezTo>
                  <a:lnTo>
                    <a:pt x="1521143" y="975157"/>
                  </a:lnTo>
                  <a:cubicBezTo>
                    <a:pt x="1521143" y="986322"/>
                    <a:pt x="1530277" y="995457"/>
                    <a:pt x="1541442" y="995457"/>
                  </a:cubicBezTo>
                  <a:cubicBezTo>
                    <a:pt x="1552608" y="995457"/>
                    <a:pt x="1561742" y="986322"/>
                    <a:pt x="1561742" y="975157"/>
                  </a:cubicBezTo>
                  <a:lnTo>
                    <a:pt x="1561742" y="849974"/>
                  </a:lnTo>
                  <a:cubicBezTo>
                    <a:pt x="1562081" y="838471"/>
                    <a:pt x="1552946" y="829674"/>
                    <a:pt x="1541442" y="829674"/>
                  </a:cubicBezTo>
                  <a:close/>
                  <a:moveTo>
                    <a:pt x="865116" y="159776"/>
                  </a:moveTo>
                  <a:cubicBezTo>
                    <a:pt x="880002" y="139814"/>
                    <a:pt x="899965" y="121882"/>
                    <a:pt x="923986" y="106319"/>
                  </a:cubicBezTo>
                  <a:cubicBezTo>
                    <a:pt x="933459" y="100229"/>
                    <a:pt x="936166" y="87711"/>
                    <a:pt x="930076" y="78237"/>
                  </a:cubicBezTo>
                  <a:cubicBezTo>
                    <a:pt x="923986" y="68764"/>
                    <a:pt x="911467" y="66057"/>
                    <a:pt x="901994" y="72147"/>
                  </a:cubicBezTo>
                  <a:cubicBezTo>
                    <a:pt x="873912" y="90079"/>
                    <a:pt x="850229" y="111394"/>
                    <a:pt x="832298" y="135416"/>
                  </a:cubicBezTo>
                  <a:lnTo>
                    <a:pt x="809968" y="166204"/>
                  </a:lnTo>
                  <a:cubicBezTo>
                    <a:pt x="803540" y="175339"/>
                    <a:pt x="805569" y="188196"/>
                    <a:pt x="814704" y="194624"/>
                  </a:cubicBezTo>
                  <a:cubicBezTo>
                    <a:pt x="818426" y="197330"/>
                    <a:pt x="822486" y="198346"/>
                    <a:pt x="826546" y="198346"/>
                  </a:cubicBezTo>
                  <a:cubicBezTo>
                    <a:pt x="832975" y="198346"/>
                    <a:pt x="839065" y="195301"/>
                    <a:pt x="843124" y="189887"/>
                  </a:cubicBezTo>
                  <a:lnTo>
                    <a:pt x="865116" y="159776"/>
                  </a:lnTo>
                  <a:close/>
                  <a:moveTo>
                    <a:pt x="1541781" y="1079702"/>
                  </a:moveTo>
                  <a:cubicBezTo>
                    <a:pt x="1530616" y="1079702"/>
                    <a:pt x="1521481" y="1088837"/>
                    <a:pt x="1521481" y="1100002"/>
                  </a:cubicBezTo>
                  <a:lnTo>
                    <a:pt x="1521481" y="1225185"/>
                  </a:lnTo>
                  <a:cubicBezTo>
                    <a:pt x="1521481" y="1236350"/>
                    <a:pt x="1530616" y="1245485"/>
                    <a:pt x="1541781" y="1245485"/>
                  </a:cubicBezTo>
                  <a:cubicBezTo>
                    <a:pt x="1552946" y="1245485"/>
                    <a:pt x="1562081" y="1236350"/>
                    <a:pt x="1562081" y="1225185"/>
                  </a:cubicBezTo>
                  <a:lnTo>
                    <a:pt x="1562081" y="1100002"/>
                  </a:lnTo>
                  <a:cubicBezTo>
                    <a:pt x="1562081" y="1088837"/>
                    <a:pt x="1552946" y="1079702"/>
                    <a:pt x="1541781" y="1079702"/>
                  </a:cubicBezTo>
                  <a:close/>
                  <a:moveTo>
                    <a:pt x="420209" y="829674"/>
                  </a:moveTo>
                  <a:cubicBezTo>
                    <a:pt x="426975" y="829674"/>
                    <a:pt x="433742" y="826291"/>
                    <a:pt x="437802" y="819862"/>
                  </a:cubicBezTo>
                  <a:cubicBezTo>
                    <a:pt x="458778" y="784676"/>
                    <a:pt x="480432" y="748813"/>
                    <a:pt x="502085" y="712611"/>
                  </a:cubicBezTo>
                  <a:cubicBezTo>
                    <a:pt x="507837" y="703138"/>
                    <a:pt x="504792" y="690619"/>
                    <a:pt x="495318" y="684868"/>
                  </a:cubicBezTo>
                  <a:cubicBezTo>
                    <a:pt x="485845" y="679116"/>
                    <a:pt x="473327" y="682161"/>
                    <a:pt x="467575" y="691634"/>
                  </a:cubicBezTo>
                  <a:cubicBezTo>
                    <a:pt x="445584" y="727836"/>
                    <a:pt x="423930" y="763699"/>
                    <a:pt x="402954" y="799224"/>
                  </a:cubicBezTo>
                  <a:cubicBezTo>
                    <a:pt x="397202" y="809036"/>
                    <a:pt x="400247" y="821216"/>
                    <a:pt x="410059" y="826967"/>
                  </a:cubicBezTo>
                  <a:cubicBezTo>
                    <a:pt x="413104" y="828659"/>
                    <a:pt x="416826" y="829674"/>
                    <a:pt x="420209" y="829674"/>
                  </a:cubicBezTo>
                  <a:close/>
                  <a:moveTo>
                    <a:pt x="243599" y="1832153"/>
                  </a:moveTo>
                  <a:cubicBezTo>
                    <a:pt x="202661" y="1820312"/>
                    <a:pt x="166797" y="1803395"/>
                    <a:pt x="137025" y="1782418"/>
                  </a:cubicBezTo>
                  <a:cubicBezTo>
                    <a:pt x="127889" y="1775990"/>
                    <a:pt x="115033" y="1778020"/>
                    <a:pt x="108604" y="1787155"/>
                  </a:cubicBezTo>
                  <a:cubicBezTo>
                    <a:pt x="102176" y="1796290"/>
                    <a:pt x="104206" y="1809147"/>
                    <a:pt x="113341" y="1815575"/>
                  </a:cubicBezTo>
                  <a:cubicBezTo>
                    <a:pt x="146836" y="1839258"/>
                    <a:pt x="186759" y="1858205"/>
                    <a:pt x="232096" y="1871400"/>
                  </a:cubicBezTo>
                  <a:cubicBezTo>
                    <a:pt x="234126" y="1872076"/>
                    <a:pt x="235818" y="1872076"/>
                    <a:pt x="237847" y="1872076"/>
                  </a:cubicBezTo>
                  <a:cubicBezTo>
                    <a:pt x="246644" y="1872076"/>
                    <a:pt x="254764" y="1866325"/>
                    <a:pt x="257471" y="1857528"/>
                  </a:cubicBezTo>
                  <a:cubicBezTo>
                    <a:pt x="260516" y="1846363"/>
                    <a:pt x="254087" y="1835198"/>
                    <a:pt x="243599" y="1832153"/>
                  </a:cubicBezTo>
                  <a:close/>
                  <a:moveTo>
                    <a:pt x="120446" y="1335143"/>
                  </a:moveTo>
                  <a:cubicBezTo>
                    <a:pt x="110635" y="1329730"/>
                    <a:pt x="98454" y="1333113"/>
                    <a:pt x="92703" y="1343263"/>
                  </a:cubicBezTo>
                  <a:lnTo>
                    <a:pt x="54133" y="1413636"/>
                  </a:lnTo>
                  <a:cubicBezTo>
                    <a:pt x="46351" y="1427846"/>
                    <a:pt x="39585" y="1441717"/>
                    <a:pt x="33495" y="1455589"/>
                  </a:cubicBezTo>
                  <a:cubicBezTo>
                    <a:pt x="29096" y="1465739"/>
                    <a:pt x="33495" y="1477919"/>
                    <a:pt x="43983" y="1482317"/>
                  </a:cubicBezTo>
                  <a:cubicBezTo>
                    <a:pt x="46689" y="1483332"/>
                    <a:pt x="49396" y="1484009"/>
                    <a:pt x="52103" y="1484009"/>
                  </a:cubicBezTo>
                  <a:cubicBezTo>
                    <a:pt x="59885" y="1484009"/>
                    <a:pt x="67328" y="1479611"/>
                    <a:pt x="70711" y="1471829"/>
                  </a:cubicBezTo>
                  <a:cubicBezTo>
                    <a:pt x="76125" y="1458972"/>
                    <a:pt x="82553" y="1446116"/>
                    <a:pt x="89658" y="1433259"/>
                  </a:cubicBezTo>
                  <a:lnTo>
                    <a:pt x="128228" y="1362886"/>
                  </a:lnTo>
                  <a:cubicBezTo>
                    <a:pt x="133641" y="1352736"/>
                    <a:pt x="130258" y="1340556"/>
                    <a:pt x="120446" y="1335143"/>
                  </a:cubicBezTo>
                  <a:close/>
                  <a:moveTo>
                    <a:pt x="486860" y="1856852"/>
                  </a:moveTo>
                  <a:cubicBezTo>
                    <a:pt x="486860" y="1856852"/>
                    <a:pt x="375549" y="1852453"/>
                    <a:pt x="362016" y="1851777"/>
                  </a:cubicBezTo>
                  <a:cubicBezTo>
                    <a:pt x="351189" y="1851100"/>
                    <a:pt x="341377" y="1859558"/>
                    <a:pt x="340362" y="1870723"/>
                  </a:cubicBezTo>
                  <a:cubicBezTo>
                    <a:pt x="339686" y="1881888"/>
                    <a:pt x="348144" y="1891700"/>
                    <a:pt x="359309" y="1892376"/>
                  </a:cubicBezTo>
                  <a:cubicBezTo>
                    <a:pt x="373180" y="1893391"/>
                    <a:pt x="387052" y="1893730"/>
                    <a:pt x="401601" y="1893730"/>
                  </a:cubicBezTo>
                  <a:lnTo>
                    <a:pt x="485507" y="1897451"/>
                  </a:lnTo>
                  <a:cubicBezTo>
                    <a:pt x="496334" y="1897451"/>
                    <a:pt x="505468" y="1888993"/>
                    <a:pt x="505807" y="1878166"/>
                  </a:cubicBezTo>
                  <a:cubicBezTo>
                    <a:pt x="506821" y="1866663"/>
                    <a:pt x="498025" y="1857190"/>
                    <a:pt x="486860" y="1856852"/>
                  </a:cubicBezTo>
                  <a:close/>
                  <a:moveTo>
                    <a:pt x="367091" y="899370"/>
                  </a:moveTo>
                  <a:cubicBezTo>
                    <a:pt x="357279" y="893619"/>
                    <a:pt x="345099" y="897002"/>
                    <a:pt x="339347" y="906814"/>
                  </a:cubicBezTo>
                  <a:cubicBezTo>
                    <a:pt x="317694" y="943692"/>
                    <a:pt x="296717" y="980232"/>
                    <a:pt x="276755" y="1015080"/>
                  </a:cubicBezTo>
                  <a:cubicBezTo>
                    <a:pt x="271004" y="1024892"/>
                    <a:pt x="274387" y="1037410"/>
                    <a:pt x="284199" y="1042823"/>
                  </a:cubicBezTo>
                  <a:cubicBezTo>
                    <a:pt x="287244" y="1044515"/>
                    <a:pt x="290966" y="1045530"/>
                    <a:pt x="294349" y="1045530"/>
                  </a:cubicBezTo>
                  <a:cubicBezTo>
                    <a:pt x="301454" y="1045530"/>
                    <a:pt x="308220" y="1041808"/>
                    <a:pt x="311942" y="1035380"/>
                  </a:cubicBezTo>
                  <a:cubicBezTo>
                    <a:pt x="331904" y="1000194"/>
                    <a:pt x="352880" y="963992"/>
                    <a:pt x="374534" y="927114"/>
                  </a:cubicBezTo>
                  <a:cubicBezTo>
                    <a:pt x="379947" y="917640"/>
                    <a:pt x="376563" y="905122"/>
                    <a:pt x="367091" y="899370"/>
                  </a:cubicBezTo>
                  <a:close/>
                  <a:moveTo>
                    <a:pt x="1541105" y="579308"/>
                  </a:moveTo>
                  <a:cubicBezTo>
                    <a:pt x="1529940" y="579308"/>
                    <a:pt x="1520805" y="588443"/>
                    <a:pt x="1520805" y="599608"/>
                  </a:cubicBezTo>
                  <a:lnTo>
                    <a:pt x="1520805" y="724791"/>
                  </a:lnTo>
                  <a:cubicBezTo>
                    <a:pt x="1520805" y="735956"/>
                    <a:pt x="1529940" y="745091"/>
                    <a:pt x="1541105" y="745091"/>
                  </a:cubicBezTo>
                  <a:cubicBezTo>
                    <a:pt x="1552269" y="745091"/>
                    <a:pt x="1561405" y="735956"/>
                    <a:pt x="1561405" y="724791"/>
                  </a:cubicBezTo>
                  <a:lnTo>
                    <a:pt x="1561405" y="599608"/>
                  </a:lnTo>
                  <a:cubicBezTo>
                    <a:pt x="1561742" y="588443"/>
                    <a:pt x="1552269" y="579308"/>
                    <a:pt x="1541105" y="579308"/>
                  </a:cubicBezTo>
                  <a:close/>
                  <a:moveTo>
                    <a:pt x="1520466" y="175339"/>
                  </a:moveTo>
                  <a:lnTo>
                    <a:pt x="1520466" y="224735"/>
                  </a:lnTo>
                  <a:cubicBezTo>
                    <a:pt x="1520466" y="235900"/>
                    <a:pt x="1529601" y="245035"/>
                    <a:pt x="1540766" y="245035"/>
                  </a:cubicBezTo>
                  <a:cubicBezTo>
                    <a:pt x="1551931" y="245035"/>
                    <a:pt x="1561066" y="235900"/>
                    <a:pt x="1561066" y="224735"/>
                  </a:cubicBezTo>
                  <a:lnTo>
                    <a:pt x="1561066" y="172971"/>
                  </a:lnTo>
                  <a:cubicBezTo>
                    <a:pt x="1557683" y="144212"/>
                    <a:pt x="1544149" y="117822"/>
                    <a:pt x="1521481" y="94816"/>
                  </a:cubicBezTo>
                  <a:cubicBezTo>
                    <a:pt x="1513699" y="87034"/>
                    <a:pt x="1500843" y="87034"/>
                    <a:pt x="1492723" y="94816"/>
                  </a:cubicBezTo>
                  <a:cubicBezTo>
                    <a:pt x="1484941" y="102936"/>
                    <a:pt x="1484941" y="115792"/>
                    <a:pt x="1492723" y="123574"/>
                  </a:cubicBezTo>
                  <a:cubicBezTo>
                    <a:pt x="1509301" y="140152"/>
                    <a:pt x="1518436" y="157746"/>
                    <a:pt x="1520466" y="175339"/>
                  </a:cubicBezTo>
                  <a:close/>
                  <a:moveTo>
                    <a:pt x="1404756" y="30194"/>
                  </a:moveTo>
                  <a:cubicBezTo>
                    <a:pt x="1357728" y="14969"/>
                    <a:pt x="1310361" y="6849"/>
                    <a:pt x="1278558" y="2789"/>
                  </a:cubicBezTo>
                  <a:cubicBezTo>
                    <a:pt x="1267732" y="1098"/>
                    <a:pt x="1257243" y="9218"/>
                    <a:pt x="1255890" y="20383"/>
                  </a:cubicBezTo>
                  <a:cubicBezTo>
                    <a:pt x="1254536" y="31548"/>
                    <a:pt x="1262318" y="41698"/>
                    <a:pt x="1273483" y="43051"/>
                  </a:cubicBezTo>
                  <a:cubicBezTo>
                    <a:pt x="1303257" y="46773"/>
                    <a:pt x="1348255" y="54216"/>
                    <a:pt x="1391900" y="68764"/>
                  </a:cubicBezTo>
                  <a:cubicBezTo>
                    <a:pt x="1393930" y="69441"/>
                    <a:pt x="1395960" y="69779"/>
                    <a:pt x="1398328" y="69779"/>
                  </a:cubicBezTo>
                  <a:cubicBezTo>
                    <a:pt x="1406786" y="69779"/>
                    <a:pt x="1414906" y="64366"/>
                    <a:pt x="1417613" y="55907"/>
                  </a:cubicBezTo>
                  <a:cubicBezTo>
                    <a:pt x="1421334" y="45081"/>
                    <a:pt x="1415244" y="33578"/>
                    <a:pt x="1404756" y="30194"/>
                  </a:cubicBezTo>
                  <a:close/>
                  <a:moveTo>
                    <a:pt x="171196" y="1263755"/>
                  </a:moveTo>
                  <a:cubicBezTo>
                    <a:pt x="178301" y="1263755"/>
                    <a:pt x="185406" y="1260033"/>
                    <a:pt x="188789" y="1253266"/>
                  </a:cubicBezTo>
                  <a:cubicBezTo>
                    <a:pt x="207736" y="1219095"/>
                    <a:pt x="228374" y="1182555"/>
                    <a:pt x="250027" y="1143985"/>
                  </a:cubicBezTo>
                  <a:cubicBezTo>
                    <a:pt x="255441" y="1134173"/>
                    <a:pt x="252058" y="1121993"/>
                    <a:pt x="242246" y="1116242"/>
                  </a:cubicBezTo>
                  <a:cubicBezTo>
                    <a:pt x="232772" y="1110828"/>
                    <a:pt x="220254" y="1114212"/>
                    <a:pt x="214502" y="1124023"/>
                  </a:cubicBezTo>
                  <a:cubicBezTo>
                    <a:pt x="192850" y="1162593"/>
                    <a:pt x="172211" y="1199133"/>
                    <a:pt x="153264" y="1233305"/>
                  </a:cubicBezTo>
                  <a:cubicBezTo>
                    <a:pt x="147851" y="1243116"/>
                    <a:pt x="151234" y="1255635"/>
                    <a:pt x="161046" y="1261048"/>
                  </a:cubicBezTo>
                  <a:cubicBezTo>
                    <a:pt x="164429" y="1262740"/>
                    <a:pt x="167812" y="1263755"/>
                    <a:pt x="171196" y="1263755"/>
                  </a:cubicBezTo>
                  <a:close/>
                  <a:moveTo>
                    <a:pt x="40938" y="1600734"/>
                  </a:moveTo>
                  <a:cubicBezTo>
                    <a:pt x="40938" y="1595659"/>
                    <a:pt x="40938" y="1590584"/>
                    <a:pt x="41276" y="1585171"/>
                  </a:cubicBezTo>
                  <a:cubicBezTo>
                    <a:pt x="41953" y="1574006"/>
                    <a:pt x="33495" y="1564194"/>
                    <a:pt x="22329" y="1563517"/>
                  </a:cubicBezTo>
                  <a:cubicBezTo>
                    <a:pt x="10488" y="1562164"/>
                    <a:pt x="1353" y="1571299"/>
                    <a:pt x="676" y="1582464"/>
                  </a:cubicBezTo>
                  <a:cubicBezTo>
                    <a:pt x="338" y="1588554"/>
                    <a:pt x="0" y="1594644"/>
                    <a:pt x="0" y="1600396"/>
                  </a:cubicBezTo>
                  <a:cubicBezTo>
                    <a:pt x="0" y="1640995"/>
                    <a:pt x="8796" y="1679227"/>
                    <a:pt x="25713" y="1714075"/>
                  </a:cubicBezTo>
                  <a:cubicBezTo>
                    <a:pt x="29096" y="1721180"/>
                    <a:pt x="36539" y="1725579"/>
                    <a:pt x="43983" y="1725579"/>
                  </a:cubicBezTo>
                  <a:cubicBezTo>
                    <a:pt x="47028" y="1725579"/>
                    <a:pt x="50073" y="1724902"/>
                    <a:pt x="52779" y="1723548"/>
                  </a:cubicBezTo>
                  <a:cubicBezTo>
                    <a:pt x="62929" y="1718473"/>
                    <a:pt x="66989" y="1706294"/>
                    <a:pt x="62253" y="1696482"/>
                  </a:cubicBezTo>
                  <a:cubicBezTo>
                    <a:pt x="48043" y="1667385"/>
                    <a:pt x="40938" y="1635244"/>
                    <a:pt x="40938" y="1600734"/>
                  </a:cubicBezTo>
                  <a:close/>
                  <a:moveTo>
                    <a:pt x="685123" y="405067"/>
                  </a:moveTo>
                  <a:cubicBezTo>
                    <a:pt x="691551" y="405067"/>
                    <a:pt x="698318" y="401683"/>
                    <a:pt x="702040" y="395932"/>
                  </a:cubicBezTo>
                  <a:cubicBezTo>
                    <a:pt x="725046" y="361083"/>
                    <a:pt x="748391" y="326235"/>
                    <a:pt x="771736" y="292402"/>
                  </a:cubicBezTo>
                  <a:cubicBezTo>
                    <a:pt x="778165" y="283267"/>
                    <a:pt x="775796" y="270410"/>
                    <a:pt x="766323" y="264320"/>
                  </a:cubicBezTo>
                  <a:cubicBezTo>
                    <a:pt x="757188" y="257892"/>
                    <a:pt x="744332" y="260260"/>
                    <a:pt x="738241" y="269734"/>
                  </a:cubicBezTo>
                  <a:cubicBezTo>
                    <a:pt x="714896" y="303905"/>
                    <a:pt x="691551" y="338754"/>
                    <a:pt x="668207" y="373940"/>
                  </a:cubicBezTo>
                  <a:cubicBezTo>
                    <a:pt x="662117" y="383413"/>
                    <a:pt x="664485" y="395932"/>
                    <a:pt x="673958" y="402022"/>
                  </a:cubicBezTo>
                  <a:cubicBezTo>
                    <a:pt x="677342" y="403713"/>
                    <a:pt x="681401" y="405067"/>
                    <a:pt x="685123" y="405067"/>
                  </a:cubicBezTo>
                  <a:close/>
                  <a:moveTo>
                    <a:pt x="1540766" y="329280"/>
                  </a:moveTo>
                  <a:cubicBezTo>
                    <a:pt x="1529601" y="329280"/>
                    <a:pt x="1520466" y="338415"/>
                    <a:pt x="1520466" y="349580"/>
                  </a:cubicBezTo>
                  <a:lnTo>
                    <a:pt x="1520466" y="474763"/>
                  </a:lnTo>
                  <a:cubicBezTo>
                    <a:pt x="1520466" y="485928"/>
                    <a:pt x="1529601" y="495063"/>
                    <a:pt x="1540766" y="495063"/>
                  </a:cubicBezTo>
                  <a:cubicBezTo>
                    <a:pt x="1551931" y="495063"/>
                    <a:pt x="1561066" y="485928"/>
                    <a:pt x="1561066" y="474763"/>
                  </a:cubicBezTo>
                  <a:lnTo>
                    <a:pt x="1561066" y="349580"/>
                  </a:lnTo>
                  <a:cubicBezTo>
                    <a:pt x="1561405" y="338415"/>
                    <a:pt x="1552269" y="329280"/>
                    <a:pt x="1540766" y="329280"/>
                  </a:cubicBezTo>
                  <a:close/>
                  <a:moveTo>
                    <a:pt x="550467" y="615848"/>
                  </a:moveTo>
                  <a:cubicBezTo>
                    <a:pt x="557234" y="615848"/>
                    <a:pt x="564000" y="612464"/>
                    <a:pt x="567721" y="606375"/>
                  </a:cubicBezTo>
                  <a:cubicBezTo>
                    <a:pt x="589713" y="571188"/>
                    <a:pt x="612043" y="535663"/>
                    <a:pt x="634373" y="500815"/>
                  </a:cubicBezTo>
                  <a:cubicBezTo>
                    <a:pt x="640463" y="491341"/>
                    <a:pt x="637757" y="478823"/>
                    <a:pt x="628283" y="472733"/>
                  </a:cubicBezTo>
                  <a:cubicBezTo>
                    <a:pt x="619149" y="466643"/>
                    <a:pt x="606292" y="469350"/>
                    <a:pt x="600202" y="478823"/>
                  </a:cubicBezTo>
                  <a:cubicBezTo>
                    <a:pt x="577533" y="514010"/>
                    <a:pt x="555203" y="549535"/>
                    <a:pt x="533212" y="584721"/>
                  </a:cubicBezTo>
                  <a:cubicBezTo>
                    <a:pt x="527460" y="594195"/>
                    <a:pt x="530167" y="606713"/>
                    <a:pt x="539640" y="612803"/>
                  </a:cubicBezTo>
                  <a:cubicBezTo>
                    <a:pt x="543024" y="614833"/>
                    <a:pt x="546745" y="615848"/>
                    <a:pt x="550467" y="615848"/>
                  </a:cubicBezTo>
                  <a:close/>
                  <a:moveTo>
                    <a:pt x="1149653" y="83"/>
                  </a:moveTo>
                  <a:cubicBezTo>
                    <a:pt x="1104656" y="4481"/>
                    <a:pt x="1061687" y="10571"/>
                    <a:pt x="1022779" y="21059"/>
                  </a:cubicBezTo>
                  <a:cubicBezTo>
                    <a:pt x="1011952" y="24104"/>
                    <a:pt x="1005524" y="35269"/>
                    <a:pt x="1008569" y="46096"/>
                  </a:cubicBezTo>
                  <a:cubicBezTo>
                    <a:pt x="1010937" y="55231"/>
                    <a:pt x="1019057" y="60982"/>
                    <a:pt x="1028192" y="60982"/>
                  </a:cubicBezTo>
                  <a:cubicBezTo>
                    <a:pt x="1029884" y="60982"/>
                    <a:pt x="1031576" y="60644"/>
                    <a:pt x="1033606" y="60306"/>
                  </a:cubicBezTo>
                  <a:cubicBezTo>
                    <a:pt x="1070484" y="50494"/>
                    <a:pt x="1110407" y="43728"/>
                    <a:pt x="1153037" y="40344"/>
                  </a:cubicBezTo>
                  <a:cubicBezTo>
                    <a:pt x="1164202" y="39668"/>
                    <a:pt x="1172660" y="29856"/>
                    <a:pt x="1171645" y="18691"/>
                  </a:cubicBezTo>
                  <a:cubicBezTo>
                    <a:pt x="1170631" y="7526"/>
                    <a:pt x="1159803" y="-932"/>
                    <a:pt x="1149653" y="83"/>
                  </a:cubicBezTo>
                  <a:close/>
                  <a:moveTo>
                    <a:pt x="1604373" y="1392321"/>
                  </a:moveTo>
                  <a:cubicBezTo>
                    <a:pt x="1591516" y="1391644"/>
                    <a:pt x="1577644" y="1391306"/>
                    <a:pt x="1562419" y="1391306"/>
                  </a:cubicBezTo>
                  <a:lnTo>
                    <a:pt x="1562419" y="1350706"/>
                  </a:lnTo>
                  <a:cubicBezTo>
                    <a:pt x="1562419" y="1339541"/>
                    <a:pt x="1553284" y="1330406"/>
                    <a:pt x="1542119" y="1330406"/>
                  </a:cubicBezTo>
                  <a:cubicBezTo>
                    <a:pt x="1530955" y="1330406"/>
                    <a:pt x="1521819" y="1339541"/>
                    <a:pt x="1521819" y="1350706"/>
                  </a:cubicBezTo>
                  <a:lnTo>
                    <a:pt x="1521819" y="1411606"/>
                  </a:lnTo>
                  <a:cubicBezTo>
                    <a:pt x="1521819" y="1417019"/>
                    <a:pt x="1524188" y="1422094"/>
                    <a:pt x="1527909" y="1425816"/>
                  </a:cubicBezTo>
                  <a:cubicBezTo>
                    <a:pt x="1531631" y="1429538"/>
                    <a:pt x="1537044" y="1431906"/>
                    <a:pt x="1542458" y="1431568"/>
                  </a:cubicBezTo>
                  <a:cubicBezTo>
                    <a:pt x="1564111" y="1431568"/>
                    <a:pt x="1583734" y="1431568"/>
                    <a:pt x="1601666" y="1432583"/>
                  </a:cubicBezTo>
                  <a:lnTo>
                    <a:pt x="1603019" y="1432583"/>
                  </a:lnTo>
                  <a:cubicBezTo>
                    <a:pt x="1613846" y="1432583"/>
                    <a:pt x="1622642" y="1424124"/>
                    <a:pt x="1623319" y="1413636"/>
                  </a:cubicBezTo>
                  <a:cubicBezTo>
                    <a:pt x="1623996" y="1402809"/>
                    <a:pt x="1615538" y="1392998"/>
                    <a:pt x="1604373" y="1392321"/>
                  </a:cubicBezTo>
                  <a:close/>
                  <a:moveTo>
                    <a:pt x="1736322" y="1724902"/>
                  </a:moveTo>
                  <a:cubicBezTo>
                    <a:pt x="1725157" y="1723548"/>
                    <a:pt x="1715684" y="1732683"/>
                    <a:pt x="1714669" y="1743848"/>
                  </a:cubicBezTo>
                  <a:cubicBezTo>
                    <a:pt x="1710947" y="1803395"/>
                    <a:pt x="1703166" y="1842642"/>
                    <a:pt x="1689294" y="1867340"/>
                  </a:cubicBezTo>
                  <a:cubicBezTo>
                    <a:pt x="1683881" y="1877151"/>
                    <a:pt x="1687264" y="1889670"/>
                    <a:pt x="1697414" y="1895083"/>
                  </a:cubicBezTo>
                  <a:cubicBezTo>
                    <a:pt x="1700459" y="1896775"/>
                    <a:pt x="1703842" y="1897790"/>
                    <a:pt x="1707225" y="1897790"/>
                  </a:cubicBezTo>
                  <a:cubicBezTo>
                    <a:pt x="1714331" y="1897790"/>
                    <a:pt x="1721435" y="1894068"/>
                    <a:pt x="1725157" y="1887301"/>
                  </a:cubicBezTo>
                  <a:cubicBezTo>
                    <a:pt x="1742074" y="1856852"/>
                    <a:pt x="1751209" y="1813545"/>
                    <a:pt x="1755268" y="1746893"/>
                  </a:cubicBezTo>
                  <a:cubicBezTo>
                    <a:pt x="1755946" y="1735052"/>
                    <a:pt x="1747487" y="1725579"/>
                    <a:pt x="1736322" y="1724902"/>
                  </a:cubicBezTo>
                  <a:close/>
                  <a:moveTo>
                    <a:pt x="1716699" y="1610207"/>
                  </a:moveTo>
                  <a:cubicBezTo>
                    <a:pt x="1717038" y="1621372"/>
                    <a:pt x="1726172" y="1629830"/>
                    <a:pt x="1736999" y="1629830"/>
                  </a:cubicBezTo>
                  <a:lnTo>
                    <a:pt x="1737675" y="1629830"/>
                  </a:lnTo>
                  <a:cubicBezTo>
                    <a:pt x="1748840" y="1629492"/>
                    <a:pt x="1757637" y="1620019"/>
                    <a:pt x="1757299" y="1608854"/>
                  </a:cubicBezTo>
                  <a:cubicBezTo>
                    <a:pt x="1754931" y="1545247"/>
                    <a:pt x="1747149" y="1500587"/>
                    <a:pt x="1732600" y="1468107"/>
                  </a:cubicBezTo>
                  <a:cubicBezTo>
                    <a:pt x="1727864" y="1457958"/>
                    <a:pt x="1716022" y="1453221"/>
                    <a:pt x="1705872" y="1457958"/>
                  </a:cubicBezTo>
                  <a:cubicBezTo>
                    <a:pt x="1695722" y="1462694"/>
                    <a:pt x="1690985" y="1474536"/>
                    <a:pt x="1695722" y="1484686"/>
                  </a:cubicBezTo>
                  <a:cubicBezTo>
                    <a:pt x="1707564" y="1511752"/>
                    <a:pt x="1714669" y="1552691"/>
                    <a:pt x="1716699" y="1610207"/>
                  </a:cubicBezTo>
                  <a:close/>
                  <a:moveTo>
                    <a:pt x="1589148" y="1908955"/>
                  </a:moveTo>
                  <a:cubicBezTo>
                    <a:pt x="1571216" y="1908955"/>
                    <a:pt x="1551592" y="1907940"/>
                    <a:pt x="1529263" y="1905910"/>
                  </a:cubicBezTo>
                  <a:cubicBezTo>
                    <a:pt x="1523173" y="1905233"/>
                    <a:pt x="1517759" y="1907601"/>
                    <a:pt x="1513699" y="1911323"/>
                  </a:cubicBezTo>
                  <a:cubicBezTo>
                    <a:pt x="1509640" y="1915383"/>
                    <a:pt x="1507271" y="1920796"/>
                    <a:pt x="1507271" y="1926548"/>
                  </a:cubicBezTo>
                  <a:cubicBezTo>
                    <a:pt x="1507609" y="1947186"/>
                    <a:pt x="1508624" y="1967486"/>
                    <a:pt x="1509977" y="1988124"/>
                  </a:cubicBezTo>
                  <a:cubicBezTo>
                    <a:pt x="1510655" y="1998951"/>
                    <a:pt x="1519451" y="2007409"/>
                    <a:pt x="1530277" y="2007409"/>
                  </a:cubicBezTo>
                  <a:lnTo>
                    <a:pt x="1531631" y="2007409"/>
                  </a:lnTo>
                  <a:cubicBezTo>
                    <a:pt x="1542796" y="2006733"/>
                    <a:pt x="1551255" y="1997260"/>
                    <a:pt x="1550577" y="1986095"/>
                  </a:cubicBezTo>
                  <a:cubicBezTo>
                    <a:pt x="1549901" y="1973576"/>
                    <a:pt x="1549224" y="1961058"/>
                    <a:pt x="1548886" y="1948540"/>
                  </a:cubicBezTo>
                  <a:cubicBezTo>
                    <a:pt x="1563096" y="1949555"/>
                    <a:pt x="1576630" y="1950231"/>
                    <a:pt x="1589148" y="1950231"/>
                  </a:cubicBezTo>
                  <a:cubicBezTo>
                    <a:pt x="1600313" y="1950231"/>
                    <a:pt x="1609448" y="1941096"/>
                    <a:pt x="1609448" y="1929931"/>
                  </a:cubicBezTo>
                  <a:cubicBezTo>
                    <a:pt x="1609448" y="1918090"/>
                    <a:pt x="1600313" y="1908955"/>
                    <a:pt x="1589148" y="1908955"/>
                  </a:cubicBezTo>
                  <a:close/>
                  <a:moveTo>
                    <a:pt x="889815" y="2235107"/>
                  </a:moveTo>
                  <a:cubicBezTo>
                    <a:pt x="899965" y="2235107"/>
                    <a:pt x="909099" y="2227326"/>
                    <a:pt x="910114" y="2216837"/>
                  </a:cubicBezTo>
                  <a:lnTo>
                    <a:pt x="922970" y="2089286"/>
                  </a:lnTo>
                  <a:cubicBezTo>
                    <a:pt x="923986" y="2078121"/>
                    <a:pt x="915866" y="2068309"/>
                    <a:pt x="904701" y="2066956"/>
                  </a:cubicBezTo>
                  <a:cubicBezTo>
                    <a:pt x="894212" y="2065941"/>
                    <a:pt x="883724" y="2074061"/>
                    <a:pt x="882371" y="2085226"/>
                  </a:cubicBezTo>
                  <a:lnTo>
                    <a:pt x="869515" y="2212777"/>
                  </a:lnTo>
                  <a:cubicBezTo>
                    <a:pt x="868499" y="2223942"/>
                    <a:pt x="876619" y="2233754"/>
                    <a:pt x="887784" y="2235107"/>
                  </a:cubicBezTo>
                  <a:lnTo>
                    <a:pt x="889815" y="2235107"/>
                  </a:lnTo>
                  <a:close/>
                  <a:moveTo>
                    <a:pt x="899287" y="2341344"/>
                  </a:moveTo>
                  <a:cubicBezTo>
                    <a:pt x="898949" y="2330179"/>
                    <a:pt x="888799" y="2322397"/>
                    <a:pt x="877973" y="2321721"/>
                  </a:cubicBezTo>
                  <a:cubicBezTo>
                    <a:pt x="866808" y="2322059"/>
                    <a:pt x="858011" y="2331532"/>
                    <a:pt x="858349" y="2343035"/>
                  </a:cubicBezTo>
                  <a:cubicBezTo>
                    <a:pt x="860379" y="2392094"/>
                    <a:pt x="875943" y="2435738"/>
                    <a:pt x="904362" y="2473293"/>
                  </a:cubicBezTo>
                  <a:cubicBezTo>
                    <a:pt x="908423" y="2478368"/>
                    <a:pt x="914512" y="2481413"/>
                    <a:pt x="920602" y="2481413"/>
                  </a:cubicBezTo>
                  <a:cubicBezTo>
                    <a:pt x="925001" y="2481413"/>
                    <a:pt x="929399" y="2480060"/>
                    <a:pt x="932783" y="2477353"/>
                  </a:cubicBezTo>
                  <a:cubicBezTo>
                    <a:pt x="941579" y="2470587"/>
                    <a:pt x="943270" y="2457730"/>
                    <a:pt x="936504" y="2448933"/>
                  </a:cubicBezTo>
                  <a:cubicBezTo>
                    <a:pt x="913498" y="2417807"/>
                    <a:pt x="900979" y="2381944"/>
                    <a:pt x="899287" y="2341344"/>
                  </a:cubicBezTo>
                  <a:close/>
                  <a:moveTo>
                    <a:pt x="1538059" y="2094023"/>
                  </a:moveTo>
                  <a:cubicBezTo>
                    <a:pt x="1526894" y="2095038"/>
                    <a:pt x="1518436" y="2104511"/>
                    <a:pt x="1519451" y="2115676"/>
                  </a:cubicBezTo>
                  <a:cubicBezTo>
                    <a:pt x="1522158" y="2152554"/>
                    <a:pt x="1525202" y="2196876"/>
                    <a:pt x="1525880" y="2242212"/>
                  </a:cubicBezTo>
                  <a:cubicBezTo>
                    <a:pt x="1525880" y="2253377"/>
                    <a:pt x="1535015" y="2262512"/>
                    <a:pt x="1546180" y="2262174"/>
                  </a:cubicBezTo>
                  <a:cubicBezTo>
                    <a:pt x="1557344" y="2262174"/>
                    <a:pt x="1566817" y="2252701"/>
                    <a:pt x="1566480" y="2241536"/>
                  </a:cubicBezTo>
                  <a:cubicBezTo>
                    <a:pt x="1565802" y="2194846"/>
                    <a:pt x="1562758" y="2149847"/>
                    <a:pt x="1560051" y="2112293"/>
                  </a:cubicBezTo>
                  <a:cubicBezTo>
                    <a:pt x="1559036" y="2101466"/>
                    <a:pt x="1548886" y="2093008"/>
                    <a:pt x="1538059" y="2094023"/>
                  </a:cubicBezTo>
                  <a:close/>
                  <a:moveTo>
                    <a:pt x="1543134" y="2349802"/>
                  </a:moveTo>
                  <a:cubicBezTo>
                    <a:pt x="1532646" y="2348449"/>
                    <a:pt x="1522158" y="2356907"/>
                    <a:pt x="1520805" y="2368072"/>
                  </a:cubicBezTo>
                  <a:cubicBezTo>
                    <a:pt x="1516406" y="2412055"/>
                    <a:pt x="1503549" y="2448595"/>
                    <a:pt x="1482911" y="2477692"/>
                  </a:cubicBezTo>
                  <a:cubicBezTo>
                    <a:pt x="1476483" y="2486827"/>
                    <a:pt x="1478513" y="2499683"/>
                    <a:pt x="1487648" y="2506112"/>
                  </a:cubicBezTo>
                  <a:cubicBezTo>
                    <a:pt x="1491369" y="2508818"/>
                    <a:pt x="1495430" y="2509833"/>
                    <a:pt x="1499490" y="2509833"/>
                  </a:cubicBezTo>
                  <a:cubicBezTo>
                    <a:pt x="1505918" y="2509833"/>
                    <a:pt x="1512008" y="2506788"/>
                    <a:pt x="1516068" y="2501375"/>
                  </a:cubicBezTo>
                  <a:cubicBezTo>
                    <a:pt x="1541105" y="2466527"/>
                    <a:pt x="1556330" y="2423220"/>
                    <a:pt x="1561405" y="2372132"/>
                  </a:cubicBezTo>
                  <a:cubicBezTo>
                    <a:pt x="1562419" y="2360967"/>
                    <a:pt x="1554299" y="2351494"/>
                    <a:pt x="1543134" y="2349802"/>
                  </a:cubicBezTo>
                  <a:close/>
                  <a:moveTo>
                    <a:pt x="1146609" y="2555508"/>
                  </a:moveTo>
                  <a:cubicBezTo>
                    <a:pt x="1103302" y="2548403"/>
                    <a:pt x="1064056" y="2536562"/>
                    <a:pt x="1029884" y="2519983"/>
                  </a:cubicBezTo>
                  <a:cubicBezTo>
                    <a:pt x="1019734" y="2515247"/>
                    <a:pt x="1007554" y="2519307"/>
                    <a:pt x="1002817" y="2529457"/>
                  </a:cubicBezTo>
                  <a:cubicBezTo>
                    <a:pt x="998081" y="2539607"/>
                    <a:pt x="1002141" y="2551787"/>
                    <a:pt x="1012291" y="2556523"/>
                  </a:cubicBezTo>
                  <a:cubicBezTo>
                    <a:pt x="1050184" y="2574455"/>
                    <a:pt x="1093152" y="2587650"/>
                    <a:pt x="1139842" y="2595431"/>
                  </a:cubicBezTo>
                  <a:cubicBezTo>
                    <a:pt x="1140857" y="2595770"/>
                    <a:pt x="1142210" y="2595770"/>
                    <a:pt x="1143225" y="2595770"/>
                  </a:cubicBezTo>
                  <a:cubicBezTo>
                    <a:pt x="1153037" y="2595770"/>
                    <a:pt x="1161495" y="2588665"/>
                    <a:pt x="1163187" y="2578853"/>
                  </a:cubicBezTo>
                  <a:cubicBezTo>
                    <a:pt x="1165217" y="2567688"/>
                    <a:pt x="1157774" y="2557200"/>
                    <a:pt x="1146609" y="2555508"/>
                  </a:cubicBezTo>
                  <a:close/>
                  <a:moveTo>
                    <a:pt x="1390547" y="2544343"/>
                  </a:moveTo>
                  <a:cubicBezTo>
                    <a:pt x="1357051" y="2556185"/>
                    <a:pt x="1318143" y="2562275"/>
                    <a:pt x="1271115" y="2562952"/>
                  </a:cubicBezTo>
                  <a:cubicBezTo>
                    <a:pt x="1259950" y="2562952"/>
                    <a:pt x="1250815" y="2572425"/>
                    <a:pt x="1251153" y="2583590"/>
                  </a:cubicBezTo>
                  <a:cubicBezTo>
                    <a:pt x="1251153" y="2594755"/>
                    <a:pt x="1260289" y="2603551"/>
                    <a:pt x="1271453" y="2603551"/>
                  </a:cubicBezTo>
                  <a:cubicBezTo>
                    <a:pt x="1323218" y="2603213"/>
                    <a:pt x="1366863" y="2596108"/>
                    <a:pt x="1404418" y="2582575"/>
                  </a:cubicBezTo>
                  <a:cubicBezTo>
                    <a:pt x="1414906" y="2578853"/>
                    <a:pt x="1420658" y="2567350"/>
                    <a:pt x="1416598" y="2556523"/>
                  </a:cubicBezTo>
                  <a:cubicBezTo>
                    <a:pt x="1412538" y="2546035"/>
                    <a:pt x="1401035" y="2540283"/>
                    <a:pt x="1390547" y="2544343"/>
                  </a:cubicBezTo>
                  <a:close/>
                  <a:moveTo>
                    <a:pt x="1111760" y="573218"/>
                  </a:moveTo>
                  <a:cubicBezTo>
                    <a:pt x="1114806" y="577955"/>
                    <a:pt x="1119881" y="581676"/>
                    <a:pt x="1125970" y="582691"/>
                  </a:cubicBezTo>
                  <a:cubicBezTo>
                    <a:pt x="1126985" y="582691"/>
                    <a:pt x="1128000" y="583030"/>
                    <a:pt x="1129353" y="583030"/>
                  </a:cubicBezTo>
                  <a:cubicBezTo>
                    <a:pt x="1139165" y="583030"/>
                    <a:pt x="1147962" y="575925"/>
                    <a:pt x="1149315" y="565775"/>
                  </a:cubicBezTo>
                  <a:lnTo>
                    <a:pt x="1158789" y="505551"/>
                  </a:lnTo>
                  <a:cubicBezTo>
                    <a:pt x="1160142" y="496078"/>
                    <a:pt x="1154728" y="486943"/>
                    <a:pt x="1145932" y="483221"/>
                  </a:cubicBezTo>
                  <a:cubicBezTo>
                    <a:pt x="1137135" y="479838"/>
                    <a:pt x="1126647" y="483221"/>
                    <a:pt x="1121572" y="491341"/>
                  </a:cubicBezTo>
                  <a:lnTo>
                    <a:pt x="1089092" y="542768"/>
                  </a:lnTo>
                  <a:cubicBezTo>
                    <a:pt x="1083002" y="552241"/>
                    <a:pt x="1086047" y="564760"/>
                    <a:pt x="1095520" y="570850"/>
                  </a:cubicBezTo>
                  <a:cubicBezTo>
                    <a:pt x="1100595" y="574233"/>
                    <a:pt x="1106347" y="574910"/>
                    <a:pt x="1111760" y="573218"/>
                  </a:cubicBezTo>
                  <a:close/>
                  <a:moveTo>
                    <a:pt x="979810" y="776217"/>
                  </a:moveTo>
                  <a:cubicBezTo>
                    <a:pt x="986577" y="776217"/>
                    <a:pt x="993344" y="772834"/>
                    <a:pt x="997066" y="766744"/>
                  </a:cubicBezTo>
                  <a:lnTo>
                    <a:pt x="1060334" y="665583"/>
                  </a:lnTo>
                  <a:cubicBezTo>
                    <a:pt x="1066424" y="656109"/>
                    <a:pt x="1063378" y="643591"/>
                    <a:pt x="1053906" y="637501"/>
                  </a:cubicBezTo>
                  <a:cubicBezTo>
                    <a:pt x="1044432" y="631749"/>
                    <a:pt x="1031914" y="634456"/>
                    <a:pt x="1025824" y="643929"/>
                  </a:cubicBezTo>
                  <a:lnTo>
                    <a:pt x="962556" y="745091"/>
                  </a:lnTo>
                  <a:cubicBezTo>
                    <a:pt x="956466" y="754564"/>
                    <a:pt x="959511" y="767082"/>
                    <a:pt x="968984" y="773172"/>
                  </a:cubicBezTo>
                  <a:cubicBezTo>
                    <a:pt x="972367" y="775202"/>
                    <a:pt x="976089" y="776217"/>
                    <a:pt x="979810" y="776217"/>
                  </a:cubicBezTo>
                  <a:close/>
                  <a:moveTo>
                    <a:pt x="593435" y="1381833"/>
                  </a:moveTo>
                  <a:cubicBezTo>
                    <a:pt x="596818" y="1383863"/>
                    <a:pt x="600540" y="1384878"/>
                    <a:pt x="603924" y="1384878"/>
                  </a:cubicBezTo>
                  <a:cubicBezTo>
                    <a:pt x="610690" y="1384878"/>
                    <a:pt x="617457" y="1381494"/>
                    <a:pt x="621178" y="1375066"/>
                  </a:cubicBezTo>
                  <a:lnTo>
                    <a:pt x="683093" y="1273228"/>
                  </a:lnTo>
                  <a:cubicBezTo>
                    <a:pt x="688845" y="1263755"/>
                    <a:pt x="685800" y="1251236"/>
                    <a:pt x="676326" y="1245146"/>
                  </a:cubicBezTo>
                  <a:cubicBezTo>
                    <a:pt x="666853" y="1239395"/>
                    <a:pt x="654335" y="1242101"/>
                    <a:pt x="648245" y="1251913"/>
                  </a:cubicBezTo>
                  <a:lnTo>
                    <a:pt x="585992" y="1353751"/>
                  </a:lnTo>
                  <a:cubicBezTo>
                    <a:pt x="580578" y="1363224"/>
                    <a:pt x="583624" y="1375743"/>
                    <a:pt x="593435" y="1381833"/>
                  </a:cubicBezTo>
                  <a:close/>
                  <a:moveTo>
                    <a:pt x="853612" y="978540"/>
                  </a:moveTo>
                  <a:cubicBezTo>
                    <a:pt x="860379" y="978540"/>
                    <a:pt x="867146" y="975157"/>
                    <a:pt x="870868" y="969067"/>
                  </a:cubicBezTo>
                  <a:lnTo>
                    <a:pt x="933798" y="867906"/>
                  </a:lnTo>
                  <a:cubicBezTo>
                    <a:pt x="939549" y="858432"/>
                    <a:pt x="936842" y="845914"/>
                    <a:pt x="927369" y="839824"/>
                  </a:cubicBezTo>
                  <a:cubicBezTo>
                    <a:pt x="917895" y="834072"/>
                    <a:pt x="905377" y="836779"/>
                    <a:pt x="899287" y="846252"/>
                  </a:cubicBezTo>
                  <a:lnTo>
                    <a:pt x="836358" y="947414"/>
                  </a:lnTo>
                  <a:cubicBezTo>
                    <a:pt x="830606" y="956887"/>
                    <a:pt x="833312" y="969405"/>
                    <a:pt x="842786" y="975495"/>
                  </a:cubicBezTo>
                  <a:cubicBezTo>
                    <a:pt x="846169" y="977525"/>
                    <a:pt x="849891" y="978540"/>
                    <a:pt x="853612" y="978540"/>
                  </a:cubicBezTo>
                  <a:close/>
                  <a:moveTo>
                    <a:pt x="711175" y="1150413"/>
                  </a:moveTo>
                  <a:cubicBezTo>
                    <a:pt x="705423" y="1159887"/>
                    <a:pt x="708129" y="1172405"/>
                    <a:pt x="717941" y="1178495"/>
                  </a:cubicBezTo>
                  <a:cubicBezTo>
                    <a:pt x="721325" y="1180525"/>
                    <a:pt x="725046" y="1181540"/>
                    <a:pt x="728429" y="1181540"/>
                  </a:cubicBezTo>
                  <a:cubicBezTo>
                    <a:pt x="735196" y="1181540"/>
                    <a:pt x="741963" y="1178156"/>
                    <a:pt x="745685" y="1171728"/>
                  </a:cubicBezTo>
                  <a:lnTo>
                    <a:pt x="808276" y="1070228"/>
                  </a:lnTo>
                  <a:cubicBezTo>
                    <a:pt x="814028" y="1060755"/>
                    <a:pt x="811321" y="1048237"/>
                    <a:pt x="801509" y="1042147"/>
                  </a:cubicBezTo>
                  <a:cubicBezTo>
                    <a:pt x="792036" y="1036395"/>
                    <a:pt x="779518" y="1039102"/>
                    <a:pt x="773428" y="1048914"/>
                  </a:cubicBezTo>
                  <a:lnTo>
                    <a:pt x="711175" y="1150413"/>
                  </a:lnTo>
                  <a:close/>
                  <a:moveTo>
                    <a:pt x="572120" y="1498219"/>
                  </a:moveTo>
                  <a:lnTo>
                    <a:pt x="546745" y="1498219"/>
                  </a:lnTo>
                  <a:lnTo>
                    <a:pt x="559602" y="1476566"/>
                  </a:lnTo>
                  <a:cubicBezTo>
                    <a:pt x="565353" y="1467092"/>
                    <a:pt x="562309" y="1454574"/>
                    <a:pt x="552496" y="1448822"/>
                  </a:cubicBezTo>
                  <a:cubicBezTo>
                    <a:pt x="542685" y="1443071"/>
                    <a:pt x="530505" y="1446116"/>
                    <a:pt x="524753" y="1455927"/>
                  </a:cubicBezTo>
                  <a:lnTo>
                    <a:pt x="493627" y="1508369"/>
                  </a:lnTo>
                  <a:cubicBezTo>
                    <a:pt x="489905" y="1514797"/>
                    <a:pt x="489905" y="1522579"/>
                    <a:pt x="493627" y="1528669"/>
                  </a:cubicBezTo>
                  <a:cubicBezTo>
                    <a:pt x="497349" y="1535097"/>
                    <a:pt x="503777" y="1538819"/>
                    <a:pt x="511220" y="1538819"/>
                  </a:cubicBezTo>
                  <a:lnTo>
                    <a:pt x="572120" y="1538819"/>
                  </a:lnTo>
                  <a:cubicBezTo>
                    <a:pt x="583285" y="1538819"/>
                    <a:pt x="592420" y="1529684"/>
                    <a:pt x="592420" y="1518519"/>
                  </a:cubicBezTo>
                  <a:cubicBezTo>
                    <a:pt x="592420" y="1507016"/>
                    <a:pt x="583285" y="1498219"/>
                    <a:pt x="572120" y="1498219"/>
                  </a:cubicBezTo>
                  <a:close/>
                  <a:moveTo>
                    <a:pt x="802525" y="1498219"/>
                  </a:moveTo>
                  <a:lnTo>
                    <a:pt x="687492" y="1498219"/>
                  </a:lnTo>
                  <a:cubicBezTo>
                    <a:pt x="676326" y="1498219"/>
                    <a:pt x="667192" y="1507354"/>
                    <a:pt x="667192" y="1518519"/>
                  </a:cubicBezTo>
                  <a:cubicBezTo>
                    <a:pt x="667192" y="1529684"/>
                    <a:pt x="676326" y="1538819"/>
                    <a:pt x="687492" y="1538819"/>
                  </a:cubicBezTo>
                  <a:lnTo>
                    <a:pt x="802525" y="1538819"/>
                  </a:lnTo>
                  <a:cubicBezTo>
                    <a:pt x="813690" y="1538819"/>
                    <a:pt x="822825" y="1529684"/>
                    <a:pt x="822825" y="1518519"/>
                  </a:cubicBezTo>
                  <a:cubicBezTo>
                    <a:pt x="822825" y="1507016"/>
                    <a:pt x="813690" y="1498219"/>
                    <a:pt x="802525" y="1498219"/>
                  </a:cubicBezTo>
                  <a:close/>
                  <a:moveTo>
                    <a:pt x="991314" y="1437996"/>
                  </a:moveTo>
                  <a:cubicBezTo>
                    <a:pt x="980487" y="1436304"/>
                    <a:pt x="969999" y="1443747"/>
                    <a:pt x="967969" y="1454913"/>
                  </a:cubicBezTo>
                  <a:lnTo>
                    <a:pt x="961202" y="1497881"/>
                  </a:lnTo>
                  <a:lnTo>
                    <a:pt x="917558" y="1497881"/>
                  </a:lnTo>
                  <a:cubicBezTo>
                    <a:pt x="906393" y="1497881"/>
                    <a:pt x="897258" y="1507016"/>
                    <a:pt x="897258" y="1518181"/>
                  </a:cubicBezTo>
                  <a:cubicBezTo>
                    <a:pt x="897258" y="1529346"/>
                    <a:pt x="906393" y="1538481"/>
                    <a:pt x="917558" y="1538481"/>
                  </a:cubicBezTo>
                  <a:lnTo>
                    <a:pt x="978457" y="1538481"/>
                  </a:lnTo>
                  <a:cubicBezTo>
                    <a:pt x="988607" y="1538481"/>
                    <a:pt x="997066" y="1531376"/>
                    <a:pt x="998419" y="1521226"/>
                  </a:cubicBezTo>
                  <a:lnTo>
                    <a:pt x="1007892" y="1461002"/>
                  </a:lnTo>
                  <a:cubicBezTo>
                    <a:pt x="1009923" y="1450176"/>
                    <a:pt x="1002479" y="1440026"/>
                    <a:pt x="991314" y="1437996"/>
                  </a:cubicBezTo>
                  <a:close/>
                  <a:moveTo>
                    <a:pt x="1085709" y="838471"/>
                  </a:moveTo>
                  <a:cubicBezTo>
                    <a:pt x="1086724" y="838471"/>
                    <a:pt x="1087739" y="838809"/>
                    <a:pt x="1089092" y="838809"/>
                  </a:cubicBezTo>
                  <a:cubicBezTo>
                    <a:pt x="1098903" y="838809"/>
                    <a:pt x="1107700" y="831704"/>
                    <a:pt x="1109053" y="821554"/>
                  </a:cubicBezTo>
                  <a:lnTo>
                    <a:pt x="1129015" y="693664"/>
                  </a:lnTo>
                  <a:cubicBezTo>
                    <a:pt x="1130707" y="682499"/>
                    <a:pt x="1123264" y="672011"/>
                    <a:pt x="1112099" y="670319"/>
                  </a:cubicBezTo>
                  <a:cubicBezTo>
                    <a:pt x="1101272" y="668628"/>
                    <a:pt x="1090784" y="676071"/>
                    <a:pt x="1088753" y="687236"/>
                  </a:cubicBezTo>
                  <a:lnTo>
                    <a:pt x="1068792" y="815126"/>
                  </a:lnTo>
                  <a:cubicBezTo>
                    <a:pt x="1067100" y="826291"/>
                    <a:pt x="1074544" y="836779"/>
                    <a:pt x="1085709" y="838471"/>
                  </a:cubicBezTo>
                  <a:close/>
                  <a:moveTo>
                    <a:pt x="1048492" y="943354"/>
                  </a:moveTo>
                  <a:lnTo>
                    <a:pt x="1028192" y="1071243"/>
                  </a:lnTo>
                  <a:cubicBezTo>
                    <a:pt x="1026501" y="1082408"/>
                    <a:pt x="1033944" y="1092897"/>
                    <a:pt x="1045109" y="1094588"/>
                  </a:cubicBezTo>
                  <a:cubicBezTo>
                    <a:pt x="1046124" y="1094588"/>
                    <a:pt x="1047139" y="1094927"/>
                    <a:pt x="1048153" y="1094927"/>
                  </a:cubicBezTo>
                  <a:cubicBezTo>
                    <a:pt x="1057966" y="1094927"/>
                    <a:pt x="1066762" y="1087822"/>
                    <a:pt x="1068116" y="1077672"/>
                  </a:cubicBezTo>
                  <a:lnTo>
                    <a:pt x="1088416" y="949782"/>
                  </a:lnTo>
                  <a:cubicBezTo>
                    <a:pt x="1090107" y="938617"/>
                    <a:pt x="1082664" y="928129"/>
                    <a:pt x="1071499" y="926437"/>
                  </a:cubicBezTo>
                  <a:cubicBezTo>
                    <a:pt x="1061010" y="924407"/>
                    <a:pt x="1050184" y="932189"/>
                    <a:pt x="1048492" y="943354"/>
                  </a:cubicBezTo>
                  <a:close/>
                  <a:moveTo>
                    <a:pt x="1031576" y="1182217"/>
                  </a:moveTo>
                  <a:cubicBezTo>
                    <a:pt x="1020410" y="1180525"/>
                    <a:pt x="1010260" y="1187968"/>
                    <a:pt x="1008231" y="1199133"/>
                  </a:cubicBezTo>
                  <a:lnTo>
                    <a:pt x="987931" y="1327023"/>
                  </a:lnTo>
                  <a:cubicBezTo>
                    <a:pt x="986239" y="1338188"/>
                    <a:pt x="993682" y="1348676"/>
                    <a:pt x="1004848" y="1350368"/>
                  </a:cubicBezTo>
                  <a:cubicBezTo>
                    <a:pt x="1005862" y="1350368"/>
                    <a:pt x="1006877" y="1350706"/>
                    <a:pt x="1007892" y="1350706"/>
                  </a:cubicBezTo>
                  <a:cubicBezTo>
                    <a:pt x="1017704" y="1350706"/>
                    <a:pt x="1026501" y="1343601"/>
                    <a:pt x="1027854" y="1333451"/>
                  </a:cubicBezTo>
                  <a:lnTo>
                    <a:pt x="1048153" y="1205561"/>
                  </a:lnTo>
                  <a:cubicBezTo>
                    <a:pt x="1050184" y="1194396"/>
                    <a:pt x="1042741" y="1183908"/>
                    <a:pt x="1031576" y="1182217"/>
                  </a:cubicBezTo>
                  <a:close/>
                </a:path>
              </a:pathLst>
            </a:custGeom>
            <a:solidFill>
              <a:srgbClr val="FFFF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1" name="Đồ họa 4">
            <a:extLst>
              <a:ext uri="{FF2B5EF4-FFF2-40B4-BE49-F238E27FC236}">
                <a16:creationId xmlns:a16="http://schemas.microsoft.com/office/drawing/2014/main" xmlns="" id="{A06A3612-CC9F-7002-9347-7AFE5129621D}"/>
              </a:ext>
            </a:extLst>
          </p:cNvPr>
          <p:cNvGrpSpPr/>
          <p:nvPr/>
        </p:nvGrpSpPr>
        <p:grpSpPr>
          <a:xfrm>
            <a:off x="5024685" y="2559151"/>
            <a:ext cx="635004" cy="953711"/>
            <a:chOff x="7494636" y="-557"/>
            <a:chExt cx="1940171" cy="2913938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92D9EC7A-A4A4-1D90-81A2-EDE07D2FF5EF}"/>
                </a:ext>
              </a:extLst>
            </p:cNvPr>
            <p:cNvSpPr/>
            <p:nvPr/>
          </p:nvSpPr>
          <p:spPr>
            <a:xfrm>
              <a:off x="7525266" y="30427"/>
              <a:ext cx="1879368" cy="2852503"/>
            </a:xfrm>
            <a:custGeom>
              <a:avLst/>
              <a:gdLst>
                <a:gd name="connsiteX0" fmla="*/ 1869815 w 1879368"/>
                <a:gd name="connsiteY0" fmla="*/ 1757321 h 2852503"/>
                <a:gd name="connsiteX1" fmla="*/ 1636027 w 1879368"/>
                <a:gd name="connsiteY1" fmla="*/ 1303279 h 2852503"/>
                <a:gd name="connsiteX2" fmla="*/ 1807561 w 1879368"/>
                <a:gd name="connsiteY2" fmla="*/ 851943 h 2852503"/>
                <a:gd name="connsiteX3" fmla="*/ 1540617 w 1879368"/>
                <a:gd name="connsiteY3" fmla="*/ 182045 h 2852503"/>
                <a:gd name="connsiteX4" fmla="*/ 448479 w 1879368"/>
                <a:gd name="connsiteY4" fmla="*/ 110319 h 2852503"/>
                <a:gd name="connsiteX5" fmla="*/ 116237 w 1879368"/>
                <a:gd name="connsiteY5" fmla="*/ 612404 h 2852503"/>
                <a:gd name="connsiteX6" fmla="*/ 267133 w 1879368"/>
                <a:gd name="connsiteY6" fmla="*/ 858372 h 2852503"/>
                <a:gd name="connsiteX7" fmla="*/ 690387 w 1879368"/>
                <a:gd name="connsiteY7" fmla="*/ 880363 h 2852503"/>
                <a:gd name="connsiteX8" fmla="*/ 895078 w 1879368"/>
                <a:gd name="connsiteY8" fmla="*/ 829952 h 2852503"/>
                <a:gd name="connsiteX9" fmla="*/ 969850 w 1879368"/>
                <a:gd name="connsiteY9" fmla="*/ 851267 h 2852503"/>
                <a:gd name="connsiteX10" fmla="*/ 974248 w 1879368"/>
                <a:gd name="connsiteY10" fmla="*/ 901340 h 2852503"/>
                <a:gd name="connsiteX11" fmla="*/ 710687 w 1879368"/>
                <a:gd name="connsiteY11" fmla="*/ 1006561 h 2852503"/>
                <a:gd name="connsiteX12" fmla="*/ 690726 w 1879368"/>
                <a:gd name="connsiteY12" fmla="*/ 1011298 h 2852503"/>
                <a:gd name="connsiteX13" fmla="*/ 389610 w 1879368"/>
                <a:gd name="connsiteY13" fmla="*/ 1334744 h 2852503"/>
                <a:gd name="connsiteX14" fmla="*/ 481297 w 1879368"/>
                <a:gd name="connsiteY14" fmla="*/ 1598982 h 2852503"/>
                <a:gd name="connsiteX15" fmla="*/ 747904 w 1879368"/>
                <a:gd name="connsiteY15" fmla="*/ 1724503 h 2852503"/>
                <a:gd name="connsiteX16" fmla="*/ 1017217 w 1879368"/>
                <a:gd name="connsiteY16" fmla="*/ 1890286 h 2852503"/>
                <a:gd name="connsiteX17" fmla="*/ 922145 w 1879368"/>
                <a:gd name="connsiteY17" fmla="*/ 2007349 h 2852503"/>
                <a:gd name="connsiteX18" fmla="*/ 636254 w 1879368"/>
                <a:gd name="connsiteY18" fmla="*/ 1894008 h 2852503"/>
                <a:gd name="connsiteX19" fmla="*/ 391978 w 1879368"/>
                <a:gd name="connsiteY19" fmla="*/ 1772885 h 2852503"/>
                <a:gd name="connsiteX20" fmla="*/ 98305 w 1879368"/>
                <a:gd name="connsiteY20" fmla="*/ 1979267 h 2852503"/>
                <a:gd name="connsiteX21" fmla="*/ 4587 w 1879368"/>
                <a:gd name="connsiteY21" fmla="*/ 2248919 h 2852503"/>
                <a:gd name="connsiteX22" fmla="*/ 528664 w 1879368"/>
                <a:gd name="connsiteY22" fmla="*/ 2804122 h 2852503"/>
                <a:gd name="connsiteX23" fmla="*/ 863952 w 1879368"/>
                <a:gd name="connsiteY23" fmla="*/ 2852504 h 2852503"/>
                <a:gd name="connsiteX24" fmla="*/ 1583924 w 1879368"/>
                <a:gd name="connsiteY24" fmla="*/ 2608904 h 2852503"/>
                <a:gd name="connsiteX25" fmla="*/ 1869815 w 1879368"/>
                <a:gd name="connsiteY25" fmla="*/ 1757321 h 285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9368" h="2852503">
                  <a:moveTo>
                    <a:pt x="1869815" y="1757321"/>
                  </a:moveTo>
                  <a:cubicBezTo>
                    <a:pt x="1842748" y="1571238"/>
                    <a:pt x="1761548" y="1415267"/>
                    <a:pt x="1636027" y="1303279"/>
                  </a:cubicBezTo>
                  <a:cubicBezTo>
                    <a:pt x="1740571" y="1192983"/>
                    <a:pt x="1800118" y="1038365"/>
                    <a:pt x="1807561" y="851943"/>
                  </a:cubicBezTo>
                  <a:cubicBezTo>
                    <a:pt x="1817711" y="585676"/>
                    <a:pt x="1776435" y="369820"/>
                    <a:pt x="1540617" y="182045"/>
                  </a:cubicBezTo>
                  <a:cubicBezTo>
                    <a:pt x="1272658" y="-31443"/>
                    <a:pt x="843990" y="-59524"/>
                    <a:pt x="448479" y="110319"/>
                  </a:cubicBezTo>
                  <a:cubicBezTo>
                    <a:pt x="231270" y="203698"/>
                    <a:pt x="94583" y="410081"/>
                    <a:pt x="116237" y="612404"/>
                  </a:cubicBezTo>
                  <a:cubicBezTo>
                    <a:pt x="127402" y="716272"/>
                    <a:pt x="180858" y="803562"/>
                    <a:pt x="267133" y="858372"/>
                  </a:cubicBezTo>
                  <a:cubicBezTo>
                    <a:pt x="376753" y="928407"/>
                    <a:pt x="527311" y="936188"/>
                    <a:pt x="690387" y="880363"/>
                  </a:cubicBezTo>
                  <a:cubicBezTo>
                    <a:pt x="791210" y="845854"/>
                    <a:pt x="831472" y="836042"/>
                    <a:pt x="895078" y="829952"/>
                  </a:cubicBezTo>
                  <a:cubicBezTo>
                    <a:pt x="923498" y="827245"/>
                    <a:pt x="956993" y="836380"/>
                    <a:pt x="969850" y="851267"/>
                  </a:cubicBezTo>
                  <a:cubicBezTo>
                    <a:pt x="977970" y="860402"/>
                    <a:pt x="979323" y="876980"/>
                    <a:pt x="974248" y="901340"/>
                  </a:cubicBezTo>
                  <a:cubicBezTo>
                    <a:pt x="965113" y="943970"/>
                    <a:pt x="773617" y="990998"/>
                    <a:pt x="710687" y="1006561"/>
                  </a:cubicBezTo>
                  <a:lnTo>
                    <a:pt x="690726" y="1011298"/>
                  </a:lnTo>
                  <a:cubicBezTo>
                    <a:pt x="524943" y="1052236"/>
                    <a:pt x="409571" y="1176404"/>
                    <a:pt x="389610" y="1334744"/>
                  </a:cubicBezTo>
                  <a:cubicBezTo>
                    <a:pt x="378783" y="1422711"/>
                    <a:pt x="412954" y="1521504"/>
                    <a:pt x="481297" y="1598982"/>
                  </a:cubicBezTo>
                  <a:cubicBezTo>
                    <a:pt x="551671" y="1678828"/>
                    <a:pt x="648772" y="1724503"/>
                    <a:pt x="747904" y="1724503"/>
                  </a:cubicBezTo>
                  <a:cubicBezTo>
                    <a:pt x="868350" y="1724503"/>
                    <a:pt x="1012818" y="1753261"/>
                    <a:pt x="1017217" y="1890286"/>
                  </a:cubicBezTo>
                  <a:cubicBezTo>
                    <a:pt x="1018570" y="1935623"/>
                    <a:pt x="977631" y="1986034"/>
                    <a:pt x="922145" y="2007349"/>
                  </a:cubicBezTo>
                  <a:cubicBezTo>
                    <a:pt x="832148" y="2042197"/>
                    <a:pt x="726251" y="1998891"/>
                    <a:pt x="636254" y="1894008"/>
                  </a:cubicBezTo>
                  <a:cubicBezTo>
                    <a:pt x="576031" y="1814838"/>
                    <a:pt x="491786" y="1772885"/>
                    <a:pt x="391978" y="1772885"/>
                  </a:cubicBezTo>
                  <a:cubicBezTo>
                    <a:pt x="266118" y="1772885"/>
                    <a:pt x="99997" y="1976899"/>
                    <a:pt x="98305" y="1979267"/>
                  </a:cubicBezTo>
                  <a:cubicBezTo>
                    <a:pt x="18797" y="2078061"/>
                    <a:pt x="-12668" y="2168734"/>
                    <a:pt x="4587" y="2248919"/>
                  </a:cubicBezTo>
                  <a:cubicBezTo>
                    <a:pt x="63795" y="2519923"/>
                    <a:pt x="249878" y="2717171"/>
                    <a:pt x="528664" y="2804122"/>
                  </a:cubicBezTo>
                  <a:cubicBezTo>
                    <a:pt x="633886" y="2836940"/>
                    <a:pt x="748580" y="2852504"/>
                    <a:pt x="863952" y="2852504"/>
                  </a:cubicBezTo>
                  <a:cubicBezTo>
                    <a:pt x="1138678" y="2852504"/>
                    <a:pt x="1417802" y="2764199"/>
                    <a:pt x="1583924" y="2608904"/>
                  </a:cubicBezTo>
                  <a:cubicBezTo>
                    <a:pt x="1799779" y="2407596"/>
                    <a:pt x="1914474" y="2065204"/>
                    <a:pt x="1869815" y="1757321"/>
                  </a:cubicBezTo>
                  <a:close/>
                </a:path>
              </a:pathLst>
            </a:custGeom>
            <a:solidFill>
              <a:srgbClr val="CCE8A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33" name="Đồ họa 4">
              <a:extLst>
                <a:ext uri="{FF2B5EF4-FFF2-40B4-BE49-F238E27FC236}">
                  <a16:creationId xmlns:a16="http://schemas.microsoft.com/office/drawing/2014/main" xmlns="" id="{82A81B4B-4E87-5D59-2421-D36589353001}"/>
                </a:ext>
              </a:extLst>
            </p:cNvPr>
            <p:cNvGrpSpPr/>
            <p:nvPr/>
          </p:nvGrpSpPr>
          <p:grpSpPr>
            <a:xfrm>
              <a:off x="7789718" y="124135"/>
              <a:ext cx="1478188" cy="2642667"/>
              <a:chOff x="7789718" y="124135"/>
              <a:chExt cx="1478188" cy="2642667"/>
            </a:xfrm>
            <a:solidFill>
              <a:srgbClr val="F9936B"/>
            </a:solidFill>
          </p:grpSpPr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xmlns="" id="{1CBB1A22-B582-C915-FD60-BD9922030DBA}"/>
                  </a:ext>
                </a:extLst>
              </p:cNvPr>
              <p:cNvSpPr/>
              <p:nvPr/>
            </p:nvSpPr>
            <p:spPr>
              <a:xfrm>
                <a:off x="8246099" y="2265990"/>
                <a:ext cx="463360" cy="366973"/>
              </a:xfrm>
              <a:custGeom>
                <a:avLst/>
                <a:gdLst>
                  <a:gd name="connsiteX0" fmla="*/ 202327 w 463360"/>
                  <a:gd name="connsiteY0" fmla="*/ 4221 h 366973"/>
                  <a:gd name="connsiteX1" fmla="*/ 146840 w 463360"/>
                  <a:gd name="connsiteY1" fmla="*/ 25535 h 366973"/>
                  <a:gd name="connsiteX2" fmla="*/ 154960 w 463360"/>
                  <a:gd name="connsiteY2" fmla="*/ 51925 h 366973"/>
                  <a:gd name="connsiteX3" fmla="*/ 212815 w 463360"/>
                  <a:gd name="connsiteY3" fmla="*/ 127035 h 366973"/>
                  <a:gd name="connsiteX4" fmla="*/ 34852 w 463360"/>
                  <a:gd name="connsiteY4" fmla="*/ 124329 h 366973"/>
                  <a:gd name="connsiteX5" fmla="*/ 4 w 463360"/>
                  <a:gd name="connsiteY5" fmla="*/ 155117 h 366973"/>
                  <a:gd name="connsiteX6" fmla="*/ 39927 w 463360"/>
                  <a:gd name="connsiteY6" fmla="*/ 185905 h 366973"/>
                  <a:gd name="connsiteX7" fmla="*/ 198605 w 463360"/>
                  <a:gd name="connsiteY7" fmla="*/ 184214 h 366973"/>
                  <a:gd name="connsiteX8" fmla="*/ 122480 w 463360"/>
                  <a:gd name="connsiteY8" fmla="*/ 303307 h 366973"/>
                  <a:gd name="connsiteX9" fmla="*/ 123834 w 463360"/>
                  <a:gd name="connsiteY9" fmla="*/ 315486 h 366973"/>
                  <a:gd name="connsiteX10" fmla="*/ 137367 w 463360"/>
                  <a:gd name="connsiteY10" fmla="*/ 321915 h 366973"/>
                  <a:gd name="connsiteX11" fmla="*/ 229393 w 463360"/>
                  <a:gd name="connsiteY11" fmla="*/ 229212 h 366973"/>
                  <a:gd name="connsiteX12" fmla="*/ 226687 w 463360"/>
                  <a:gd name="connsiteY12" fmla="*/ 321238 h 366973"/>
                  <a:gd name="connsiteX13" fmla="*/ 249017 w 463360"/>
                  <a:gd name="connsiteY13" fmla="*/ 365560 h 366973"/>
                  <a:gd name="connsiteX14" fmla="*/ 283864 w 463360"/>
                  <a:gd name="connsiteY14" fmla="*/ 351350 h 366973"/>
                  <a:gd name="connsiteX15" fmla="*/ 284203 w 463360"/>
                  <a:gd name="connsiteY15" fmla="*/ 201468 h 366973"/>
                  <a:gd name="connsiteX16" fmla="*/ 409725 w 463360"/>
                  <a:gd name="connsiteY16" fmla="*/ 248835 h 366973"/>
                  <a:gd name="connsiteX17" fmla="*/ 449647 w 463360"/>
                  <a:gd name="connsiteY17" fmla="*/ 242068 h 366973"/>
                  <a:gd name="connsiteX18" fmla="*/ 459797 w 463360"/>
                  <a:gd name="connsiteY18" fmla="*/ 202145 h 366973"/>
                  <a:gd name="connsiteX19" fmla="*/ 441866 w 463360"/>
                  <a:gd name="connsiteY19" fmla="*/ 189288 h 366973"/>
                  <a:gd name="connsiteX20" fmla="*/ 325818 w 463360"/>
                  <a:gd name="connsiteY20" fmla="*/ 160192 h 366973"/>
                  <a:gd name="connsiteX21" fmla="*/ 447618 w 463360"/>
                  <a:gd name="connsiteY21" fmla="*/ 82037 h 366973"/>
                  <a:gd name="connsiteX22" fmla="*/ 454385 w 463360"/>
                  <a:gd name="connsiteY22" fmla="*/ 67150 h 366973"/>
                  <a:gd name="connsiteX23" fmla="*/ 423935 w 463360"/>
                  <a:gd name="connsiteY23" fmla="*/ 34670 h 366973"/>
                  <a:gd name="connsiteX24" fmla="*/ 355929 w 463360"/>
                  <a:gd name="connsiteY24" fmla="*/ 62414 h 366973"/>
                  <a:gd name="connsiteX25" fmla="*/ 288263 w 463360"/>
                  <a:gd name="connsiteY25" fmla="*/ 108765 h 366973"/>
                  <a:gd name="connsiteX26" fmla="*/ 202327 w 463360"/>
                  <a:gd name="connsiteY26" fmla="*/ 4221 h 36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3360" h="366973">
                    <a:moveTo>
                      <a:pt x="202327" y="4221"/>
                    </a:moveTo>
                    <a:cubicBezTo>
                      <a:pt x="181012" y="-4914"/>
                      <a:pt x="148870" y="161"/>
                      <a:pt x="146840" y="25535"/>
                    </a:cubicBezTo>
                    <a:cubicBezTo>
                      <a:pt x="146163" y="35009"/>
                      <a:pt x="150562" y="44144"/>
                      <a:pt x="154960" y="51925"/>
                    </a:cubicBezTo>
                    <a:cubicBezTo>
                      <a:pt x="170523" y="80345"/>
                      <a:pt x="190147" y="105720"/>
                      <a:pt x="212815" y="127035"/>
                    </a:cubicBezTo>
                    <a:cubicBezTo>
                      <a:pt x="159697" y="93540"/>
                      <a:pt x="94060" y="108427"/>
                      <a:pt x="34852" y="124329"/>
                    </a:cubicBezTo>
                    <a:cubicBezTo>
                      <a:pt x="19289" y="128389"/>
                      <a:pt x="342" y="137185"/>
                      <a:pt x="4" y="155117"/>
                    </a:cubicBezTo>
                    <a:cubicBezTo>
                      <a:pt x="-335" y="175078"/>
                      <a:pt x="21995" y="183875"/>
                      <a:pt x="39927" y="185905"/>
                    </a:cubicBezTo>
                    <a:cubicBezTo>
                      <a:pt x="92707" y="191657"/>
                      <a:pt x="145825" y="191318"/>
                      <a:pt x="198605" y="184214"/>
                    </a:cubicBezTo>
                    <a:cubicBezTo>
                      <a:pt x="156990" y="205190"/>
                      <a:pt x="126879" y="252218"/>
                      <a:pt x="122480" y="303307"/>
                    </a:cubicBezTo>
                    <a:cubicBezTo>
                      <a:pt x="122142" y="307366"/>
                      <a:pt x="122142" y="312103"/>
                      <a:pt x="123834" y="315486"/>
                    </a:cubicBezTo>
                    <a:cubicBezTo>
                      <a:pt x="126540" y="320223"/>
                      <a:pt x="132292" y="321576"/>
                      <a:pt x="137367" y="321915"/>
                    </a:cubicBezTo>
                    <a:cubicBezTo>
                      <a:pt x="181012" y="323268"/>
                      <a:pt x="209770" y="272857"/>
                      <a:pt x="229393" y="229212"/>
                    </a:cubicBezTo>
                    <a:cubicBezTo>
                      <a:pt x="224656" y="259323"/>
                      <a:pt x="223642" y="290450"/>
                      <a:pt x="226687" y="321238"/>
                    </a:cubicBezTo>
                    <a:cubicBezTo>
                      <a:pt x="228717" y="339170"/>
                      <a:pt x="234130" y="359808"/>
                      <a:pt x="249017" y="365560"/>
                    </a:cubicBezTo>
                    <a:cubicBezTo>
                      <a:pt x="261535" y="370296"/>
                      <a:pt x="275068" y="362515"/>
                      <a:pt x="283864" y="351350"/>
                    </a:cubicBezTo>
                    <a:cubicBezTo>
                      <a:pt x="315330" y="312441"/>
                      <a:pt x="301458" y="250865"/>
                      <a:pt x="284203" y="201468"/>
                    </a:cubicBezTo>
                    <a:cubicBezTo>
                      <a:pt x="322096" y="228197"/>
                      <a:pt x="365403" y="244437"/>
                      <a:pt x="409725" y="248835"/>
                    </a:cubicBezTo>
                    <a:cubicBezTo>
                      <a:pt x="423258" y="250188"/>
                      <a:pt x="438144" y="250188"/>
                      <a:pt x="449647" y="242068"/>
                    </a:cubicBezTo>
                    <a:cubicBezTo>
                      <a:pt x="461151" y="233948"/>
                      <a:pt x="467918" y="215002"/>
                      <a:pt x="459797" y="202145"/>
                    </a:cubicBezTo>
                    <a:cubicBezTo>
                      <a:pt x="455738" y="195717"/>
                      <a:pt x="448633" y="192333"/>
                      <a:pt x="441866" y="189288"/>
                    </a:cubicBezTo>
                    <a:cubicBezTo>
                      <a:pt x="404650" y="173387"/>
                      <a:pt x="365403" y="163575"/>
                      <a:pt x="325818" y="160192"/>
                    </a:cubicBezTo>
                    <a:cubicBezTo>
                      <a:pt x="373185" y="152410"/>
                      <a:pt x="417506" y="123990"/>
                      <a:pt x="447618" y="82037"/>
                    </a:cubicBezTo>
                    <a:cubicBezTo>
                      <a:pt x="450663" y="77639"/>
                      <a:pt x="453708" y="72902"/>
                      <a:pt x="454385" y="67150"/>
                    </a:cubicBezTo>
                    <a:cubicBezTo>
                      <a:pt x="455738" y="50234"/>
                      <a:pt x="438821" y="33656"/>
                      <a:pt x="423935" y="34670"/>
                    </a:cubicBezTo>
                    <a:cubicBezTo>
                      <a:pt x="401604" y="36700"/>
                      <a:pt x="377583" y="44820"/>
                      <a:pt x="355929" y="62414"/>
                    </a:cubicBezTo>
                    <a:cubicBezTo>
                      <a:pt x="343073" y="72902"/>
                      <a:pt x="302811" y="110795"/>
                      <a:pt x="288263" y="108765"/>
                    </a:cubicBezTo>
                    <a:cubicBezTo>
                      <a:pt x="260520" y="105044"/>
                      <a:pt x="239205" y="19784"/>
                      <a:pt x="202327" y="4221"/>
                    </a:cubicBezTo>
                    <a:close/>
                  </a:path>
                </a:pathLst>
              </a:custGeom>
              <a:solidFill>
                <a:srgbClr val="F9936B"/>
              </a:solidFill>
              <a:ln w="3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xmlns="" id="{AFA62CB8-83C2-08F6-0902-14EF43EB1B28}"/>
                  </a:ext>
                </a:extLst>
              </p:cNvPr>
              <p:cNvSpPr/>
              <p:nvPr/>
            </p:nvSpPr>
            <p:spPr>
              <a:xfrm>
                <a:off x="8814250" y="1784943"/>
                <a:ext cx="453655" cy="399019"/>
              </a:xfrm>
              <a:custGeom>
                <a:avLst/>
                <a:gdLst>
                  <a:gd name="connsiteX0" fmla="*/ 341967 w 453655"/>
                  <a:gd name="connsiteY0" fmla="*/ 27504 h 399019"/>
                  <a:gd name="connsiteX1" fmla="*/ 287833 w 453655"/>
                  <a:gd name="connsiteY1" fmla="*/ 9572 h 399019"/>
                  <a:gd name="connsiteX2" fmla="*/ 267872 w 453655"/>
                  <a:gd name="connsiteY2" fmla="*/ 37992 h 399019"/>
                  <a:gd name="connsiteX3" fmla="*/ 233024 w 453655"/>
                  <a:gd name="connsiteY3" fmla="*/ 141860 h 399019"/>
                  <a:gd name="connsiteX4" fmla="*/ 126449 w 453655"/>
                  <a:gd name="connsiteY4" fmla="*/ 21752 h 399019"/>
                  <a:gd name="connsiteX5" fmla="*/ 76037 w 453655"/>
                  <a:gd name="connsiteY5" fmla="*/ 25474 h 399019"/>
                  <a:gd name="connsiteX6" fmla="*/ 71639 w 453655"/>
                  <a:gd name="connsiteY6" fmla="*/ 78592 h 399019"/>
                  <a:gd name="connsiteX7" fmla="*/ 170432 w 453655"/>
                  <a:gd name="connsiteY7" fmla="*/ 181783 h 399019"/>
                  <a:gd name="connsiteX8" fmla="*/ 11754 w 453655"/>
                  <a:gd name="connsiteY8" fmla="*/ 235240 h 399019"/>
                  <a:gd name="connsiteX9" fmla="*/ 1266 w 453655"/>
                  <a:gd name="connsiteY9" fmla="*/ 246743 h 399019"/>
                  <a:gd name="connsiteX10" fmla="*/ 3634 w 453655"/>
                  <a:gd name="connsiteY10" fmla="*/ 260953 h 399019"/>
                  <a:gd name="connsiteX11" fmla="*/ 147425 w 453655"/>
                  <a:gd name="connsiteY11" fmla="*/ 240992 h 399019"/>
                  <a:gd name="connsiteX12" fmla="*/ 59459 w 453655"/>
                  <a:gd name="connsiteY12" fmla="*/ 319485 h 399019"/>
                  <a:gd name="connsiteX13" fmla="*/ 31377 w 453655"/>
                  <a:gd name="connsiteY13" fmla="*/ 373280 h 399019"/>
                  <a:gd name="connsiteX14" fmla="*/ 65887 w 453655"/>
                  <a:gd name="connsiteY14" fmla="*/ 384106 h 399019"/>
                  <a:gd name="connsiteX15" fmla="*/ 206634 w 453655"/>
                  <a:gd name="connsiteY15" fmla="*/ 253848 h 399019"/>
                  <a:gd name="connsiteX16" fmla="*/ 239114 w 453655"/>
                  <a:gd name="connsiteY16" fmla="*/ 378355 h 399019"/>
                  <a:gd name="connsiteX17" fmla="*/ 269902 w 453655"/>
                  <a:gd name="connsiteY17" fmla="*/ 398993 h 399019"/>
                  <a:gd name="connsiteX18" fmla="*/ 313547 w 453655"/>
                  <a:gd name="connsiteY18" fmla="*/ 370911 h 399019"/>
                  <a:gd name="connsiteX19" fmla="*/ 314561 w 453655"/>
                  <a:gd name="connsiteY19" fmla="*/ 347905 h 399019"/>
                  <a:gd name="connsiteX20" fmla="*/ 270578 w 453655"/>
                  <a:gd name="connsiteY20" fmla="*/ 246067 h 399019"/>
                  <a:gd name="connsiteX21" fmla="*/ 418768 w 453655"/>
                  <a:gd name="connsiteY21" fmla="*/ 258247 h 399019"/>
                  <a:gd name="connsiteX22" fmla="*/ 436700 w 453655"/>
                  <a:gd name="connsiteY22" fmla="*/ 249788 h 399019"/>
                  <a:gd name="connsiteX23" fmla="*/ 448203 w 453655"/>
                  <a:gd name="connsiteY23" fmla="*/ 201407 h 399019"/>
                  <a:gd name="connsiteX24" fmla="*/ 380198 w 453655"/>
                  <a:gd name="connsiteY24" fmla="*/ 180769 h 399019"/>
                  <a:gd name="connsiteX25" fmla="*/ 295277 w 453655"/>
                  <a:gd name="connsiteY25" fmla="*/ 176370 h 399019"/>
                  <a:gd name="connsiteX26" fmla="*/ 341967 w 453655"/>
                  <a:gd name="connsiteY26" fmla="*/ 27504 h 39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3655" h="399019">
                    <a:moveTo>
                      <a:pt x="341967" y="27504"/>
                    </a:moveTo>
                    <a:cubicBezTo>
                      <a:pt x="337568" y="5512"/>
                      <a:pt x="312870" y="-11404"/>
                      <a:pt x="287833" y="9572"/>
                    </a:cubicBezTo>
                    <a:cubicBezTo>
                      <a:pt x="278360" y="17354"/>
                      <a:pt x="272608" y="28181"/>
                      <a:pt x="267872" y="37992"/>
                    </a:cubicBezTo>
                    <a:cubicBezTo>
                      <a:pt x="250956" y="72840"/>
                      <a:pt x="239114" y="108365"/>
                      <a:pt x="233024" y="141860"/>
                    </a:cubicBezTo>
                    <a:cubicBezTo>
                      <a:pt x="232009" y="77577"/>
                      <a:pt x="177537" y="47127"/>
                      <a:pt x="126449" y="21752"/>
                    </a:cubicBezTo>
                    <a:cubicBezTo>
                      <a:pt x="112916" y="14986"/>
                      <a:pt x="93292" y="10249"/>
                      <a:pt x="76037" y="25474"/>
                    </a:cubicBezTo>
                    <a:cubicBezTo>
                      <a:pt x="57091" y="42729"/>
                      <a:pt x="62504" y="65059"/>
                      <a:pt x="71639" y="78592"/>
                    </a:cubicBezTo>
                    <a:cubicBezTo>
                      <a:pt x="98367" y="118515"/>
                      <a:pt x="131862" y="153364"/>
                      <a:pt x="170432" y="181783"/>
                    </a:cubicBezTo>
                    <a:cubicBezTo>
                      <a:pt x="125434" y="172310"/>
                      <a:pt x="62504" y="193625"/>
                      <a:pt x="11754" y="235240"/>
                    </a:cubicBezTo>
                    <a:cubicBezTo>
                      <a:pt x="7694" y="238623"/>
                      <a:pt x="3295" y="242345"/>
                      <a:pt x="1266" y="246743"/>
                    </a:cubicBezTo>
                    <a:cubicBezTo>
                      <a:pt x="-1441" y="252833"/>
                      <a:pt x="589" y="257570"/>
                      <a:pt x="3634" y="260953"/>
                    </a:cubicBezTo>
                    <a:cubicBezTo>
                      <a:pt x="29009" y="290727"/>
                      <a:pt x="93969" y="266028"/>
                      <a:pt x="147425" y="240992"/>
                    </a:cubicBezTo>
                    <a:cubicBezTo>
                      <a:pt x="115960" y="263998"/>
                      <a:pt x="86187" y="290727"/>
                      <a:pt x="59459" y="319485"/>
                    </a:cubicBezTo>
                    <a:cubicBezTo>
                      <a:pt x="43895" y="336402"/>
                      <a:pt x="27656" y="358055"/>
                      <a:pt x="31377" y="373280"/>
                    </a:cubicBezTo>
                    <a:cubicBezTo>
                      <a:pt x="34423" y="385798"/>
                      <a:pt x="50324" y="387828"/>
                      <a:pt x="65887" y="384106"/>
                    </a:cubicBezTo>
                    <a:cubicBezTo>
                      <a:pt x="121712" y="371250"/>
                      <a:pt x="171109" y="307981"/>
                      <a:pt x="206634" y="253848"/>
                    </a:cubicBezTo>
                    <a:cubicBezTo>
                      <a:pt x="204942" y="301892"/>
                      <a:pt x="216107" y="345198"/>
                      <a:pt x="239114" y="378355"/>
                    </a:cubicBezTo>
                    <a:cubicBezTo>
                      <a:pt x="246218" y="388505"/>
                      <a:pt x="255353" y="398316"/>
                      <a:pt x="269902" y="398993"/>
                    </a:cubicBezTo>
                    <a:cubicBezTo>
                      <a:pt x="284789" y="399670"/>
                      <a:pt x="306780" y="387151"/>
                      <a:pt x="313547" y="370911"/>
                    </a:cubicBezTo>
                    <a:cubicBezTo>
                      <a:pt x="317268" y="362453"/>
                      <a:pt x="315915" y="355010"/>
                      <a:pt x="314561" y="347905"/>
                    </a:cubicBezTo>
                    <a:cubicBezTo>
                      <a:pt x="306780" y="309673"/>
                      <a:pt x="291893" y="275163"/>
                      <a:pt x="270578" y="246067"/>
                    </a:cubicBezTo>
                    <a:cubicBezTo>
                      <a:pt x="306780" y="270765"/>
                      <a:pt x="360914" y="275163"/>
                      <a:pt x="418768" y="258247"/>
                    </a:cubicBezTo>
                    <a:cubicBezTo>
                      <a:pt x="424858" y="256555"/>
                      <a:pt x="431286" y="254187"/>
                      <a:pt x="436700" y="249788"/>
                    </a:cubicBezTo>
                    <a:cubicBezTo>
                      <a:pt x="453616" y="235917"/>
                      <a:pt x="458691" y="210204"/>
                      <a:pt x="448203" y="201407"/>
                    </a:cubicBezTo>
                    <a:cubicBezTo>
                      <a:pt x="432640" y="188212"/>
                      <a:pt x="409972" y="179415"/>
                      <a:pt x="380198" y="180769"/>
                    </a:cubicBezTo>
                    <a:cubicBezTo>
                      <a:pt x="362605" y="181445"/>
                      <a:pt x="302043" y="187873"/>
                      <a:pt x="295277" y="176370"/>
                    </a:cubicBezTo>
                    <a:cubicBezTo>
                      <a:pt x="283097" y="153702"/>
                      <a:pt x="349748" y="65397"/>
                      <a:pt x="341967" y="27504"/>
                    </a:cubicBezTo>
                    <a:close/>
                  </a:path>
                </a:pathLst>
              </a:custGeom>
              <a:solidFill>
                <a:srgbClr val="F9936B"/>
              </a:solidFill>
              <a:ln w="3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xmlns="" id="{0F39AF94-209B-7F5E-96E3-BD6D6D5EE7A9}"/>
                  </a:ext>
                </a:extLst>
              </p:cNvPr>
              <p:cNvSpPr/>
              <p:nvPr/>
            </p:nvSpPr>
            <p:spPr>
              <a:xfrm>
                <a:off x="8237966" y="1324852"/>
                <a:ext cx="189518" cy="172762"/>
              </a:xfrm>
              <a:custGeom>
                <a:avLst/>
                <a:gdLst>
                  <a:gd name="connsiteX0" fmla="*/ 131628 w 189518"/>
                  <a:gd name="connsiteY0" fmla="*/ 17651 h 172762"/>
                  <a:gd name="connsiteX1" fmla="*/ 107944 w 189518"/>
                  <a:gd name="connsiteY1" fmla="*/ 7163 h 172762"/>
                  <a:gd name="connsiteX2" fmla="*/ 101178 w 189518"/>
                  <a:gd name="connsiteY2" fmla="*/ 18328 h 172762"/>
                  <a:gd name="connsiteX3" fmla="*/ 92043 w 189518"/>
                  <a:gd name="connsiteY3" fmla="*/ 60958 h 172762"/>
                  <a:gd name="connsiteX4" fmla="*/ 40954 w 189518"/>
                  <a:gd name="connsiteY4" fmla="*/ 4118 h 172762"/>
                  <a:gd name="connsiteX5" fmla="*/ 19978 w 189518"/>
                  <a:gd name="connsiteY5" fmla="*/ 3103 h 172762"/>
                  <a:gd name="connsiteX6" fmla="*/ 20993 w 189518"/>
                  <a:gd name="connsiteY6" fmla="*/ 25433 h 172762"/>
                  <a:gd name="connsiteX7" fmla="*/ 68021 w 189518"/>
                  <a:gd name="connsiteY7" fmla="*/ 74830 h 172762"/>
                  <a:gd name="connsiteX8" fmla="*/ 4076 w 189518"/>
                  <a:gd name="connsiteY8" fmla="*/ 89378 h 172762"/>
                  <a:gd name="connsiteX9" fmla="*/ 354 w 189518"/>
                  <a:gd name="connsiteY9" fmla="*/ 93776 h 172762"/>
                  <a:gd name="connsiteX10" fmla="*/ 2046 w 189518"/>
                  <a:gd name="connsiteY10" fmla="*/ 99866 h 172762"/>
                  <a:gd name="connsiteX11" fmla="*/ 61254 w 189518"/>
                  <a:gd name="connsiteY11" fmla="*/ 98851 h 172762"/>
                  <a:gd name="connsiteX12" fmla="*/ 28436 w 189518"/>
                  <a:gd name="connsiteY12" fmla="*/ 127948 h 172762"/>
                  <a:gd name="connsiteX13" fmla="*/ 19639 w 189518"/>
                  <a:gd name="connsiteY13" fmla="*/ 149263 h 172762"/>
                  <a:gd name="connsiteX14" fmla="*/ 34864 w 189518"/>
                  <a:gd name="connsiteY14" fmla="*/ 155691 h 172762"/>
                  <a:gd name="connsiteX15" fmla="*/ 87306 w 189518"/>
                  <a:gd name="connsiteY15" fmla="*/ 107309 h 172762"/>
                  <a:gd name="connsiteX16" fmla="*/ 107268 w 189518"/>
                  <a:gd name="connsiteY16" fmla="*/ 162119 h 172762"/>
                  <a:gd name="connsiteX17" fmla="*/ 121478 w 189518"/>
                  <a:gd name="connsiteY17" fmla="*/ 172608 h 172762"/>
                  <a:gd name="connsiteX18" fmla="*/ 138394 w 189518"/>
                  <a:gd name="connsiteY18" fmla="*/ 162796 h 172762"/>
                  <a:gd name="connsiteX19" fmla="*/ 137718 w 189518"/>
                  <a:gd name="connsiteY19" fmla="*/ 152984 h 172762"/>
                  <a:gd name="connsiteX20" fmla="*/ 114034 w 189518"/>
                  <a:gd name="connsiteY20" fmla="*/ 106971 h 172762"/>
                  <a:gd name="connsiteX21" fmla="*/ 176964 w 189518"/>
                  <a:gd name="connsiteY21" fmla="*/ 119828 h 172762"/>
                  <a:gd name="connsiteX22" fmla="*/ 184069 w 189518"/>
                  <a:gd name="connsiteY22" fmla="*/ 117121 h 172762"/>
                  <a:gd name="connsiteX23" fmla="*/ 186437 w 189518"/>
                  <a:gd name="connsiteY23" fmla="*/ 97159 h 172762"/>
                  <a:gd name="connsiteX24" fmla="*/ 157003 w 189518"/>
                  <a:gd name="connsiteY24" fmla="*/ 84641 h 172762"/>
                  <a:gd name="connsiteX25" fmla="*/ 121139 w 189518"/>
                  <a:gd name="connsiteY25" fmla="*/ 78213 h 172762"/>
                  <a:gd name="connsiteX26" fmla="*/ 131628 w 189518"/>
                  <a:gd name="connsiteY26" fmla="*/ 17651 h 1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9518" h="172762">
                    <a:moveTo>
                      <a:pt x="131628" y="17651"/>
                    </a:moveTo>
                    <a:cubicBezTo>
                      <a:pt x="128583" y="8178"/>
                      <a:pt x="117418" y="-619"/>
                      <a:pt x="107944" y="7163"/>
                    </a:cubicBezTo>
                    <a:cubicBezTo>
                      <a:pt x="104561" y="9870"/>
                      <a:pt x="102531" y="14268"/>
                      <a:pt x="101178" y="18328"/>
                    </a:cubicBezTo>
                    <a:cubicBezTo>
                      <a:pt x="95764" y="32538"/>
                      <a:pt x="92719" y="46748"/>
                      <a:pt x="92043" y="60958"/>
                    </a:cubicBezTo>
                    <a:cubicBezTo>
                      <a:pt x="88321" y="33553"/>
                      <a:pt x="63961" y="17651"/>
                      <a:pt x="40954" y="4118"/>
                    </a:cubicBezTo>
                    <a:cubicBezTo>
                      <a:pt x="34864" y="735"/>
                      <a:pt x="26406" y="-2649"/>
                      <a:pt x="19978" y="3103"/>
                    </a:cubicBezTo>
                    <a:cubicBezTo>
                      <a:pt x="12873" y="9531"/>
                      <a:pt x="16256" y="19343"/>
                      <a:pt x="20993" y="25433"/>
                    </a:cubicBezTo>
                    <a:cubicBezTo>
                      <a:pt x="34188" y="44041"/>
                      <a:pt x="50089" y="60620"/>
                      <a:pt x="68021" y="74830"/>
                    </a:cubicBezTo>
                    <a:cubicBezTo>
                      <a:pt x="48736" y="68401"/>
                      <a:pt x="23361" y="74153"/>
                      <a:pt x="4076" y="89378"/>
                    </a:cubicBezTo>
                    <a:cubicBezTo>
                      <a:pt x="2385" y="90731"/>
                      <a:pt x="1031" y="92084"/>
                      <a:pt x="354" y="93776"/>
                    </a:cubicBezTo>
                    <a:cubicBezTo>
                      <a:pt x="-661" y="96145"/>
                      <a:pt x="693" y="98513"/>
                      <a:pt x="2046" y="99866"/>
                    </a:cubicBezTo>
                    <a:cubicBezTo>
                      <a:pt x="14226" y="114076"/>
                      <a:pt x="40278" y="106633"/>
                      <a:pt x="61254" y="98851"/>
                    </a:cubicBezTo>
                    <a:cubicBezTo>
                      <a:pt x="49413" y="106971"/>
                      <a:pt x="38247" y="116783"/>
                      <a:pt x="28436" y="127948"/>
                    </a:cubicBezTo>
                    <a:cubicBezTo>
                      <a:pt x="22685" y="134376"/>
                      <a:pt x="16933" y="142834"/>
                      <a:pt x="19639" y="149263"/>
                    </a:cubicBezTo>
                    <a:cubicBezTo>
                      <a:pt x="21670" y="154676"/>
                      <a:pt x="28436" y="156368"/>
                      <a:pt x="34864" y="155691"/>
                    </a:cubicBezTo>
                    <a:cubicBezTo>
                      <a:pt x="57533" y="152984"/>
                      <a:pt x="75126" y="128624"/>
                      <a:pt x="87306" y="107309"/>
                    </a:cubicBezTo>
                    <a:cubicBezTo>
                      <a:pt x="88997" y="127948"/>
                      <a:pt x="96103" y="146894"/>
                      <a:pt x="107268" y="162119"/>
                    </a:cubicBezTo>
                    <a:cubicBezTo>
                      <a:pt x="110651" y="166856"/>
                      <a:pt x="115050" y="171593"/>
                      <a:pt x="121478" y="172608"/>
                    </a:cubicBezTo>
                    <a:cubicBezTo>
                      <a:pt x="127568" y="173623"/>
                      <a:pt x="136364" y="169563"/>
                      <a:pt x="138394" y="162796"/>
                    </a:cubicBezTo>
                    <a:cubicBezTo>
                      <a:pt x="139409" y="159413"/>
                      <a:pt x="138733" y="156029"/>
                      <a:pt x="137718" y="152984"/>
                    </a:cubicBezTo>
                    <a:cubicBezTo>
                      <a:pt x="132304" y="136068"/>
                      <a:pt x="124522" y="120843"/>
                      <a:pt x="114034" y="106971"/>
                    </a:cubicBezTo>
                    <a:cubicBezTo>
                      <a:pt x="130612" y="119489"/>
                      <a:pt x="153619" y="124226"/>
                      <a:pt x="176964" y="119828"/>
                    </a:cubicBezTo>
                    <a:cubicBezTo>
                      <a:pt x="179333" y="119489"/>
                      <a:pt x="182039" y="118813"/>
                      <a:pt x="184069" y="117121"/>
                    </a:cubicBezTo>
                    <a:cubicBezTo>
                      <a:pt x="190497" y="112046"/>
                      <a:pt x="191174" y="101220"/>
                      <a:pt x="186437" y="97159"/>
                    </a:cubicBezTo>
                    <a:cubicBezTo>
                      <a:pt x="179333" y="90731"/>
                      <a:pt x="169183" y="85656"/>
                      <a:pt x="157003" y="84641"/>
                    </a:cubicBezTo>
                    <a:cubicBezTo>
                      <a:pt x="149559" y="83965"/>
                      <a:pt x="124522" y="83626"/>
                      <a:pt x="121139" y="78213"/>
                    </a:cubicBezTo>
                    <a:cubicBezTo>
                      <a:pt x="113696" y="68401"/>
                      <a:pt x="137041" y="34230"/>
                      <a:pt x="131628" y="17651"/>
                    </a:cubicBezTo>
                    <a:close/>
                  </a:path>
                </a:pathLst>
              </a:custGeom>
              <a:solidFill>
                <a:srgbClr val="F9936B"/>
              </a:solidFill>
              <a:ln w="3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xmlns="" id="{72A4A26A-408E-EE87-AD45-BBAF5B2D86A6}"/>
                  </a:ext>
                </a:extLst>
              </p:cNvPr>
              <p:cNvSpPr/>
              <p:nvPr/>
            </p:nvSpPr>
            <p:spPr>
              <a:xfrm>
                <a:off x="8747579" y="830945"/>
                <a:ext cx="412688" cy="392426"/>
              </a:xfrm>
              <a:custGeom>
                <a:avLst/>
                <a:gdLst>
                  <a:gd name="connsiteX0" fmla="*/ 352137 w 412688"/>
                  <a:gd name="connsiteY0" fmla="*/ 110973 h 392426"/>
                  <a:gd name="connsiteX1" fmla="*/ 293605 w 412688"/>
                  <a:gd name="connsiteY1" fmla="*/ 43644 h 392426"/>
                  <a:gd name="connsiteX2" fmla="*/ 209698 w 412688"/>
                  <a:gd name="connsiteY2" fmla="*/ 157324 h 392426"/>
                  <a:gd name="connsiteX3" fmla="*/ 131544 w 412688"/>
                  <a:gd name="connsiteY3" fmla="*/ 10826 h 392426"/>
                  <a:gd name="connsiteX4" fmla="*/ 87561 w 412688"/>
                  <a:gd name="connsiteY4" fmla="*/ 8796 h 392426"/>
                  <a:gd name="connsiteX5" fmla="*/ 158949 w 412688"/>
                  <a:gd name="connsiteY5" fmla="*/ 186421 h 392426"/>
                  <a:gd name="connsiteX6" fmla="*/ 10759 w 412688"/>
                  <a:gd name="connsiteY6" fmla="*/ 179316 h 392426"/>
                  <a:gd name="connsiteX7" fmla="*/ 20232 w 412688"/>
                  <a:gd name="connsiteY7" fmla="*/ 239539 h 392426"/>
                  <a:gd name="connsiteX8" fmla="*/ 144739 w 412688"/>
                  <a:gd name="connsiteY8" fmla="*/ 237171 h 392426"/>
                  <a:gd name="connsiteX9" fmla="*/ 75719 w 412688"/>
                  <a:gd name="connsiteY9" fmla="*/ 298070 h 392426"/>
                  <a:gd name="connsiteX10" fmla="*/ 56772 w 412688"/>
                  <a:gd name="connsiteY10" fmla="*/ 343069 h 392426"/>
                  <a:gd name="connsiteX11" fmla="*/ 88575 w 412688"/>
                  <a:gd name="connsiteY11" fmla="*/ 356602 h 392426"/>
                  <a:gd name="connsiteX12" fmla="*/ 198533 w 412688"/>
                  <a:gd name="connsiteY12" fmla="*/ 255102 h 392426"/>
                  <a:gd name="connsiteX13" fmla="*/ 240825 w 412688"/>
                  <a:gd name="connsiteY13" fmla="*/ 370474 h 392426"/>
                  <a:gd name="connsiteX14" fmla="*/ 270260 w 412688"/>
                  <a:gd name="connsiteY14" fmla="*/ 392127 h 392426"/>
                  <a:gd name="connsiteX15" fmla="*/ 305785 w 412688"/>
                  <a:gd name="connsiteY15" fmla="*/ 371827 h 392426"/>
                  <a:gd name="connsiteX16" fmla="*/ 304094 w 412688"/>
                  <a:gd name="connsiteY16" fmla="*/ 351189 h 392426"/>
                  <a:gd name="connsiteX17" fmla="*/ 254358 w 412688"/>
                  <a:gd name="connsiteY17" fmla="*/ 254764 h 392426"/>
                  <a:gd name="connsiteX18" fmla="*/ 386308 w 412688"/>
                  <a:gd name="connsiteY18" fmla="*/ 282169 h 392426"/>
                  <a:gd name="connsiteX19" fmla="*/ 401195 w 412688"/>
                  <a:gd name="connsiteY19" fmla="*/ 276417 h 392426"/>
                  <a:gd name="connsiteX20" fmla="*/ 406270 w 412688"/>
                  <a:gd name="connsiteY20" fmla="*/ 234126 h 392426"/>
                  <a:gd name="connsiteX21" fmla="*/ 344016 w 412688"/>
                  <a:gd name="connsiteY21" fmla="*/ 208074 h 392426"/>
                  <a:gd name="connsiteX22" fmla="*/ 268569 w 412688"/>
                  <a:gd name="connsiteY22" fmla="*/ 194879 h 392426"/>
                  <a:gd name="connsiteX23" fmla="*/ 352137 w 412688"/>
                  <a:gd name="connsiteY23" fmla="*/ 110973 h 39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2688" h="392426">
                    <a:moveTo>
                      <a:pt x="352137" y="110973"/>
                    </a:moveTo>
                    <a:cubicBezTo>
                      <a:pt x="371421" y="64283"/>
                      <a:pt x="324055" y="35863"/>
                      <a:pt x="293605" y="43644"/>
                    </a:cubicBezTo>
                    <a:cubicBezTo>
                      <a:pt x="251313" y="54471"/>
                      <a:pt x="232029" y="130258"/>
                      <a:pt x="209698" y="157324"/>
                    </a:cubicBezTo>
                    <a:cubicBezTo>
                      <a:pt x="201579" y="99469"/>
                      <a:pt x="173158" y="51426"/>
                      <a:pt x="131544" y="10826"/>
                    </a:cubicBezTo>
                    <a:cubicBezTo>
                      <a:pt x="121055" y="676"/>
                      <a:pt x="97033" y="-6429"/>
                      <a:pt x="87561" y="8796"/>
                    </a:cubicBezTo>
                    <a:cubicBezTo>
                      <a:pt x="57449" y="56163"/>
                      <a:pt x="121732" y="156647"/>
                      <a:pt x="158949" y="186421"/>
                    </a:cubicBezTo>
                    <a:cubicBezTo>
                      <a:pt x="118349" y="173226"/>
                      <a:pt x="51359" y="148189"/>
                      <a:pt x="10759" y="179316"/>
                    </a:cubicBezTo>
                    <a:cubicBezTo>
                      <a:pt x="-1759" y="188789"/>
                      <a:pt x="-8526" y="226682"/>
                      <a:pt x="20232" y="239539"/>
                    </a:cubicBezTo>
                    <a:cubicBezTo>
                      <a:pt x="56096" y="255441"/>
                      <a:pt x="100417" y="254087"/>
                      <a:pt x="144739" y="237171"/>
                    </a:cubicBezTo>
                    <a:cubicBezTo>
                      <a:pt x="119702" y="254425"/>
                      <a:pt x="96357" y="275064"/>
                      <a:pt x="75719" y="298070"/>
                    </a:cubicBezTo>
                    <a:cubicBezTo>
                      <a:pt x="63878" y="311604"/>
                      <a:pt x="52036" y="329197"/>
                      <a:pt x="56772" y="343069"/>
                    </a:cubicBezTo>
                    <a:cubicBezTo>
                      <a:pt x="60832" y="354572"/>
                      <a:pt x="75042" y="358294"/>
                      <a:pt x="88575" y="356602"/>
                    </a:cubicBezTo>
                    <a:cubicBezTo>
                      <a:pt x="136619" y="351189"/>
                      <a:pt x="173158" y="299762"/>
                      <a:pt x="198533" y="255102"/>
                    </a:cubicBezTo>
                    <a:cubicBezTo>
                      <a:pt x="202255" y="298070"/>
                      <a:pt x="216804" y="337994"/>
                      <a:pt x="240825" y="370474"/>
                    </a:cubicBezTo>
                    <a:cubicBezTo>
                      <a:pt x="248269" y="380285"/>
                      <a:pt x="257065" y="390097"/>
                      <a:pt x="270260" y="392127"/>
                    </a:cubicBezTo>
                    <a:cubicBezTo>
                      <a:pt x="283455" y="394157"/>
                      <a:pt x="301387" y="385699"/>
                      <a:pt x="305785" y="371827"/>
                    </a:cubicBezTo>
                    <a:cubicBezTo>
                      <a:pt x="308153" y="364722"/>
                      <a:pt x="306123" y="357617"/>
                      <a:pt x="304094" y="351189"/>
                    </a:cubicBezTo>
                    <a:cubicBezTo>
                      <a:pt x="292929" y="316002"/>
                      <a:pt x="276012" y="283184"/>
                      <a:pt x="254358" y="254764"/>
                    </a:cubicBezTo>
                    <a:cubicBezTo>
                      <a:pt x="288869" y="280816"/>
                      <a:pt x="337250" y="290965"/>
                      <a:pt x="386308" y="282169"/>
                    </a:cubicBezTo>
                    <a:cubicBezTo>
                      <a:pt x="391383" y="281154"/>
                      <a:pt x="396796" y="280139"/>
                      <a:pt x="401195" y="276417"/>
                    </a:cubicBezTo>
                    <a:cubicBezTo>
                      <a:pt x="414390" y="265929"/>
                      <a:pt x="416420" y="243261"/>
                      <a:pt x="406270" y="234126"/>
                    </a:cubicBezTo>
                    <a:cubicBezTo>
                      <a:pt x="391383" y="220592"/>
                      <a:pt x="370406" y="210442"/>
                      <a:pt x="344016" y="208074"/>
                    </a:cubicBezTo>
                    <a:cubicBezTo>
                      <a:pt x="328453" y="206721"/>
                      <a:pt x="256727" y="200631"/>
                      <a:pt x="268569" y="194879"/>
                    </a:cubicBezTo>
                    <a:cubicBezTo>
                      <a:pt x="297327" y="181684"/>
                      <a:pt x="331837" y="160369"/>
                      <a:pt x="352137" y="110973"/>
                    </a:cubicBezTo>
                    <a:close/>
                  </a:path>
                </a:pathLst>
              </a:custGeom>
              <a:solidFill>
                <a:srgbClr val="F9936B"/>
              </a:solidFill>
              <a:ln w="3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xmlns="" id="{2972C13E-FF40-21A7-AC6A-1435E919E9EB}"/>
                  </a:ext>
                </a:extLst>
              </p:cNvPr>
              <p:cNvSpPr/>
              <p:nvPr/>
            </p:nvSpPr>
            <p:spPr>
              <a:xfrm>
                <a:off x="7976181" y="497687"/>
                <a:ext cx="412688" cy="392426"/>
              </a:xfrm>
              <a:custGeom>
                <a:avLst/>
                <a:gdLst>
                  <a:gd name="connsiteX0" fmla="*/ 352137 w 412688"/>
                  <a:gd name="connsiteY0" fmla="*/ 110973 h 392426"/>
                  <a:gd name="connsiteX1" fmla="*/ 293605 w 412688"/>
                  <a:gd name="connsiteY1" fmla="*/ 43644 h 392426"/>
                  <a:gd name="connsiteX2" fmla="*/ 209698 w 412688"/>
                  <a:gd name="connsiteY2" fmla="*/ 157324 h 392426"/>
                  <a:gd name="connsiteX3" fmla="*/ 131544 w 412688"/>
                  <a:gd name="connsiteY3" fmla="*/ 10826 h 392426"/>
                  <a:gd name="connsiteX4" fmla="*/ 87561 w 412688"/>
                  <a:gd name="connsiteY4" fmla="*/ 8796 h 392426"/>
                  <a:gd name="connsiteX5" fmla="*/ 158949 w 412688"/>
                  <a:gd name="connsiteY5" fmla="*/ 186421 h 392426"/>
                  <a:gd name="connsiteX6" fmla="*/ 10759 w 412688"/>
                  <a:gd name="connsiteY6" fmla="*/ 179316 h 392426"/>
                  <a:gd name="connsiteX7" fmla="*/ 20232 w 412688"/>
                  <a:gd name="connsiteY7" fmla="*/ 239539 h 392426"/>
                  <a:gd name="connsiteX8" fmla="*/ 144739 w 412688"/>
                  <a:gd name="connsiteY8" fmla="*/ 237171 h 392426"/>
                  <a:gd name="connsiteX9" fmla="*/ 75719 w 412688"/>
                  <a:gd name="connsiteY9" fmla="*/ 298070 h 392426"/>
                  <a:gd name="connsiteX10" fmla="*/ 56772 w 412688"/>
                  <a:gd name="connsiteY10" fmla="*/ 343069 h 392426"/>
                  <a:gd name="connsiteX11" fmla="*/ 88575 w 412688"/>
                  <a:gd name="connsiteY11" fmla="*/ 356602 h 392426"/>
                  <a:gd name="connsiteX12" fmla="*/ 198533 w 412688"/>
                  <a:gd name="connsiteY12" fmla="*/ 255102 h 392426"/>
                  <a:gd name="connsiteX13" fmla="*/ 240825 w 412688"/>
                  <a:gd name="connsiteY13" fmla="*/ 370474 h 392426"/>
                  <a:gd name="connsiteX14" fmla="*/ 270260 w 412688"/>
                  <a:gd name="connsiteY14" fmla="*/ 392127 h 392426"/>
                  <a:gd name="connsiteX15" fmla="*/ 305785 w 412688"/>
                  <a:gd name="connsiteY15" fmla="*/ 371827 h 392426"/>
                  <a:gd name="connsiteX16" fmla="*/ 304094 w 412688"/>
                  <a:gd name="connsiteY16" fmla="*/ 351189 h 392426"/>
                  <a:gd name="connsiteX17" fmla="*/ 254358 w 412688"/>
                  <a:gd name="connsiteY17" fmla="*/ 254764 h 392426"/>
                  <a:gd name="connsiteX18" fmla="*/ 386308 w 412688"/>
                  <a:gd name="connsiteY18" fmla="*/ 282169 h 392426"/>
                  <a:gd name="connsiteX19" fmla="*/ 401195 w 412688"/>
                  <a:gd name="connsiteY19" fmla="*/ 276417 h 392426"/>
                  <a:gd name="connsiteX20" fmla="*/ 406270 w 412688"/>
                  <a:gd name="connsiteY20" fmla="*/ 234126 h 392426"/>
                  <a:gd name="connsiteX21" fmla="*/ 344016 w 412688"/>
                  <a:gd name="connsiteY21" fmla="*/ 208074 h 392426"/>
                  <a:gd name="connsiteX22" fmla="*/ 268569 w 412688"/>
                  <a:gd name="connsiteY22" fmla="*/ 194879 h 392426"/>
                  <a:gd name="connsiteX23" fmla="*/ 352137 w 412688"/>
                  <a:gd name="connsiteY23" fmla="*/ 110973 h 39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2688" h="392426">
                    <a:moveTo>
                      <a:pt x="352137" y="110973"/>
                    </a:moveTo>
                    <a:cubicBezTo>
                      <a:pt x="371421" y="64283"/>
                      <a:pt x="324055" y="35863"/>
                      <a:pt x="293605" y="43644"/>
                    </a:cubicBezTo>
                    <a:cubicBezTo>
                      <a:pt x="251313" y="54471"/>
                      <a:pt x="232029" y="130258"/>
                      <a:pt x="209698" y="157324"/>
                    </a:cubicBezTo>
                    <a:cubicBezTo>
                      <a:pt x="201579" y="99469"/>
                      <a:pt x="173158" y="51426"/>
                      <a:pt x="131544" y="10826"/>
                    </a:cubicBezTo>
                    <a:cubicBezTo>
                      <a:pt x="121055" y="676"/>
                      <a:pt x="97033" y="-6429"/>
                      <a:pt x="87561" y="8796"/>
                    </a:cubicBezTo>
                    <a:cubicBezTo>
                      <a:pt x="57449" y="56163"/>
                      <a:pt x="121732" y="156647"/>
                      <a:pt x="158949" y="186421"/>
                    </a:cubicBezTo>
                    <a:cubicBezTo>
                      <a:pt x="118349" y="173226"/>
                      <a:pt x="51359" y="148189"/>
                      <a:pt x="10759" y="179316"/>
                    </a:cubicBezTo>
                    <a:cubicBezTo>
                      <a:pt x="-1759" y="188789"/>
                      <a:pt x="-8526" y="226682"/>
                      <a:pt x="20232" y="239539"/>
                    </a:cubicBezTo>
                    <a:cubicBezTo>
                      <a:pt x="56096" y="255441"/>
                      <a:pt x="100417" y="254087"/>
                      <a:pt x="144739" y="237171"/>
                    </a:cubicBezTo>
                    <a:cubicBezTo>
                      <a:pt x="119702" y="254426"/>
                      <a:pt x="96357" y="275064"/>
                      <a:pt x="75719" y="298070"/>
                    </a:cubicBezTo>
                    <a:cubicBezTo>
                      <a:pt x="63878" y="311604"/>
                      <a:pt x="52036" y="329197"/>
                      <a:pt x="56772" y="343069"/>
                    </a:cubicBezTo>
                    <a:cubicBezTo>
                      <a:pt x="60832" y="354572"/>
                      <a:pt x="75042" y="358294"/>
                      <a:pt x="88575" y="356602"/>
                    </a:cubicBezTo>
                    <a:cubicBezTo>
                      <a:pt x="136619" y="351189"/>
                      <a:pt x="173158" y="299762"/>
                      <a:pt x="198533" y="255102"/>
                    </a:cubicBezTo>
                    <a:cubicBezTo>
                      <a:pt x="202255" y="298070"/>
                      <a:pt x="216804" y="337994"/>
                      <a:pt x="240825" y="370474"/>
                    </a:cubicBezTo>
                    <a:cubicBezTo>
                      <a:pt x="248269" y="380624"/>
                      <a:pt x="257065" y="390097"/>
                      <a:pt x="270260" y="392127"/>
                    </a:cubicBezTo>
                    <a:cubicBezTo>
                      <a:pt x="283455" y="394157"/>
                      <a:pt x="301387" y="385699"/>
                      <a:pt x="305785" y="371827"/>
                    </a:cubicBezTo>
                    <a:cubicBezTo>
                      <a:pt x="308153" y="364722"/>
                      <a:pt x="306123" y="357617"/>
                      <a:pt x="304094" y="351189"/>
                    </a:cubicBezTo>
                    <a:cubicBezTo>
                      <a:pt x="292929" y="316002"/>
                      <a:pt x="276012" y="283184"/>
                      <a:pt x="254358" y="254764"/>
                    </a:cubicBezTo>
                    <a:cubicBezTo>
                      <a:pt x="288869" y="280816"/>
                      <a:pt x="337250" y="290965"/>
                      <a:pt x="386308" y="282169"/>
                    </a:cubicBezTo>
                    <a:cubicBezTo>
                      <a:pt x="391383" y="281154"/>
                      <a:pt x="396796" y="280139"/>
                      <a:pt x="401195" y="276417"/>
                    </a:cubicBezTo>
                    <a:cubicBezTo>
                      <a:pt x="414390" y="265929"/>
                      <a:pt x="416420" y="243261"/>
                      <a:pt x="406270" y="234126"/>
                    </a:cubicBezTo>
                    <a:cubicBezTo>
                      <a:pt x="391383" y="220592"/>
                      <a:pt x="370406" y="210442"/>
                      <a:pt x="344016" y="208074"/>
                    </a:cubicBezTo>
                    <a:cubicBezTo>
                      <a:pt x="328453" y="206721"/>
                      <a:pt x="256727" y="200631"/>
                      <a:pt x="268569" y="194879"/>
                    </a:cubicBezTo>
                    <a:cubicBezTo>
                      <a:pt x="297327" y="181684"/>
                      <a:pt x="331837" y="160369"/>
                      <a:pt x="352137" y="110973"/>
                    </a:cubicBezTo>
                    <a:close/>
                  </a:path>
                </a:pathLst>
              </a:custGeom>
              <a:solidFill>
                <a:srgbClr val="F9936B"/>
              </a:solidFill>
              <a:ln w="3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xmlns="" id="{95542F69-C2B5-ABB0-647B-C768A2061D40}"/>
                  </a:ext>
                </a:extLst>
              </p:cNvPr>
              <p:cNvSpPr/>
              <p:nvPr/>
            </p:nvSpPr>
            <p:spPr>
              <a:xfrm>
                <a:off x="8361843" y="124135"/>
                <a:ext cx="232036" cy="219828"/>
              </a:xfrm>
              <a:custGeom>
                <a:avLst/>
                <a:gdLst>
                  <a:gd name="connsiteX0" fmla="*/ 197556 w 232036"/>
                  <a:gd name="connsiteY0" fmla="*/ 62286 h 219828"/>
                  <a:gd name="connsiteX1" fmla="*/ 164737 w 232036"/>
                  <a:gd name="connsiteY1" fmla="*/ 24392 h 219828"/>
                  <a:gd name="connsiteX2" fmla="*/ 117709 w 232036"/>
                  <a:gd name="connsiteY2" fmla="*/ 87999 h 219828"/>
                  <a:gd name="connsiteX3" fmla="*/ 73726 w 232036"/>
                  <a:gd name="connsiteY3" fmla="*/ 6122 h 219828"/>
                  <a:gd name="connsiteX4" fmla="*/ 49027 w 232036"/>
                  <a:gd name="connsiteY4" fmla="*/ 5107 h 219828"/>
                  <a:gd name="connsiteX5" fmla="*/ 88951 w 232036"/>
                  <a:gd name="connsiteY5" fmla="*/ 104577 h 219828"/>
                  <a:gd name="connsiteX6" fmla="*/ 6059 w 232036"/>
                  <a:gd name="connsiteY6" fmla="*/ 100517 h 219828"/>
                  <a:gd name="connsiteX7" fmla="*/ 11473 w 232036"/>
                  <a:gd name="connsiteY7" fmla="*/ 134012 h 219828"/>
                  <a:gd name="connsiteX8" fmla="*/ 81169 w 232036"/>
                  <a:gd name="connsiteY8" fmla="*/ 132659 h 219828"/>
                  <a:gd name="connsiteX9" fmla="*/ 42599 w 232036"/>
                  <a:gd name="connsiteY9" fmla="*/ 166830 h 219828"/>
                  <a:gd name="connsiteX10" fmla="*/ 32111 w 232036"/>
                  <a:gd name="connsiteY10" fmla="*/ 192205 h 219828"/>
                  <a:gd name="connsiteX11" fmla="*/ 50043 w 232036"/>
                  <a:gd name="connsiteY11" fmla="*/ 199649 h 219828"/>
                  <a:gd name="connsiteX12" fmla="*/ 111619 w 232036"/>
                  <a:gd name="connsiteY12" fmla="*/ 142809 h 219828"/>
                  <a:gd name="connsiteX13" fmla="*/ 135302 w 232036"/>
                  <a:gd name="connsiteY13" fmla="*/ 207430 h 219828"/>
                  <a:gd name="connsiteX14" fmla="*/ 151881 w 232036"/>
                  <a:gd name="connsiteY14" fmla="*/ 219610 h 219828"/>
                  <a:gd name="connsiteX15" fmla="*/ 171842 w 232036"/>
                  <a:gd name="connsiteY15" fmla="*/ 208107 h 219828"/>
                  <a:gd name="connsiteX16" fmla="*/ 170827 w 232036"/>
                  <a:gd name="connsiteY16" fmla="*/ 196604 h 219828"/>
                  <a:gd name="connsiteX17" fmla="*/ 143084 w 232036"/>
                  <a:gd name="connsiteY17" fmla="*/ 142470 h 219828"/>
                  <a:gd name="connsiteX18" fmla="*/ 217178 w 232036"/>
                  <a:gd name="connsiteY18" fmla="*/ 157695 h 219828"/>
                  <a:gd name="connsiteX19" fmla="*/ 225637 w 232036"/>
                  <a:gd name="connsiteY19" fmla="*/ 154650 h 219828"/>
                  <a:gd name="connsiteX20" fmla="*/ 228344 w 232036"/>
                  <a:gd name="connsiteY20" fmla="*/ 130967 h 219828"/>
                  <a:gd name="connsiteX21" fmla="*/ 193495 w 232036"/>
                  <a:gd name="connsiteY21" fmla="*/ 116419 h 219828"/>
                  <a:gd name="connsiteX22" fmla="*/ 151204 w 232036"/>
                  <a:gd name="connsiteY22" fmla="*/ 108975 h 219828"/>
                  <a:gd name="connsiteX23" fmla="*/ 197556 w 232036"/>
                  <a:gd name="connsiteY23" fmla="*/ 62286 h 21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2036" h="219828">
                    <a:moveTo>
                      <a:pt x="197556" y="62286"/>
                    </a:moveTo>
                    <a:cubicBezTo>
                      <a:pt x="208382" y="36234"/>
                      <a:pt x="181992" y="20332"/>
                      <a:pt x="164737" y="24392"/>
                    </a:cubicBezTo>
                    <a:cubicBezTo>
                      <a:pt x="141054" y="30482"/>
                      <a:pt x="130227" y="72774"/>
                      <a:pt x="117709" y="87999"/>
                    </a:cubicBezTo>
                    <a:cubicBezTo>
                      <a:pt x="113311" y="55519"/>
                      <a:pt x="97409" y="28791"/>
                      <a:pt x="73726" y="6122"/>
                    </a:cubicBezTo>
                    <a:cubicBezTo>
                      <a:pt x="67974" y="371"/>
                      <a:pt x="54441" y="-3689"/>
                      <a:pt x="49027" y="5107"/>
                    </a:cubicBezTo>
                    <a:cubicBezTo>
                      <a:pt x="32111" y="31497"/>
                      <a:pt x="67974" y="87660"/>
                      <a:pt x="88951" y="104577"/>
                    </a:cubicBezTo>
                    <a:cubicBezTo>
                      <a:pt x="66283" y="97134"/>
                      <a:pt x="28727" y="82924"/>
                      <a:pt x="6059" y="100517"/>
                    </a:cubicBezTo>
                    <a:cubicBezTo>
                      <a:pt x="-1046" y="105930"/>
                      <a:pt x="-4767" y="126907"/>
                      <a:pt x="11473" y="134012"/>
                    </a:cubicBezTo>
                    <a:cubicBezTo>
                      <a:pt x="31434" y="142809"/>
                      <a:pt x="56471" y="142132"/>
                      <a:pt x="81169" y="132659"/>
                    </a:cubicBezTo>
                    <a:cubicBezTo>
                      <a:pt x="66959" y="142470"/>
                      <a:pt x="54102" y="153974"/>
                      <a:pt x="42599" y="166830"/>
                    </a:cubicBezTo>
                    <a:cubicBezTo>
                      <a:pt x="35833" y="174274"/>
                      <a:pt x="29404" y="184424"/>
                      <a:pt x="32111" y="192205"/>
                    </a:cubicBezTo>
                    <a:cubicBezTo>
                      <a:pt x="34479" y="198634"/>
                      <a:pt x="42261" y="200664"/>
                      <a:pt x="50043" y="199649"/>
                    </a:cubicBezTo>
                    <a:cubicBezTo>
                      <a:pt x="76770" y="196604"/>
                      <a:pt x="97409" y="167845"/>
                      <a:pt x="111619" y="142809"/>
                    </a:cubicBezTo>
                    <a:cubicBezTo>
                      <a:pt x="113649" y="166830"/>
                      <a:pt x="121769" y="189160"/>
                      <a:pt x="135302" y="207430"/>
                    </a:cubicBezTo>
                    <a:cubicBezTo>
                      <a:pt x="139362" y="213182"/>
                      <a:pt x="144437" y="218595"/>
                      <a:pt x="151881" y="219610"/>
                    </a:cubicBezTo>
                    <a:cubicBezTo>
                      <a:pt x="159324" y="220963"/>
                      <a:pt x="169474" y="215888"/>
                      <a:pt x="171842" y="208107"/>
                    </a:cubicBezTo>
                    <a:cubicBezTo>
                      <a:pt x="173195" y="204047"/>
                      <a:pt x="172181" y="200325"/>
                      <a:pt x="170827" y="196604"/>
                    </a:cubicBezTo>
                    <a:cubicBezTo>
                      <a:pt x="164399" y="176980"/>
                      <a:pt x="155264" y="158710"/>
                      <a:pt x="143084" y="142470"/>
                    </a:cubicBezTo>
                    <a:cubicBezTo>
                      <a:pt x="162369" y="157019"/>
                      <a:pt x="189435" y="162770"/>
                      <a:pt x="217178" y="157695"/>
                    </a:cubicBezTo>
                    <a:cubicBezTo>
                      <a:pt x="219885" y="157019"/>
                      <a:pt x="222931" y="156342"/>
                      <a:pt x="225637" y="154650"/>
                    </a:cubicBezTo>
                    <a:cubicBezTo>
                      <a:pt x="233081" y="148899"/>
                      <a:pt x="234095" y="136042"/>
                      <a:pt x="228344" y="130967"/>
                    </a:cubicBezTo>
                    <a:cubicBezTo>
                      <a:pt x="219885" y="123524"/>
                      <a:pt x="208044" y="117772"/>
                      <a:pt x="193495" y="116419"/>
                    </a:cubicBezTo>
                    <a:cubicBezTo>
                      <a:pt x="184699" y="115742"/>
                      <a:pt x="144776" y="112359"/>
                      <a:pt x="151204" y="108975"/>
                    </a:cubicBezTo>
                    <a:cubicBezTo>
                      <a:pt x="167106" y="101870"/>
                      <a:pt x="186391" y="90029"/>
                      <a:pt x="197556" y="62286"/>
                    </a:cubicBezTo>
                    <a:close/>
                  </a:path>
                </a:pathLst>
              </a:custGeom>
              <a:solidFill>
                <a:srgbClr val="F9936B"/>
              </a:solidFill>
              <a:ln w="3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xmlns="" id="{309EC2BB-8D44-EBE2-4E63-B4781D1F87B9}"/>
                  </a:ext>
                </a:extLst>
              </p:cNvPr>
              <p:cNvSpPr/>
              <p:nvPr/>
            </p:nvSpPr>
            <p:spPr>
              <a:xfrm>
                <a:off x="7789718" y="2455034"/>
                <a:ext cx="327376" cy="311768"/>
              </a:xfrm>
              <a:custGeom>
                <a:avLst/>
                <a:gdLst>
                  <a:gd name="connsiteX0" fmla="*/ 279436 w 327376"/>
                  <a:gd name="connsiteY0" fmla="*/ 88212 h 311768"/>
                  <a:gd name="connsiteX1" fmla="*/ 232746 w 327376"/>
                  <a:gd name="connsiteY1" fmla="*/ 34755 h 311768"/>
                  <a:gd name="connsiteX2" fmla="*/ 166095 w 327376"/>
                  <a:gd name="connsiteY2" fmla="*/ 124751 h 311768"/>
                  <a:gd name="connsiteX3" fmla="*/ 103842 w 327376"/>
                  <a:gd name="connsiteY3" fmla="*/ 8703 h 311768"/>
                  <a:gd name="connsiteX4" fmla="*/ 68994 w 327376"/>
                  <a:gd name="connsiteY4" fmla="*/ 7012 h 311768"/>
                  <a:gd name="connsiteX5" fmla="*/ 125834 w 327376"/>
                  <a:gd name="connsiteY5" fmla="*/ 148096 h 311768"/>
                  <a:gd name="connsiteX6" fmla="*/ 8432 w 327376"/>
                  <a:gd name="connsiteY6" fmla="*/ 142345 h 311768"/>
                  <a:gd name="connsiteX7" fmla="*/ 16213 w 327376"/>
                  <a:gd name="connsiteY7" fmla="*/ 190050 h 311768"/>
                  <a:gd name="connsiteX8" fmla="*/ 115007 w 327376"/>
                  <a:gd name="connsiteY8" fmla="*/ 188358 h 311768"/>
                  <a:gd name="connsiteX9" fmla="*/ 60197 w 327376"/>
                  <a:gd name="connsiteY9" fmla="*/ 236739 h 311768"/>
                  <a:gd name="connsiteX10" fmla="*/ 45310 w 327376"/>
                  <a:gd name="connsiteY10" fmla="*/ 272603 h 311768"/>
                  <a:gd name="connsiteX11" fmla="*/ 70347 w 327376"/>
                  <a:gd name="connsiteY11" fmla="*/ 283429 h 311768"/>
                  <a:gd name="connsiteX12" fmla="*/ 157637 w 327376"/>
                  <a:gd name="connsiteY12" fmla="*/ 202906 h 311768"/>
                  <a:gd name="connsiteX13" fmla="*/ 191132 w 327376"/>
                  <a:gd name="connsiteY13" fmla="*/ 294256 h 311768"/>
                  <a:gd name="connsiteX14" fmla="*/ 214477 w 327376"/>
                  <a:gd name="connsiteY14" fmla="*/ 311511 h 311768"/>
                  <a:gd name="connsiteX15" fmla="*/ 242558 w 327376"/>
                  <a:gd name="connsiteY15" fmla="*/ 295271 h 311768"/>
                  <a:gd name="connsiteX16" fmla="*/ 241205 w 327376"/>
                  <a:gd name="connsiteY16" fmla="*/ 279031 h 311768"/>
                  <a:gd name="connsiteX17" fmla="*/ 201620 w 327376"/>
                  <a:gd name="connsiteY17" fmla="*/ 202568 h 311768"/>
                  <a:gd name="connsiteX18" fmla="*/ 306503 w 327376"/>
                  <a:gd name="connsiteY18" fmla="*/ 224221 h 311768"/>
                  <a:gd name="connsiteX19" fmla="*/ 318345 w 327376"/>
                  <a:gd name="connsiteY19" fmla="*/ 219823 h 311768"/>
                  <a:gd name="connsiteX20" fmla="*/ 322404 w 327376"/>
                  <a:gd name="connsiteY20" fmla="*/ 186328 h 311768"/>
                  <a:gd name="connsiteX21" fmla="*/ 273008 w 327376"/>
                  <a:gd name="connsiteY21" fmla="*/ 165690 h 311768"/>
                  <a:gd name="connsiteX22" fmla="*/ 213124 w 327376"/>
                  <a:gd name="connsiteY22" fmla="*/ 155201 h 311768"/>
                  <a:gd name="connsiteX23" fmla="*/ 279436 w 327376"/>
                  <a:gd name="connsiteY23" fmla="*/ 88212 h 31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7376" h="311768">
                    <a:moveTo>
                      <a:pt x="279436" y="88212"/>
                    </a:moveTo>
                    <a:cubicBezTo>
                      <a:pt x="294661" y="51333"/>
                      <a:pt x="257107" y="28665"/>
                      <a:pt x="232746" y="34755"/>
                    </a:cubicBezTo>
                    <a:cubicBezTo>
                      <a:pt x="199252" y="43213"/>
                      <a:pt x="184027" y="103436"/>
                      <a:pt x="166095" y="124751"/>
                    </a:cubicBezTo>
                    <a:cubicBezTo>
                      <a:pt x="159667" y="78738"/>
                      <a:pt x="136999" y="40845"/>
                      <a:pt x="103842" y="8703"/>
                    </a:cubicBezTo>
                    <a:cubicBezTo>
                      <a:pt x="95384" y="583"/>
                      <a:pt x="76437" y="-5168"/>
                      <a:pt x="68994" y="7012"/>
                    </a:cubicBezTo>
                    <a:cubicBezTo>
                      <a:pt x="44972" y="44567"/>
                      <a:pt x="96060" y="124075"/>
                      <a:pt x="125834" y="148096"/>
                    </a:cubicBezTo>
                    <a:cubicBezTo>
                      <a:pt x="93353" y="137608"/>
                      <a:pt x="40574" y="117646"/>
                      <a:pt x="8432" y="142345"/>
                    </a:cubicBezTo>
                    <a:cubicBezTo>
                      <a:pt x="-1380" y="149788"/>
                      <a:pt x="-6793" y="179900"/>
                      <a:pt x="16213" y="190050"/>
                    </a:cubicBezTo>
                    <a:cubicBezTo>
                      <a:pt x="44634" y="202568"/>
                      <a:pt x="79820" y="201553"/>
                      <a:pt x="115007" y="188358"/>
                    </a:cubicBezTo>
                    <a:cubicBezTo>
                      <a:pt x="95045" y="202230"/>
                      <a:pt x="76437" y="218470"/>
                      <a:pt x="60197" y="236739"/>
                    </a:cubicBezTo>
                    <a:cubicBezTo>
                      <a:pt x="50724" y="247228"/>
                      <a:pt x="41251" y="261438"/>
                      <a:pt x="45310" y="272603"/>
                    </a:cubicBezTo>
                    <a:cubicBezTo>
                      <a:pt x="48694" y="281738"/>
                      <a:pt x="59859" y="284444"/>
                      <a:pt x="70347" y="283429"/>
                    </a:cubicBezTo>
                    <a:cubicBezTo>
                      <a:pt x="108241" y="279031"/>
                      <a:pt x="137337" y="238431"/>
                      <a:pt x="157637" y="202906"/>
                    </a:cubicBezTo>
                    <a:cubicBezTo>
                      <a:pt x="160682" y="237078"/>
                      <a:pt x="172185" y="268543"/>
                      <a:pt x="191132" y="294256"/>
                    </a:cubicBezTo>
                    <a:cubicBezTo>
                      <a:pt x="196884" y="302038"/>
                      <a:pt x="203988" y="309819"/>
                      <a:pt x="214477" y="311511"/>
                    </a:cubicBezTo>
                    <a:cubicBezTo>
                      <a:pt x="224965" y="313203"/>
                      <a:pt x="239175" y="306436"/>
                      <a:pt x="242558" y="295271"/>
                    </a:cubicBezTo>
                    <a:cubicBezTo>
                      <a:pt x="244250" y="289519"/>
                      <a:pt x="242896" y="284106"/>
                      <a:pt x="241205" y="279031"/>
                    </a:cubicBezTo>
                    <a:cubicBezTo>
                      <a:pt x="232408" y="250949"/>
                      <a:pt x="218875" y="225236"/>
                      <a:pt x="201620" y="202568"/>
                    </a:cubicBezTo>
                    <a:cubicBezTo>
                      <a:pt x="229025" y="223206"/>
                      <a:pt x="267257" y="231326"/>
                      <a:pt x="306503" y="224221"/>
                    </a:cubicBezTo>
                    <a:cubicBezTo>
                      <a:pt x="310563" y="223545"/>
                      <a:pt x="314961" y="222530"/>
                      <a:pt x="318345" y="219823"/>
                    </a:cubicBezTo>
                    <a:cubicBezTo>
                      <a:pt x="328833" y="211364"/>
                      <a:pt x="330186" y="193433"/>
                      <a:pt x="322404" y="186328"/>
                    </a:cubicBezTo>
                    <a:cubicBezTo>
                      <a:pt x="310563" y="175840"/>
                      <a:pt x="293985" y="167381"/>
                      <a:pt x="273008" y="165690"/>
                    </a:cubicBezTo>
                    <a:cubicBezTo>
                      <a:pt x="260828" y="164675"/>
                      <a:pt x="203650" y="159600"/>
                      <a:pt x="213124" y="155201"/>
                    </a:cubicBezTo>
                    <a:cubicBezTo>
                      <a:pt x="235792" y="144375"/>
                      <a:pt x="263196" y="127120"/>
                      <a:pt x="279436" y="88212"/>
                    </a:cubicBezTo>
                    <a:close/>
                  </a:path>
                </a:pathLst>
              </a:custGeom>
              <a:solidFill>
                <a:srgbClr val="F9936B"/>
              </a:solidFill>
              <a:ln w="3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F4FDBB90-3496-5938-316D-DFD3940FC6F7}"/>
                </a:ext>
              </a:extLst>
            </p:cNvPr>
            <p:cNvSpPr/>
            <p:nvPr/>
          </p:nvSpPr>
          <p:spPr>
            <a:xfrm>
              <a:off x="7494636" y="-557"/>
              <a:ext cx="1940171" cy="2913938"/>
            </a:xfrm>
            <a:custGeom>
              <a:avLst/>
              <a:gdLst>
                <a:gd name="connsiteX0" fmla="*/ 894919 w 1940171"/>
                <a:gd name="connsiteY0" fmla="*/ 2913939 h 2913938"/>
                <a:gd name="connsiteX1" fmla="*/ 550498 w 1940171"/>
                <a:gd name="connsiteY1" fmla="*/ 2864204 h 2913938"/>
                <a:gd name="connsiteX2" fmla="*/ 5443 w 1940171"/>
                <a:gd name="connsiteY2" fmla="*/ 2286332 h 2913938"/>
                <a:gd name="connsiteX3" fmla="*/ 104913 w 1940171"/>
                <a:gd name="connsiteY3" fmla="*/ 1990968 h 2913938"/>
                <a:gd name="connsiteX4" fmla="*/ 422269 w 1940171"/>
                <a:gd name="connsiteY4" fmla="*/ 1773420 h 2913938"/>
                <a:gd name="connsiteX5" fmla="*/ 690567 w 1940171"/>
                <a:gd name="connsiteY5" fmla="*/ 1906384 h 2913938"/>
                <a:gd name="connsiteX6" fmla="*/ 941272 w 1940171"/>
                <a:gd name="connsiteY6" fmla="*/ 2009576 h 2913938"/>
                <a:gd name="connsiteX7" fmla="*/ 1017058 w 1940171"/>
                <a:gd name="connsiteY7" fmla="*/ 1921609 h 2913938"/>
                <a:gd name="connsiteX8" fmla="*/ 778195 w 1940171"/>
                <a:gd name="connsiteY8" fmla="*/ 1785261 h 2913938"/>
                <a:gd name="connsiteX9" fmla="*/ 488582 w 1940171"/>
                <a:gd name="connsiteY9" fmla="*/ 1649252 h 2913938"/>
                <a:gd name="connsiteX10" fmla="*/ 389451 w 1940171"/>
                <a:gd name="connsiteY10" fmla="*/ 1361331 h 2913938"/>
                <a:gd name="connsiteX11" fmla="*/ 713235 w 1940171"/>
                <a:gd name="connsiteY11" fmla="*/ 1012172 h 2913938"/>
                <a:gd name="connsiteX12" fmla="*/ 733197 w 1940171"/>
                <a:gd name="connsiteY12" fmla="*/ 1007435 h 2913938"/>
                <a:gd name="connsiteX13" fmla="*/ 975443 w 1940171"/>
                <a:gd name="connsiteY13" fmla="*/ 922175 h 2913938"/>
                <a:gd name="connsiteX14" fmla="*/ 975781 w 1940171"/>
                <a:gd name="connsiteY14" fmla="*/ 900522 h 2913938"/>
                <a:gd name="connsiteX15" fmla="*/ 927738 w 1940171"/>
                <a:gd name="connsiteY15" fmla="*/ 891049 h 2913938"/>
                <a:gd name="connsiteX16" fmla="*/ 730152 w 1940171"/>
                <a:gd name="connsiteY16" fmla="*/ 939768 h 2913938"/>
                <a:gd name="connsiteX17" fmla="*/ 280846 w 1940171"/>
                <a:gd name="connsiteY17" fmla="*/ 914732 h 2913938"/>
                <a:gd name="connsiteX18" fmla="*/ 116078 w 1940171"/>
                <a:gd name="connsiteY18" fmla="*/ 646096 h 2913938"/>
                <a:gd name="connsiteX19" fmla="*/ 466591 w 1940171"/>
                <a:gd name="connsiteY19" fmla="*/ 112545 h 2913938"/>
                <a:gd name="connsiteX20" fmla="*/ 1589516 w 1940171"/>
                <a:gd name="connsiteY20" fmla="*/ 188332 h 2913938"/>
                <a:gd name="connsiteX21" fmla="*/ 1867964 w 1940171"/>
                <a:gd name="connsiteY21" fmla="*/ 883267 h 2913938"/>
                <a:gd name="connsiteX22" fmla="*/ 1708948 w 1940171"/>
                <a:gd name="connsiteY22" fmla="*/ 1331558 h 2913938"/>
                <a:gd name="connsiteX23" fmla="*/ 1930217 w 1940171"/>
                <a:gd name="connsiteY23" fmla="*/ 1782893 h 2913938"/>
                <a:gd name="connsiteX24" fmla="*/ 1635530 w 1940171"/>
                <a:gd name="connsiteY24" fmla="*/ 2661204 h 2913938"/>
                <a:gd name="connsiteX25" fmla="*/ 894919 w 1940171"/>
                <a:gd name="connsiteY25" fmla="*/ 2913939 h 2913938"/>
                <a:gd name="connsiteX26" fmla="*/ 422608 w 1940171"/>
                <a:gd name="connsiteY26" fmla="*/ 1834658 h 2913938"/>
                <a:gd name="connsiteX27" fmla="*/ 152618 w 1940171"/>
                <a:gd name="connsiteY27" fmla="*/ 2029538 h 2913938"/>
                <a:gd name="connsiteX28" fmla="*/ 64990 w 1940171"/>
                <a:gd name="connsiteY28" fmla="*/ 2273475 h 2913938"/>
                <a:gd name="connsiteX29" fmla="*/ 568428 w 1940171"/>
                <a:gd name="connsiteY29" fmla="*/ 2806011 h 2913938"/>
                <a:gd name="connsiteX30" fmla="*/ 894582 w 1940171"/>
                <a:gd name="connsiteY30" fmla="*/ 2853039 h 2913938"/>
                <a:gd name="connsiteX31" fmla="*/ 1593915 w 1940171"/>
                <a:gd name="connsiteY31" fmla="*/ 2617559 h 2913938"/>
                <a:gd name="connsiteX32" fmla="*/ 1869994 w 1940171"/>
                <a:gd name="connsiteY32" fmla="*/ 1792705 h 2913938"/>
                <a:gd name="connsiteX33" fmla="*/ 1646018 w 1940171"/>
                <a:gd name="connsiteY33" fmla="*/ 1356932 h 2913938"/>
                <a:gd name="connsiteX34" fmla="*/ 1622673 w 1940171"/>
                <a:gd name="connsiteY34" fmla="*/ 1335956 h 2913938"/>
                <a:gd name="connsiteX35" fmla="*/ 1644326 w 1940171"/>
                <a:gd name="connsiteY35" fmla="*/ 1313288 h 2913938"/>
                <a:gd name="connsiteX36" fmla="*/ 1807403 w 1940171"/>
                <a:gd name="connsiteY36" fmla="*/ 881575 h 2913938"/>
                <a:gd name="connsiteX37" fmla="*/ 1551962 w 1940171"/>
                <a:gd name="connsiteY37" fmla="*/ 236713 h 2913938"/>
                <a:gd name="connsiteX38" fmla="*/ 490951 w 1940171"/>
                <a:gd name="connsiteY38" fmla="*/ 169047 h 2913938"/>
                <a:gd name="connsiteX39" fmla="*/ 177317 w 1940171"/>
                <a:gd name="connsiteY39" fmla="*/ 640006 h 2913938"/>
                <a:gd name="connsiteX40" fmla="*/ 314003 w 1940171"/>
                <a:gd name="connsiteY40" fmla="*/ 863644 h 2913938"/>
                <a:gd name="connsiteX41" fmla="*/ 710867 w 1940171"/>
                <a:gd name="connsiteY41" fmla="*/ 882590 h 2913938"/>
                <a:gd name="connsiteX42" fmla="*/ 922663 w 1940171"/>
                <a:gd name="connsiteY42" fmla="*/ 830825 h 2913938"/>
                <a:gd name="connsiteX43" fmla="*/ 1023148 w 1940171"/>
                <a:gd name="connsiteY43" fmla="*/ 862290 h 2913938"/>
                <a:gd name="connsiteX44" fmla="*/ 1034651 w 1940171"/>
                <a:gd name="connsiteY44" fmla="*/ 939092 h 2913938"/>
                <a:gd name="connsiteX45" fmla="*/ 748422 w 1940171"/>
                <a:gd name="connsiteY45" fmla="*/ 1067658 h 2913938"/>
                <a:gd name="connsiteX46" fmla="*/ 728799 w 1940171"/>
                <a:gd name="connsiteY46" fmla="*/ 1072395 h 2913938"/>
                <a:gd name="connsiteX47" fmla="*/ 450689 w 1940171"/>
                <a:gd name="connsiteY47" fmla="*/ 1369789 h 2913938"/>
                <a:gd name="connsiteX48" fmla="*/ 534934 w 1940171"/>
                <a:gd name="connsiteY48" fmla="*/ 1610005 h 2913938"/>
                <a:gd name="connsiteX49" fmla="*/ 778872 w 1940171"/>
                <a:gd name="connsiteY49" fmla="*/ 1725377 h 2913938"/>
                <a:gd name="connsiteX50" fmla="*/ 1078634 w 1940171"/>
                <a:gd name="connsiteY50" fmla="*/ 1920594 h 2913938"/>
                <a:gd name="connsiteX51" fmla="*/ 963940 w 1940171"/>
                <a:gd name="connsiteY51" fmla="*/ 2067092 h 2913938"/>
                <a:gd name="connsiteX52" fmla="*/ 643877 w 1940171"/>
                <a:gd name="connsiteY52" fmla="*/ 1945293 h 2913938"/>
                <a:gd name="connsiteX53" fmla="*/ 422608 w 1940171"/>
                <a:gd name="connsiteY53" fmla="*/ 1834658 h 291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940171" h="2913938">
                  <a:moveTo>
                    <a:pt x="894919" y="2913939"/>
                  </a:moveTo>
                  <a:cubicBezTo>
                    <a:pt x="772443" y="2913939"/>
                    <a:pt x="656395" y="2897360"/>
                    <a:pt x="550498" y="2864204"/>
                  </a:cubicBezTo>
                  <a:cubicBezTo>
                    <a:pt x="260546" y="2773869"/>
                    <a:pt x="67020" y="2568501"/>
                    <a:pt x="5443" y="2286332"/>
                  </a:cubicBezTo>
                  <a:cubicBezTo>
                    <a:pt x="-14180" y="2196674"/>
                    <a:pt x="19315" y="2097204"/>
                    <a:pt x="104913" y="1990968"/>
                  </a:cubicBezTo>
                  <a:cubicBezTo>
                    <a:pt x="112018" y="1982171"/>
                    <a:pt x="282200" y="1773420"/>
                    <a:pt x="422269" y="1773420"/>
                  </a:cubicBezTo>
                  <a:cubicBezTo>
                    <a:pt x="531889" y="1773420"/>
                    <a:pt x="624592" y="1819433"/>
                    <a:pt x="690567" y="1906384"/>
                  </a:cubicBezTo>
                  <a:cubicBezTo>
                    <a:pt x="771090" y="2000103"/>
                    <a:pt x="864808" y="2039011"/>
                    <a:pt x="941272" y="2009576"/>
                  </a:cubicBezTo>
                  <a:cubicBezTo>
                    <a:pt x="983901" y="1992998"/>
                    <a:pt x="1017734" y="1953751"/>
                    <a:pt x="1017058" y="1921609"/>
                  </a:cubicBezTo>
                  <a:cubicBezTo>
                    <a:pt x="1014351" y="1831275"/>
                    <a:pt x="933828" y="1785261"/>
                    <a:pt x="778195" y="1785261"/>
                  </a:cubicBezTo>
                  <a:cubicBezTo>
                    <a:pt x="670267" y="1785261"/>
                    <a:pt x="564707" y="1735865"/>
                    <a:pt x="488582" y="1649252"/>
                  </a:cubicBezTo>
                  <a:cubicBezTo>
                    <a:pt x="414487" y="1565345"/>
                    <a:pt x="377609" y="1457756"/>
                    <a:pt x="389451" y="1361331"/>
                  </a:cubicBezTo>
                  <a:cubicBezTo>
                    <a:pt x="410766" y="1190135"/>
                    <a:pt x="534934" y="1056155"/>
                    <a:pt x="713235" y="1012172"/>
                  </a:cubicBezTo>
                  <a:lnTo>
                    <a:pt x="733197" y="1007435"/>
                  </a:lnTo>
                  <a:cubicBezTo>
                    <a:pt x="938565" y="957023"/>
                    <a:pt x="970706" y="929280"/>
                    <a:pt x="975443" y="922175"/>
                  </a:cubicBezTo>
                  <a:cubicBezTo>
                    <a:pt x="978149" y="906612"/>
                    <a:pt x="975781" y="900522"/>
                    <a:pt x="975781" y="900522"/>
                  </a:cubicBezTo>
                  <a:cubicBezTo>
                    <a:pt x="972398" y="897139"/>
                    <a:pt x="950068" y="888680"/>
                    <a:pt x="927738" y="891049"/>
                  </a:cubicBezTo>
                  <a:cubicBezTo>
                    <a:pt x="867176" y="896800"/>
                    <a:pt x="828268" y="906274"/>
                    <a:pt x="730152" y="939768"/>
                  </a:cubicBezTo>
                  <a:cubicBezTo>
                    <a:pt x="557941" y="998638"/>
                    <a:pt x="398586" y="989503"/>
                    <a:pt x="280846" y="914732"/>
                  </a:cubicBezTo>
                  <a:cubicBezTo>
                    <a:pt x="186790" y="854847"/>
                    <a:pt x="128258" y="759437"/>
                    <a:pt x="116078" y="646096"/>
                  </a:cubicBezTo>
                  <a:cubicBezTo>
                    <a:pt x="92733" y="430578"/>
                    <a:pt x="236863" y="211000"/>
                    <a:pt x="466591" y="112545"/>
                  </a:cubicBezTo>
                  <a:cubicBezTo>
                    <a:pt x="872251" y="-61357"/>
                    <a:pt x="1313099" y="-31923"/>
                    <a:pt x="1589516" y="188332"/>
                  </a:cubicBezTo>
                  <a:cubicBezTo>
                    <a:pt x="1835484" y="384226"/>
                    <a:pt x="1878453" y="607864"/>
                    <a:pt x="1867964" y="883267"/>
                  </a:cubicBezTo>
                  <a:cubicBezTo>
                    <a:pt x="1860859" y="1062922"/>
                    <a:pt x="1806049" y="1217540"/>
                    <a:pt x="1708948" y="1331558"/>
                  </a:cubicBezTo>
                  <a:cubicBezTo>
                    <a:pt x="1827703" y="1446929"/>
                    <a:pt x="1904165" y="1602562"/>
                    <a:pt x="1930217" y="1782893"/>
                  </a:cubicBezTo>
                  <a:cubicBezTo>
                    <a:pt x="1976569" y="2100249"/>
                    <a:pt x="1858153" y="2453130"/>
                    <a:pt x="1635530" y="2661204"/>
                  </a:cubicBezTo>
                  <a:cubicBezTo>
                    <a:pt x="1469408" y="2817514"/>
                    <a:pt x="1185548" y="2913939"/>
                    <a:pt x="894919" y="2913939"/>
                  </a:cubicBezTo>
                  <a:close/>
                  <a:moveTo>
                    <a:pt x="422608" y="1834658"/>
                  </a:moveTo>
                  <a:cubicBezTo>
                    <a:pt x="330581" y="1834658"/>
                    <a:pt x="196601" y="1975404"/>
                    <a:pt x="152618" y="2029538"/>
                  </a:cubicBezTo>
                  <a:cubicBezTo>
                    <a:pt x="79200" y="2120549"/>
                    <a:pt x="49765" y="2202764"/>
                    <a:pt x="64990" y="2273475"/>
                  </a:cubicBezTo>
                  <a:cubicBezTo>
                    <a:pt x="121492" y="2533315"/>
                    <a:pt x="300469" y="2722443"/>
                    <a:pt x="568428" y="2806011"/>
                  </a:cubicBezTo>
                  <a:cubicBezTo>
                    <a:pt x="668575" y="2837137"/>
                    <a:pt x="778195" y="2853039"/>
                    <a:pt x="894582" y="2853039"/>
                  </a:cubicBezTo>
                  <a:cubicBezTo>
                    <a:pt x="1170323" y="2853039"/>
                    <a:pt x="1438282" y="2762704"/>
                    <a:pt x="1593915" y="2617559"/>
                  </a:cubicBezTo>
                  <a:cubicBezTo>
                    <a:pt x="1802666" y="2422680"/>
                    <a:pt x="1913300" y="2091114"/>
                    <a:pt x="1869994" y="1792705"/>
                  </a:cubicBezTo>
                  <a:cubicBezTo>
                    <a:pt x="1844281" y="1615418"/>
                    <a:pt x="1766803" y="1464860"/>
                    <a:pt x="1646018" y="1356932"/>
                  </a:cubicBezTo>
                  <a:lnTo>
                    <a:pt x="1622673" y="1335956"/>
                  </a:lnTo>
                  <a:lnTo>
                    <a:pt x="1644326" y="1313288"/>
                  </a:lnTo>
                  <a:cubicBezTo>
                    <a:pt x="1744134" y="1208066"/>
                    <a:pt x="1800636" y="1058861"/>
                    <a:pt x="1807403" y="881575"/>
                  </a:cubicBezTo>
                  <a:cubicBezTo>
                    <a:pt x="1817214" y="624443"/>
                    <a:pt x="1777629" y="416368"/>
                    <a:pt x="1551962" y="236713"/>
                  </a:cubicBezTo>
                  <a:cubicBezTo>
                    <a:pt x="1292799" y="30331"/>
                    <a:pt x="876311" y="3602"/>
                    <a:pt x="490951" y="169047"/>
                  </a:cubicBezTo>
                  <a:cubicBezTo>
                    <a:pt x="285921" y="257013"/>
                    <a:pt x="156678" y="450878"/>
                    <a:pt x="177317" y="640006"/>
                  </a:cubicBezTo>
                  <a:cubicBezTo>
                    <a:pt x="187467" y="734401"/>
                    <a:pt x="235848" y="813909"/>
                    <a:pt x="314003" y="863644"/>
                  </a:cubicBezTo>
                  <a:cubicBezTo>
                    <a:pt x="415841" y="928603"/>
                    <a:pt x="556926" y="935032"/>
                    <a:pt x="710867" y="882590"/>
                  </a:cubicBezTo>
                  <a:cubicBezTo>
                    <a:pt x="814397" y="847404"/>
                    <a:pt x="856011" y="836915"/>
                    <a:pt x="922663" y="830825"/>
                  </a:cubicBezTo>
                  <a:cubicBezTo>
                    <a:pt x="955819" y="827780"/>
                    <a:pt x="1001156" y="837592"/>
                    <a:pt x="1023148" y="862290"/>
                  </a:cubicBezTo>
                  <a:cubicBezTo>
                    <a:pt x="1038373" y="879207"/>
                    <a:pt x="1042094" y="904244"/>
                    <a:pt x="1034651" y="939092"/>
                  </a:cubicBezTo>
                  <a:cubicBezTo>
                    <a:pt x="1026531" y="976985"/>
                    <a:pt x="975781" y="1011495"/>
                    <a:pt x="748422" y="1067658"/>
                  </a:cubicBezTo>
                  <a:lnTo>
                    <a:pt x="728799" y="1072395"/>
                  </a:lnTo>
                  <a:cubicBezTo>
                    <a:pt x="575534" y="1110288"/>
                    <a:pt x="468959" y="1224306"/>
                    <a:pt x="450689" y="1369789"/>
                  </a:cubicBezTo>
                  <a:cubicBezTo>
                    <a:pt x="440877" y="1449297"/>
                    <a:pt x="472342" y="1538955"/>
                    <a:pt x="534934" y="1610005"/>
                  </a:cubicBezTo>
                  <a:cubicBezTo>
                    <a:pt x="599556" y="1683085"/>
                    <a:pt x="688537" y="1725377"/>
                    <a:pt x="778872" y="1725377"/>
                  </a:cubicBezTo>
                  <a:cubicBezTo>
                    <a:pt x="1034313" y="1725377"/>
                    <a:pt x="1076605" y="1847853"/>
                    <a:pt x="1078634" y="1920594"/>
                  </a:cubicBezTo>
                  <a:cubicBezTo>
                    <a:pt x="1080326" y="1979126"/>
                    <a:pt x="1032283" y="2040702"/>
                    <a:pt x="963940" y="2067092"/>
                  </a:cubicBezTo>
                  <a:cubicBezTo>
                    <a:pt x="862778" y="2106339"/>
                    <a:pt x="743008" y="2060664"/>
                    <a:pt x="643877" y="1945293"/>
                  </a:cubicBezTo>
                  <a:cubicBezTo>
                    <a:pt x="588391" y="1872213"/>
                    <a:pt x="512266" y="1834658"/>
                    <a:pt x="422608" y="1834658"/>
                  </a:cubicBezTo>
                  <a:close/>
                </a:path>
              </a:pathLst>
            </a:custGeom>
            <a:solidFill>
              <a:srgbClr val="A7D887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262945A9-1E85-FDC9-F593-C9F4C74793D4}"/>
                </a:ext>
              </a:extLst>
            </p:cNvPr>
            <p:cNvSpPr/>
            <p:nvPr/>
          </p:nvSpPr>
          <p:spPr>
            <a:xfrm>
              <a:off x="7628989" y="131659"/>
              <a:ext cx="1674064" cy="2649095"/>
            </a:xfrm>
            <a:custGeom>
              <a:avLst/>
              <a:gdLst>
                <a:gd name="connsiteX0" fmla="*/ 1392572 w 1674064"/>
                <a:gd name="connsiteY0" fmla="*/ 1164831 h 2649095"/>
                <a:gd name="connsiteX1" fmla="*/ 1364152 w 1674064"/>
                <a:gd name="connsiteY1" fmla="*/ 1159417 h 2649095"/>
                <a:gd name="connsiteX2" fmla="*/ 1314079 w 1674064"/>
                <a:gd name="connsiteY2" fmla="*/ 1188852 h 2649095"/>
                <a:gd name="connsiteX3" fmla="*/ 1302914 w 1674064"/>
                <a:gd name="connsiteY3" fmla="*/ 1207122 h 2649095"/>
                <a:gd name="connsiteX4" fmla="*/ 1314079 w 1674064"/>
                <a:gd name="connsiteY4" fmla="*/ 1225392 h 2649095"/>
                <a:gd name="connsiteX5" fmla="*/ 1365505 w 1674064"/>
                <a:gd name="connsiteY5" fmla="*/ 1254489 h 2649095"/>
                <a:gd name="connsiteX6" fmla="*/ 1376332 w 1674064"/>
                <a:gd name="connsiteY6" fmla="*/ 1257534 h 2649095"/>
                <a:gd name="connsiteX7" fmla="*/ 1393587 w 1674064"/>
                <a:gd name="connsiteY7" fmla="*/ 1248060 h 2649095"/>
                <a:gd name="connsiteX8" fmla="*/ 1387159 w 1674064"/>
                <a:gd name="connsiteY8" fmla="*/ 1219979 h 2649095"/>
                <a:gd name="connsiteX9" fmla="*/ 1365505 w 1674064"/>
                <a:gd name="connsiteY9" fmla="*/ 1207122 h 2649095"/>
                <a:gd name="connsiteX10" fmla="*/ 1387159 w 1674064"/>
                <a:gd name="connsiteY10" fmla="*/ 1193251 h 2649095"/>
                <a:gd name="connsiteX11" fmla="*/ 1392572 w 1674064"/>
                <a:gd name="connsiteY11" fmla="*/ 1164831 h 2649095"/>
                <a:gd name="connsiteX12" fmla="*/ 347463 w 1674064"/>
                <a:gd name="connsiteY12" fmla="*/ 1801234 h 2649095"/>
                <a:gd name="connsiteX13" fmla="*/ 357613 w 1674064"/>
                <a:gd name="connsiteY13" fmla="*/ 1828301 h 2649095"/>
                <a:gd name="connsiteX14" fmla="*/ 419866 w 1674064"/>
                <a:gd name="connsiteY14" fmla="*/ 1880065 h 2649095"/>
                <a:gd name="connsiteX15" fmla="*/ 441181 w 1674064"/>
                <a:gd name="connsiteY15" fmla="*/ 1903749 h 2649095"/>
                <a:gd name="connsiteX16" fmla="*/ 456067 w 1674064"/>
                <a:gd name="connsiteY16" fmla="*/ 1910177 h 2649095"/>
                <a:gd name="connsiteX17" fmla="*/ 469939 w 1674064"/>
                <a:gd name="connsiteY17" fmla="*/ 1904764 h 2649095"/>
                <a:gd name="connsiteX18" fmla="*/ 470954 w 1674064"/>
                <a:gd name="connsiteY18" fmla="*/ 1876006 h 2649095"/>
                <a:gd name="connsiteX19" fmla="*/ 451670 w 1674064"/>
                <a:gd name="connsiteY19" fmla="*/ 1854690 h 2649095"/>
                <a:gd name="connsiteX20" fmla="*/ 374530 w 1674064"/>
                <a:gd name="connsiteY20" fmla="*/ 1791422 h 2649095"/>
                <a:gd name="connsiteX21" fmla="*/ 347463 w 1674064"/>
                <a:gd name="connsiteY21" fmla="*/ 1801234 h 2649095"/>
                <a:gd name="connsiteX22" fmla="*/ 660758 w 1674064"/>
                <a:gd name="connsiteY22" fmla="*/ 627897 h 2649095"/>
                <a:gd name="connsiteX23" fmla="*/ 680382 w 1674064"/>
                <a:gd name="connsiteY23" fmla="*/ 643460 h 2649095"/>
                <a:gd name="connsiteX24" fmla="*/ 685119 w 1674064"/>
                <a:gd name="connsiteY24" fmla="*/ 642783 h 2649095"/>
                <a:gd name="connsiteX25" fmla="*/ 781544 w 1674064"/>
                <a:gd name="connsiteY25" fmla="*/ 627558 h 2649095"/>
                <a:gd name="connsiteX26" fmla="*/ 800829 w 1674064"/>
                <a:gd name="connsiteY26" fmla="*/ 626544 h 2649095"/>
                <a:gd name="connsiteX27" fmla="*/ 821129 w 1674064"/>
                <a:gd name="connsiteY27" fmla="*/ 606244 h 2649095"/>
                <a:gd name="connsiteX28" fmla="*/ 800829 w 1674064"/>
                <a:gd name="connsiteY28" fmla="*/ 585944 h 2649095"/>
                <a:gd name="connsiteX29" fmla="*/ 777822 w 1674064"/>
                <a:gd name="connsiteY29" fmla="*/ 586959 h 2649095"/>
                <a:gd name="connsiteX30" fmla="*/ 675983 w 1674064"/>
                <a:gd name="connsiteY30" fmla="*/ 603199 h 2649095"/>
                <a:gd name="connsiteX31" fmla="*/ 660758 w 1674064"/>
                <a:gd name="connsiteY31" fmla="*/ 627897 h 2649095"/>
                <a:gd name="connsiteX32" fmla="*/ 570424 w 1674064"/>
                <a:gd name="connsiteY32" fmla="*/ 1042354 h 2649095"/>
                <a:gd name="connsiteX33" fmla="*/ 543357 w 1674064"/>
                <a:gd name="connsiteY33" fmla="*/ 1032881 h 2649095"/>
                <a:gd name="connsiteX34" fmla="*/ 441520 w 1674064"/>
                <a:gd name="connsiteY34" fmla="*/ 1113066 h 2649095"/>
                <a:gd name="connsiteX35" fmla="*/ 444903 w 1674064"/>
                <a:gd name="connsiteY35" fmla="*/ 1141486 h 2649095"/>
                <a:gd name="connsiteX36" fmla="*/ 457421 w 1674064"/>
                <a:gd name="connsiteY36" fmla="*/ 1145884 h 2649095"/>
                <a:gd name="connsiteX37" fmla="*/ 473323 w 1674064"/>
                <a:gd name="connsiteY37" fmla="*/ 1138102 h 2649095"/>
                <a:gd name="connsiteX38" fmla="*/ 561289 w 1674064"/>
                <a:gd name="connsiteY38" fmla="*/ 1069421 h 2649095"/>
                <a:gd name="connsiteX39" fmla="*/ 570424 w 1674064"/>
                <a:gd name="connsiteY39" fmla="*/ 1042354 h 2649095"/>
                <a:gd name="connsiteX40" fmla="*/ 428663 w 1674064"/>
                <a:gd name="connsiteY40" fmla="*/ 1239264 h 2649095"/>
                <a:gd name="connsiteX41" fmla="*/ 412084 w 1674064"/>
                <a:gd name="connsiteY41" fmla="*/ 1215919 h 2649095"/>
                <a:gd name="connsiteX42" fmla="*/ 388739 w 1674064"/>
                <a:gd name="connsiteY42" fmla="*/ 1232497 h 2649095"/>
                <a:gd name="connsiteX43" fmla="*/ 386709 w 1674064"/>
                <a:gd name="connsiteY43" fmla="*/ 1246030 h 2649095"/>
                <a:gd name="connsiteX44" fmla="*/ 385356 w 1674064"/>
                <a:gd name="connsiteY44" fmla="*/ 1266669 h 2649095"/>
                <a:gd name="connsiteX45" fmla="*/ 408701 w 1674064"/>
                <a:gd name="connsiteY45" fmla="*/ 1362755 h 2649095"/>
                <a:gd name="connsiteX46" fmla="*/ 426971 w 1674064"/>
                <a:gd name="connsiteY46" fmla="*/ 1374258 h 2649095"/>
                <a:gd name="connsiteX47" fmla="*/ 435767 w 1674064"/>
                <a:gd name="connsiteY47" fmla="*/ 1372228 h 2649095"/>
                <a:gd name="connsiteX48" fmla="*/ 445241 w 1674064"/>
                <a:gd name="connsiteY48" fmla="*/ 1345162 h 2649095"/>
                <a:gd name="connsiteX49" fmla="*/ 425617 w 1674064"/>
                <a:gd name="connsiteY49" fmla="*/ 1266669 h 2649095"/>
                <a:gd name="connsiteX50" fmla="*/ 426633 w 1674064"/>
                <a:gd name="connsiteY50" fmla="*/ 1251105 h 2649095"/>
                <a:gd name="connsiteX51" fmla="*/ 428663 w 1674064"/>
                <a:gd name="connsiteY51" fmla="*/ 1239264 h 2649095"/>
                <a:gd name="connsiteX52" fmla="*/ 573807 w 1674064"/>
                <a:gd name="connsiteY52" fmla="*/ 79121 h 2649095"/>
                <a:gd name="connsiteX53" fmla="*/ 578882 w 1674064"/>
                <a:gd name="connsiteY53" fmla="*/ 78445 h 2649095"/>
                <a:gd name="connsiteX54" fmla="*/ 696283 w 1674064"/>
                <a:gd name="connsiteY54" fmla="*/ 54085 h 2649095"/>
                <a:gd name="connsiteX55" fmla="*/ 713200 w 1674064"/>
                <a:gd name="connsiteY55" fmla="*/ 30740 h 2649095"/>
                <a:gd name="connsiteX56" fmla="*/ 689855 w 1674064"/>
                <a:gd name="connsiteY56" fmla="*/ 13823 h 2649095"/>
                <a:gd name="connsiteX57" fmla="*/ 568732 w 1674064"/>
                <a:gd name="connsiteY57" fmla="*/ 38860 h 2649095"/>
                <a:gd name="connsiteX58" fmla="*/ 554184 w 1674064"/>
                <a:gd name="connsiteY58" fmla="*/ 63558 h 2649095"/>
                <a:gd name="connsiteX59" fmla="*/ 573807 w 1674064"/>
                <a:gd name="connsiteY59" fmla="*/ 79121 h 2649095"/>
                <a:gd name="connsiteX60" fmla="*/ 40257 w 1674064"/>
                <a:gd name="connsiteY60" fmla="*/ 2087802 h 2649095"/>
                <a:gd name="connsiteX61" fmla="*/ 89992 w 1674064"/>
                <a:gd name="connsiteY61" fmla="*/ 1987655 h 2649095"/>
                <a:gd name="connsiteX62" fmla="*/ 85593 w 1674064"/>
                <a:gd name="connsiteY62" fmla="*/ 1959235 h 2649095"/>
                <a:gd name="connsiteX63" fmla="*/ 57174 w 1674064"/>
                <a:gd name="connsiteY63" fmla="*/ 1963634 h 2649095"/>
                <a:gd name="connsiteX64" fmla="*/ 334 w 1674064"/>
                <a:gd name="connsiteY64" fmla="*/ 2080697 h 2649095"/>
                <a:gd name="connsiteX65" fmla="*/ 16912 w 1674064"/>
                <a:gd name="connsiteY65" fmla="*/ 2104380 h 2649095"/>
                <a:gd name="connsiteX66" fmla="*/ 20634 w 1674064"/>
                <a:gd name="connsiteY66" fmla="*/ 2104718 h 2649095"/>
                <a:gd name="connsiteX67" fmla="*/ 40257 w 1674064"/>
                <a:gd name="connsiteY67" fmla="*/ 2087802 h 2649095"/>
                <a:gd name="connsiteX68" fmla="*/ 608317 w 1674064"/>
                <a:gd name="connsiteY68" fmla="*/ 1518726 h 2649095"/>
                <a:gd name="connsiteX69" fmla="*/ 611362 w 1674064"/>
                <a:gd name="connsiteY69" fmla="*/ 1519065 h 2649095"/>
                <a:gd name="connsiteX70" fmla="*/ 631324 w 1674064"/>
                <a:gd name="connsiteY70" fmla="*/ 1501810 h 2649095"/>
                <a:gd name="connsiteX71" fmla="*/ 614407 w 1674064"/>
                <a:gd name="connsiteY71" fmla="*/ 1478465 h 2649095"/>
                <a:gd name="connsiteX72" fmla="*/ 514599 w 1674064"/>
                <a:gd name="connsiteY72" fmla="*/ 1432790 h 2649095"/>
                <a:gd name="connsiteX73" fmla="*/ 486179 w 1674064"/>
                <a:gd name="connsiteY73" fmla="*/ 1435835 h 2649095"/>
                <a:gd name="connsiteX74" fmla="*/ 489224 w 1674064"/>
                <a:gd name="connsiteY74" fmla="*/ 1464255 h 2649095"/>
                <a:gd name="connsiteX75" fmla="*/ 608317 w 1674064"/>
                <a:gd name="connsiteY75" fmla="*/ 1518726 h 2649095"/>
                <a:gd name="connsiteX76" fmla="*/ 174237 w 1674064"/>
                <a:gd name="connsiteY76" fmla="*/ 331856 h 2649095"/>
                <a:gd name="connsiteX77" fmla="*/ 192168 w 1674064"/>
                <a:gd name="connsiteY77" fmla="*/ 321368 h 2649095"/>
                <a:gd name="connsiteX78" fmla="*/ 262880 w 1674064"/>
                <a:gd name="connsiteY78" fmla="*/ 230356 h 2649095"/>
                <a:gd name="connsiteX79" fmla="*/ 263556 w 1674064"/>
                <a:gd name="connsiteY79" fmla="*/ 201598 h 2649095"/>
                <a:gd name="connsiteX80" fmla="*/ 234798 w 1674064"/>
                <a:gd name="connsiteY80" fmla="*/ 200921 h 2649095"/>
                <a:gd name="connsiteX81" fmla="*/ 156643 w 1674064"/>
                <a:gd name="connsiteY81" fmla="*/ 301406 h 2649095"/>
                <a:gd name="connsiteX82" fmla="*/ 164425 w 1674064"/>
                <a:gd name="connsiteY82" fmla="*/ 329149 h 2649095"/>
                <a:gd name="connsiteX83" fmla="*/ 174237 w 1674064"/>
                <a:gd name="connsiteY83" fmla="*/ 331856 h 2649095"/>
                <a:gd name="connsiteX84" fmla="*/ 426295 w 1674064"/>
                <a:gd name="connsiteY84" fmla="*/ 692180 h 2649095"/>
                <a:gd name="connsiteX85" fmla="*/ 446256 w 1674064"/>
                <a:gd name="connsiteY85" fmla="*/ 709435 h 2649095"/>
                <a:gd name="connsiteX86" fmla="*/ 449301 w 1674064"/>
                <a:gd name="connsiteY86" fmla="*/ 709097 h 2649095"/>
                <a:gd name="connsiteX87" fmla="*/ 553507 w 1674064"/>
                <a:gd name="connsiteY87" fmla="*/ 683045 h 2649095"/>
                <a:gd name="connsiteX88" fmla="*/ 570086 w 1674064"/>
                <a:gd name="connsiteY88" fmla="*/ 677293 h 2649095"/>
                <a:gd name="connsiteX89" fmla="*/ 582942 w 1674064"/>
                <a:gd name="connsiteY89" fmla="*/ 651580 h 2649095"/>
                <a:gd name="connsiteX90" fmla="*/ 557229 w 1674064"/>
                <a:gd name="connsiteY90" fmla="*/ 638723 h 2649095"/>
                <a:gd name="connsiteX91" fmla="*/ 540313 w 1674064"/>
                <a:gd name="connsiteY91" fmla="*/ 644475 h 2649095"/>
                <a:gd name="connsiteX92" fmla="*/ 443211 w 1674064"/>
                <a:gd name="connsiteY92" fmla="*/ 668835 h 2649095"/>
                <a:gd name="connsiteX93" fmla="*/ 426295 w 1674064"/>
                <a:gd name="connsiteY93" fmla="*/ 692180 h 2649095"/>
                <a:gd name="connsiteX94" fmla="*/ 346448 w 1674064"/>
                <a:gd name="connsiteY94" fmla="*/ 164043 h 2649095"/>
                <a:gd name="connsiteX95" fmla="*/ 356259 w 1674064"/>
                <a:gd name="connsiteY95" fmla="*/ 161336 h 2649095"/>
                <a:gd name="connsiteX96" fmla="*/ 400581 w 1674064"/>
                <a:gd name="connsiteY96" fmla="*/ 139345 h 2649095"/>
                <a:gd name="connsiteX97" fmla="*/ 464864 w 1674064"/>
                <a:gd name="connsiteY97" fmla="*/ 113970 h 2649095"/>
                <a:gd name="connsiteX98" fmla="*/ 477045 w 1674064"/>
                <a:gd name="connsiteY98" fmla="*/ 87918 h 2649095"/>
                <a:gd name="connsiteX99" fmla="*/ 450992 w 1674064"/>
                <a:gd name="connsiteY99" fmla="*/ 75738 h 2649095"/>
                <a:gd name="connsiteX100" fmla="*/ 384680 w 1674064"/>
                <a:gd name="connsiteY100" fmla="*/ 102128 h 2649095"/>
                <a:gd name="connsiteX101" fmla="*/ 336637 w 1674064"/>
                <a:gd name="connsiteY101" fmla="*/ 125811 h 2649095"/>
                <a:gd name="connsiteX102" fmla="*/ 328855 w 1674064"/>
                <a:gd name="connsiteY102" fmla="*/ 153555 h 2649095"/>
                <a:gd name="connsiteX103" fmla="*/ 346448 w 1674064"/>
                <a:gd name="connsiteY103" fmla="*/ 164043 h 2649095"/>
                <a:gd name="connsiteX104" fmla="*/ 1052548 w 1674064"/>
                <a:gd name="connsiteY104" fmla="*/ 58822 h 2649095"/>
                <a:gd name="connsiteX105" fmla="*/ 1166566 w 1674064"/>
                <a:gd name="connsiteY105" fmla="*/ 90963 h 2649095"/>
                <a:gd name="connsiteX106" fmla="*/ 1173671 w 1674064"/>
                <a:gd name="connsiteY106" fmla="*/ 92316 h 2649095"/>
                <a:gd name="connsiteX107" fmla="*/ 1192618 w 1674064"/>
                <a:gd name="connsiteY107" fmla="*/ 79121 h 2649095"/>
                <a:gd name="connsiteX108" fmla="*/ 1180438 w 1674064"/>
                <a:gd name="connsiteY108" fmla="*/ 53070 h 2649095"/>
                <a:gd name="connsiteX109" fmla="*/ 1060330 w 1674064"/>
                <a:gd name="connsiteY109" fmla="*/ 19237 h 2649095"/>
                <a:gd name="connsiteX110" fmla="*/ 1036308 w 1674064"/>
                <a:gd name="connsiteY110" fmla="*/ 35138 h 2649095"/>
                <a:gd name="connsiteX111" fmla="*/ 1052548 w 1674064"/>
                <a:gd name="connsiteY111" fmla="*/ 58822 h 2649095"/>
                <a:gd name="connsiteX112" fmla="*/ 1561400 w 1674064"/>
                <a:gd name="connsiteY112" fmla="*/ 622145 h 2649095"/>
                <a:gd name="connsiteX113" fmla="*/ 1581700 w 1674064"/>
                <a:gd name="connsiteY113" fmla="*/ 641430 h 2649095"/>
                <a:gd name="connsiteX114" fmla="*/ 1582715 w 1674064"/>
                <a:gd name="connsiteY114" fmla="*/ 641430 h 2649095"/>
                <a:gd name="connsiteX115" fmla="*/ 1602000 w 1674064"/>
                <a:gd name="connsiteY115" fmla="*/ 620115 h 2649095"/>
                <a:gd name="connsiteX116" fmla="*/ 1587113 w 1674064"/>
                <a:gd name="connsiteY116" fmla="*/ 496285 h 2649095"/>
                <a:gd name="connsiteX117" fmla="*/ 1563092 w 1674064"/>
                <a:gd name="connsiteY117" fmla="*/ 480384 h 2649095"/>
                <a:gd name="connsiteX118" fmla="*/ 1547190 w 1674064"/>
                <a:gd name="connsiteY118" fmla="*/ 504405 h 2649095"/>
                <a:gd name="connsiteX119" fmla="*/ 1561400 w 1674064"/>
                <a:gd name="connsiteY119" fmla="*/ 622145 h 2649095"/>
                <a:gd name="connsiteX120" fmla="*/ 1000445 w 1674064"/>
                <a:gd name="connsiteY120" fmla="*/ 1705486 h 2649095"/>
                <a:gd name="connsiteX121" fmla="*/ 1019730 w 1674064"/>
                <a:gd name="connsiteY121" fmla="*/ 1719019 h 2649095"/>
                <a:gd name="connsiteX122" fmla="*/ 1026496 w 1674064"/>
                <a:gd name="connsiteY122" fmla="*/ 1718004 h 2649095"/>
                <a:gd name="connsiteX123" fmla="*/ 1039014 w 1674064"/>
                <a:gd name="connsiteY123" fmla="*/ 1692291 h 2649095"/>
                <a:gd name="connsiteX124" fmla="*/ 967965 w 1674064"/>
                <a:gd name="connsiteY124" fmla="*/ 1583348 h 2649095"/>
                <a:gd name="connsiteX125" fmla="*/ 939206 w 1674064"/>
                <a:gd name="connsiteY125" fmla="*/ 1584363 h 2649095"/>
                <a:gd name="connsiteX126" fmla="*/ 940221 w 1674064"/>
                <a:gd name="connsiteY126" fmla="*/ 1613121 h 2649095"/>
                <a:gd name="connsiteX127" fmla="*/ 1000445 w 1674064"/>
                <a:gd name="connsiteY127" fmla="*/ 1705486 h 2649095"/>
                <a:gd name="connsiteX128" fmla="*/ 62249 w 1674064"/>
                <a:gd name="connsiteY128" fmla="*/ 2195730 h 2649095"/>
                <a:gd name="connsiteX129" fmla="*/ 36197 w 1674064"/>
                <a:gd name="connsiteY129" fmla="*/ 2183212 h 2649095"/>
                <a:gd name="connsiteX130" fmla="*/ 23679 w 1674064"/>
                <a:gd name="connsiteY130" fmla="*/ 2209263 h 2649095"/>
                <a:gd name="connsiteX131" fmla="*/ 76797 w 1674064"/>
                <a:gd name="connsiteY131" fmla="*/ 2322943 h 2649095"/>
                <a:gd name="connsiteX132" fmla="*/ 94051 w 1674064"/>
                <a:gd name="connsiteY132" fmla="*/ 2332755 h 2649095"/>
                <a:gd name="connsiteX133" fmla="*/ 104540 w 1674064"/>
                <a:gd name="connsiteY133" fmla="*/ 2329709 h 2649095"/>
                <a:gd name="connsiteX134" fmla="*/ 111645 w 1674064"/>
                <a:gd name="connsiteY134" fmla="*/ 2301966 h 2649095"/>
                <a:gd name="connsiteX135" fmla="*/ 62249 w 1674064"/>
                <a:gd name="connsiteY135" fmla="*/ 2195730 h 2649095"/>
                <a:gd name="connsiteX136" fmla="*/ 1584745 w 1674064"/>
                <a:gd name="connsiteY136" fmla="*/ 1522786 h 2649095"/>
                <a:gd name="connsiteX137" fmla="*/ 1617902 w 1674064"/>
                <a:gd name="connsiteY137" fmla="*/ 1636128 h 2649095"/>
                <a:gd name="connsiteX138" fmla="*/ 1637863 w 1674064"/>
                <a:gd name="connsiteY138" fmla="*/ 1652368 h 2649095"/>
                <a:gd name="connsiteX139" fmla="*/ 1641923 w 1674064"/>
                <a:gd name="connsiteY139" fmla="*/ 1652029 h 2649095"/>
                <a:gd name="connsiteX140" fmla="*/ 1657825 w 1674064"/>
                <a:gd name="connsiteY140" fmla="*/ 1628008 h 2649095"/>
                <a:gd name="connsiteX141" fmla="*/ 1622638 w 1674064"/>
                <a:gd name="connsiteY141" fmla="*/ 1507900 h 2649095"/>
                <a:gd name="connsiteX142" fmla="*/ 1596248 w 1674064"/>
                <a:gd name="connsiteY142" fmla="*/ 1496396 h 2649095"/>
                <a:gd name="connsiteX143" fmla="*/ 1584745 w 1674064"/>
                <a:gd name="connsiteY143" fmla="*/ 1522786 h 2649095"/>
                <a:gd name="connsiteX144" fmla="*/ 899622 w 1674064"/>
                <a:gd name="connsiteY144" fmla="*/ 626205 h 2649095"/>
                <a:gd name="connsiteX145" fmla="*/ 906727 w 1674064"/>
                <a:gd name="connsiteY145" fmla="*/ 653948 h 2649095"/>
                <a:gd name="connsiteX146" fmla="*/ 969995 w 1674064"/>
                <a:gd name="connsiteY146" fmla="*/ 735148 h 2649095"/>
                <a:gd name="connsiteX147" fmla="*/ 989618 w 1674064"/>
                <a:gd name="connsiteY147" fmla="*/ 750373 h 2649095"/>
                <a:gd name="connsiteX148" fmla="*/ 994693 w 1674064"/>
                <a:gd name="connsiteY148" fmla="*/ 749697 h 2649095"/>
                <a:gd name="connsiteX149" fmla="*/ 1009241 w 1674064"/>
                <a:gd name="connsiteY149" fmla="*/ 724998 h 2649095"/>
                <a:gd name="connsiteX150" fmla="*/ 927365 w 1674064"/>
                <a:gd name="connsiteY150" fmla="*/ 618762 h 2649095"/>
                <a:gd name="connsiteX151" fmla="*/ 899622 w 1674064"/>
                <a:gd name="connsiteY151" fmla="*/ 626205 h 2649095"/>
                <a:gd name="connsiteX152" fmla="*/ 730455 w 1674064"/>
                <a:gd name="connsiteY152" fmla="*/ 1526508 h 2649095"/>
                <a:gd name="connsiteX153" fmla="*/ 843458 w 1674064"/>
                <a:gd name="connsiteY153" fmla="*/ 1553575 h 2649095"/>
                <a:gd name="connsiteX154" fmla="*/ 850902 w 1674064"/>
                <a:gd name="connsiteY154" fmla="*/ 1554928 h 2649095"/>
                <a:gd name="connsiteX155" fmla="*/ 869848 w 1674064"/>
                <a:gd name="connsiteY155" fmla="*/ 1542071 h 2649095"/>
                <a:gd name="connsiteX156" fmla="*/ 858345 w 1674064"/>
                <a:gd name="connsiteY156" fmla="*/ 1515681 h 2649095"/>
                <a:gd name="connsiteX157" fmla="*/ 735530 w 1674064"/>
                <a:gd name="connsiteY157" fmla="*/ 1485908 h 2649095"/>
                <a:gd name="connsiteX158" fmla="*/ 712862 w 1674064"/>
                <a:gd name="connsiteY158" fmla="*/ 1503501 h 2649095"/>
                <a:gd name="connsiteX159" fmla="*/ 730455 w 1674064"/>
                <a:gd name="connsiteY159" fmla="*/ 1526508 h 2649095"/>
                <a:gd name="connsiteX160" fmla="*/ 1000106 w 1674064"/>
                <a:gd name="connsiteY160" fmla="*/ 857963 h 2649095"/>
                <a:gd name="connsiteX161" fmla="*/ 989618 w 1674064"/>
                <a:gd name="connsiteY161" fmla="*/ 831235 h 2649095"/>
                <a:gd name="connsiteX162" fmla="*/ 962890 w 1674064"/>
                <a:gd name="connsiteY162" fmla="*/ 841723 h 2649095"/>
                <a:gd name="connsiteX163" fmla="*/ 887103 w 1674064"/>
                <a:gd name="connsiteY163" fmla="*/ 917509 h 2649095"/>
                <a:gd name="connsiteX164" fmla="*/ 879998 w 1674064"/>
                <a:gd name="connsiteY164" fmla="*/ 945253 h 2649095"/>
                <a:gd name="connsiteX165" fmla="*/ 897591 w 1674064"/>
                <a:gd name="connsiteY165" fmla="*/ 955403 h 2649095"/>
                <a:gd name="connsiteX166" fmla="*/ 907741 w 1674064"/>
                <a:gd name="connsiteY166" fmla="*/ 952696 h 2649095"/>
                <a:gd name="connsiteX167" fmla="*/ 1000106 w 1674064"/>
                <a:gd name="connsiteY167" fmla="*/ 857963 h 2649095"/>
                <a:gd name="connsiteX168" fmla="*/ 815038 w 1674064"/>
                <a:gd name="connsiteY168" fmla="*/ 41905 h 2649095"/>
                <a:gd name="connsiteX169" fmla="*/ 934470 w 1674064"/>
                <a:gd name="connsiteY169" fmla="*/ 42920 h 2649095"/>
                <a:gd name="connsiteX170" fmla="*/ 935823 w 1674064"/>
                <a:gd name="connsiteY170" fmla="*/ 42920 h 2649095"/>
                <a:gd name="connsiteX171" fmla="*/ 956123 w 1674064"/>
                <a:gd name="connsiteY171" fmla="*/ 23973 h 2649095"/>
                <a:gd name="connsiteX172" fmla="*/ 937177 w 1674064"/>
                <a:gd name="connsiteY172" fmla="*/ 2320 h 2649095"/>
                <a:gd name="connsiteX173" fmla="*/ 813008 w 1674064"/>
                <a:gd name="connsiteY173" fmla="*/ 1305 h 2649095"/>
                <a:gd name="connsiteX174" fmla="*/ 793723 w 1674064"/>
                <a:gd name="connsiteY174" fmla="*/ 22620 h 2649095"/>
                <a:gd name="connsiteX175" fmla="*/ 815038 w 1674064"/>
                <a:gd name="connsiteY175" fmla="*/ 41905 h 2649095"/>
                <a:gd name="connsiteX176" fmla="*/ 805227 w 1674064"/>
                <a:gd name="connsiteY176" fmla="*/ 976379 h 2649095"/>
                <a:gd name="connsiteX177" fmla="*/ 779514 w 1674064"/>
                <a:gd name="connsiteY177" fmla="*/ 963523 h 2649095"/>
                <a:gd name="connsiteX178" fmla="*/ 663465 w 1674064"/>
                <a:gd name="connsiteY178" fmla="*/ 996003 h 2649095"/>
                <a:gd name="connsiteX179" fmla="*/ 648579 w 1674064"/>
                <a:gd name="connsiteY179" fmla="*/ 1020701 h 2649095"/>
                <a:gd name="connsiteX180" fmla="*/ 668202 w 1674064"/>
                <a:gd name="connsiteY180" fmla="*/ 1036264 h 2649095"/>
                <a:gd name="connsiteX181" fmla="*/ 673277 w 1674064"/>
                <a:gd name="connsiteY181" fmla="*/ 1035588 h 2649095"/>
                <a:gd name="connsiteX182" fmla="*/ 792032 w 1674064"/>
                <a:gd name="connsiteY182" fmla="*/ 1002431 h 2649095"/>
                <a:gd name="connsiteX183" fmla="*/ 805227 w 1674064"/>
                <a:gd name="connsiteY183" fmla="*/ 976379 h 2649095"/>
                <a:gd name="connsiteX184" fmla="*/ 1673050 w 1674064"/>
                <a:gd name="connsiteY184" fmla="*/ 1751838 h 2649095"/>
                <a:gd name="connsiteX185" fmla="*/ 1651735 w 1674064"/>
                <a:gd name="connsiteY185" fmla="*/ 1732553 h 2649095"/>
                <a:gd name="connsiteX186" fmla="*/ 1632450 w 1674064"/>
                <a:gd name="connsiteY186" fmla="*/ 1753867 h 2649095"/>
                <a:gd name="connsiteX187" fmla="*/ 1633127 w 1674064"/>
                <a:gd name="connsiteY187" fmla="*/ 1792099 h 2649095"/>
                <a:gd name="connsiteX188" fmla="*/ 1629405 w 1674064"/>
                <a:gd name="connsiteY188" fmla="*/ 1872622 h 2649095"/>
                <a:gd name="connsiteX189" fmla="*/ 1647675 w 1674064"/>
                <a:gd name="connsiteY189" fmla="*/ 1894614 h 2649095"/>
                <a:gd name="connsiteX190" fmla="*/ 1649705 w 1674064"/>
                <a:gd name="connsiteY190" fmla="*/ 1894614 h 2649095"/>
                <a:gd name="connsiteX191" fmla="*/ 1670005 w 1674064"/>
                <a:gd name="connsiteY191" fmla="*/ 1876344 h 2649095"/>
                <a:gd name="connsiteX192" fmla="*/ 1674064 w 1674064"/>
                <a:gd name="connsiteY192" fmla="*/ 1792099 h 2649095"/>
                <a:gd name="connsiteX193" fmla="*/ 1673050 w 1674064"/>
                <a:gd name="connsiteY193" fmla="*/ 1751838 h 2649095"/>
                <a:gd name="connsiteX194" fmla="*/ 1530273 w 1674064"/>
                <a:gd name="connsiteY194" fmla="*/ 405274 h 2649095"/>
                <a:gd name="connsiteX195" fmla="*/ 1538731 w 1674064"/>
                <a:gd name="connsiteY195" fmla="*/ 403582 h 2649095"/>
                <a:gd name="connsiteX196" fmla="*/ 1548881 w 1674064"/>
                <a:gd name="connsiteY196" fmla="*/ 376516 h 2649095"/>
                <a:gd name="connsiteX197" fmla="*/ 1482907 w 1674064"/>
                <a:gd name="connsiteY197" fmla="*/ 268588 h 2649095"/>
                <a:gd name="connsiteX198" fmla="*/ 1454487 w 1674064"/>
                <a:gd name="connsiteY198" fmla="*/ 265204 h 2649095"/>
                <a:gd name="connsiteX199" fmla="*/ 1451104 w 1674064"/>
                <a:gd name="connsiteY199" fmla="*/ 293624 h 2649095"/>
                <a:gd name="connsiteX200" fmla="*/ 1511665 w 1674064"/>
                <a:gd name="connsiteY200" fmla="*/ 393094 h 2649095"/>
                <a:gd name="connsiteX201" fmla="*/ 1530273 w 1674064"/>
                <a:gd name="connsiteY201" fmla="*/ 405274 h 2649095"/>
                <a:gd name="connsiteX202" fmla="*/ 1514710 w 1674064"/>
                <a:gd name="connsiteY202" fmla="*/ 972319 h 2649095"/>
                <a:gd name="connsiteX203" fmla="*/ 1456517 w 1674064"/>
                <a:gd name="connsiteY203" fmla="*/ 1072804 h 2649095"/>
                <a:gd name="connsiteX204" fmla="*/ 1460238 w 1674064"/>
                <a:gd name="connsiteY204" fmla="*/ 1101224 h 2649095"/>
                <a:gd name="connsiteX205" fmla="*/ 1472757 w 1674064"/>
                <a:gd name="connsiteY205" fmla="*/ 1105622 h 2649095"/>
                <a:gd name="connsiteX206" fmla="*/ 1488997 w 1674064"/>
                <a:gd name="connsiteY206" fmla="*/ 1097841 h 2649095"/>
                <a:gd name="connsiteX207" fmla="*/ 1552603 w 1674064"/>
                <a:gd name="connsiteY207" fmla="*/ 988221 h 2649095"/>
                <a:gd name="connsiteX208" fmla="*/ 1541777 w 1674064"/>
                <a:gd name="connsiteY208" fmla="*/ 961493 h 2649095"/>
                <a:gd name="connsiteX209" fmla="*/ 1514710 w 1674064"/>
                <a:gd name="connsiteY209" fmla="*/ 972319 h 2649095"/>
                <a:gd name="connsiteX210" fmla="*/ 1383437 w 1674064"/>
                <a:gd name="connsiteY210" fmla="*/ 2403804 h 2649095"/>
                <a:gd name="connsiteX211" fmla="*/ 1292764 w 1674064"/>
                <a:gd name="connsiteY211" fmla="*/ 2471809 h 2649095"/>
                <a:gd name="connsiteX212" fmla="*/ 1285997 w 1674064"/>
                <a:gd name="connsiteY212" fmla="*/ 2499891 h 2649095"/>
                <a:gd name="connsiteX213" fmla="*/ 1303252 w 1674064"/>
                <a:gd name="connsiteY213" fmla="*/ 2509702 h 2649095"/>
                <a:gd name="connsiteX214" fmla="*/ 1313740 w 1674064"/>
                <a:gd name="connsiteY214" fmla="*/ 2506657 h 2649095"/>
                <a:gd name="connsiteX215" fmla="*/ 1411519 w 1674064"/>
                <a:gd name="connsiteY215" fmla="*/ 2433239 h 2649095"/>
                <a:gd name="connsiteX216" fmla="*/ 1400015 w 1674064"/>
                <a:gd name="connsiteY216" fmla="*/ 2415984 h 2649095"/>
                <a:gd name="connsiteX217" fmla="*/ 1383437 w 1674064"/>
                <a:gd name="connsiteY217" fmla="*/ 2403804 h 2649095"/>
                <a:gd name="connsiteX218" fmla="*/ 1369227 w 1674064"/>
                <a:gd name="connsiteY218" fmla="*/ 209380 h 2649095"/>
                <a:gd name="connsiteX219" fmla="*/ 1382422 w 1674064"/>
                <a:gd name="connsiteY219" fmla="*/ 214454 h 2649095"/>
                <a:gd name="connsiteX220" fmla="*/ 1397986 w 1674064"/>
                <a:gd name="connsiteY220" fmla="*/ 207349 h 2649095"/>
                <a:gd name="connsiteX221" fmla="*/ 1395955 w 1674064"/>
                <a:gd name="connsiteY221" fmla="*/ 178591 h 2649095"/>
                <a:gd name="connsiteX222" fmla="*/ 1373626 w 1674064"/>
                <a:gd name="connsiteY222" fmla="*/ 159983 h 2649095"/>
                <a:gd name="connsiteX223" fmla="*/ 1294118 w 1674064"/>
                <a:gd name="connsiteY223" fmla="*/ 105850 h 2649095"/>
                <a:gd name="connsiteX224" fmla="*/ 1266374 w 1674064"/>
                <a:gd name="connsiteY224" fmla="*/ 113293 h 2649095"/>
                <a:gd name="connsiteX225" fmla="*/ 1273818 w 1674064"/>
                <a:gd name="connsiteY225" fmla="*/ 141036 h 2649095"/>
                <a:gd name="connsiteX226" fmla="*/ 1348251 w 1674064"/>
                <a:gd name="connsiteY226" fmla="*/ 191786 h 2649095"/>
                <a:gd name="connsiteX227" fmla="*/ 1369227 w 1674064"/>
                <a:gd name="connsiteY227" fmla="*/ 209380 h 2649095"/>
                <a:gd name="connsiteX228" fmla="*/ 1635156 w 1674064"/>
                <a:gd name="connsiteY228" fmla="*/ 1974460 h 2649095"/>
                <a:gd name="connsiteX229" fmla="*/ 1610796 w 1674064"/>
                <a:gd name="connsiteY229" fmla="*/ 1989685 h 2649095"/>
                <a:gd name="connsiteX230" fmla="*/ 1576963 w 1674064"/>
                <a:gd name="connsiteY230" fmla="*/ 2103703 h 2649095"/>
                <a:gd name="connsiteX231" fmla="*/ 1588805 w 1674064"/>
                <a:gd name="connsiteY231" fmla="*/ 2129755 h 2649095"/>
                <a:gd name="connsiteX232" fmla="*/ 1595910 w 1674064"/>
                <a:gd name="connsiteY232" fmla="*/ 2131108 h 2649095"/>
                <a:gd name="connsiteX233" fmla="*/ 1614856 w 1674064"/>
                <a:gd name="connsiteY233" fmla="*/ 2117913 h 2649095"/>
                <a:gd name="connsiteX234" fmla="*/ 1650381 w 1674064"/>
                <a:gd name="connsiteY234" fmla="*/ 1998820 h 2649095"/>
                <a:gd name="connsiteX235" fmla="*/ 1635156 w 1674064"/>
                <a:gd name="connsiteY235" fmla="*/ 1974460 h 2649095"/>
                <a:gd name="connsiteX236" fmla="*/ 1187204 w 1674064"/>
                <a:gd name="connsiteY236" fmla="*/ 2525604 h 2649095"/>
                <a:gd name="connsiteX237" fmla="*/ 1074539 w 1674064"/>
                <a:gd name="connsiteY237" fmla="*/ 2565189 h 2649095"/>
                <a:gd name="connsiteX238" fmla="*/ 1060668 w 1674064"/>
                <a:gd name="connsiteY238" fmla="*/ 2590225 h 2649095"/>
                <a:gd name="connsiteX239" fmla="*/ 1080291 w 1674064"/>
                <a:gd name="connsiteY239" fmla="*/ 2604774 h 2649095"/>
                <a:gd name="connsiteX240" fmla="*/ 1086043 w 1674064"/>
                <a:gd name="connsiteY240" fmla="*/ 2604097 h 2649095"/>
                <a:gd name="connsiteX241" fmla="*/ 1203106 w 1674064"/>
                <a:gd name="connsiteY241" fmla="*/ 2562821 h 2649095"/>
                <a:gd name="connsiteX242" fmla="*/ 1213932 w 1674064"/>
                <a:gd name="connsiteY242" fmla="*/ 2536092 h 2649095"/>
                <a:gd name="connsiteX243" fmla="*/ 1187204 w 1674064"/>
                <a:gd name="connsiteY243" fmla="*/ 2525604 h 2649095"/>
                <a:gd name="connsiteX244" fmla="*/ 1588128 w 1674064"/>
                <a:gd name="connsiteY244" fmla="*/ 867775 h 2649095"/>
                <a:gd name="connsiteX245" fmla="*/ 1601662 w 1674064"/>
                <a:gd name="connsiteY245" fmla="*/ 746652 h 2649095"/>
                <a:gd name="connsiteX246" fmla="*/ 1601662 w 1674064"/>
                <a:gd name="connsiteY246" fmla="*/ 743607 h 2649095"/>
                <a:gd name="connsiteX247" fmla="*/ 1581362 w 1674064"/>
                <a:gd name="connsiteY247" fmla="*/ 742930 h 2649095"/>
                <a:gd name="connsiteX248" fmla="*/ 1561062 w 1674064"/>
                <a:gd name="connsiteY248" fmla="*/ 744960 h 2649095"/>
                <a:gd name="connsiteX249" fmla="*/ 1548205 w 1674064"/>
                <a:gd name="connsiteY249" fmla="*/ 859655 h 2649095"/>
                <a:gd name="connsiteX250" fmla="*/ 1564106 w 1674064"/>
                <a:gd name="connsiteY250" fmla="*/ 883338 h 2649095"/>
                <a:gd name="connsiteX251" fmla="*/ 1568167 w 1674064"/>
                <a:gd name="connsiteY251" fmla="*/ 883676 h 2649095"/>
                <a:gd name="connsiteX252" fmla="*/ 1588128 w 1674064"/>
                <a:gd name="connsiteY252" fmla="*/ 867775 h 2649095"/>
                <a:gd name="connsiteX253" fmla="*/ 1527905 w 1674064"/>
                <a:gd name="connsiteY253" fmla="*/ 2212308 h 2649095"/>
                <a:gd name="connsiteX254" fmla="*/ 1464637 w 1674064"/>
                <a:gd name="connsiteY254" fmla="*/ 2312455 h 2649095"/>
                <a:gd name="connsiteX255" fmla="*/ 1468697 w 1674064"/>
                <a:gd name="connsiteY255" fmla="*/ 2340874 h 2649095"/>
                <a:gd name="connsiteX256" fmla="*/ 1480877 w 1674064"/>
                <a:gd name="connsiteY256" fmla="*/ 2344934 h 2649095"/>
                <a:gd name="connsiteX257" fmla="*/ 1497117 w 1674064"/>
                <a:gd name="connsiteY257" fmla="*/ 2336814 h 2649095"/>
                <a:gd name="connsiteX258" fmla="*/ 1563768 w 1674064"/>
                <a:gd name="connsiteY258" fmla="*/ 2231593 h 2649095"/>
                <a:gd name="connsiteX259" fmla="*/ 1555310 w 1674064"/>
                <a:gd name="connsiteY259" fmla="*/ 2204188 h 2649095"/>
                <a:gd name="connsiteX260" fmla="*/ 1527905 w 1674064"/>
                <a:gd name="connsiteY260" fmla="*/ 2212308 h 2649095"/>
                <a:gd name="connsiteX261" fmla="*/ 1485952 w 1674064"/>
                <a:gd name="connsiteY261" fmla="*/ 1298134 h 2649095"/>
                <a:gd name="connsiteX262" fmla="*/ 1457194 w 1674064"/>
                <a:gd name="connsiteY262" fmla="*/ 1298134 h 2649095"/>
                <a:gd name="connsiteX263" fmla="*/ 1457194 w 1674064"/>
                <a:gd name="connsiteY263" fmla="*/ 1326892 h 2649095"/>
                <a:gd name="connsiteX264" fmla="*/ 1530950 w 1674064"/>
                <a:gd name="connsiteY264" fmla="*/ 1417903 h 2649095"/>
                <a:gd name="connsiteX265" fmla="*/ 1547867 w 1674064"/>
                <a:gd name="connsiteY265" fmla="*/ 1427038 h 2649095"/>
                <a:gd name="connsiteX266" fmla="*/ 1559031 w 1674064"/>
                <a:gd name="connsiteY266" fmla="*/ 1423655 h 2649095"/>
                <a:gd name="connsiteX267" fmla="*/ 1565121 w 1674064"/>
                <a:gd name="connsiteY267" fmla="*/ 1395573 h 2649095"/>
                <a:gd name="connsiteX268" fmla="*/ 1485952 w 1674064"/>
                <a:gd name="connsiteY268" fmla="*/ 1298134 h 2649095"/>
                <a:gd name="connsiteX269" fmla="*/ 484488 w 1674064"/>
                <a:gd name="connsiteY269" fmla="*/ 2572294 h 2649095"/>
                <a:gd name="connsiteX270" fmla="*/ 373514 w 1674064"/>
                <a:gd name="connsiteY270" fmla="*/ 2531017 h 2649095"/>
                <a:gd name="connsiteX271" fmla="*/ 346448 w 1674064"/>
                <a:gd name="connsiteY271" fmla="*/ 2540829 h 2649095"/>
                <a:gd name="connsiteX272" fmla="*/ 356259 w 1674064"/>
                <a:gd name="connsiteY272" fmla="*/ 2567896 h 2649095"/>
                <a:gd name="connsiteX273" fmla="*/ 473323 w 1674064"/>
                <a:gd name="connsiteY273" fmla="*/ 2611202 h 2649095"/>
                <a:gd name="connsiteX274" fmla="*/ 479074 w 1674064"/>
                <a:gd name="connsiteY274" fmla="*/ 2611879 h 2649095"/>
                <a:gd name="connsiteX275" fmla="*/ 498698 w 1674064"/>
                <a:gd name="connsiteY275" fmla="*/ 2597330 h 2649095"/>
                <a:gd name="connsiteX276" fmla="*/ 484488 w 1674064"/>
                <a:gd name="connsiteY276" fmla="*/ 2572294 h 2649095"/>
                <a:gd name="connsiteX277" fmla="*/ 150554 w 1674064"/>
                <a:gd name="connsiteY277" fmla="*/ 565644 h 2649095"/>
                <a:gd name="connsiteX278" fmla="*/ 163410 w 1674064"/>
                <a:gd name="connsiteY278" fmla="*/ 539930 h 2649095"/>
                <a:gd name="connsiteX279" fmla="*/ 153937 w 1674064"/>
                <a:gd name="connsiteY279" fmla="*/ 495947 h 2649095"/>
                <a:gd name="connsiteX280" fmla="*/ 152583 w 1674064"/>
                <a:gd name="connsiteY280" fmla="*/ 467866 h 2649095"/>
                <a:gd name="connsiteX281" fmla="*/ 155290 w 1674064"/>
                <a:gd name="connsiteY281" fmla="*/ 429296 h 2649095"/>
                <a:gd name="connsiteX282" fmla="*/ 138035 w 1674064"/>
                <a:gd name="connsiteY282" fmla="*/ 406289 h 2649095"/>
                <a:gd name="connsiteX283" fmla="*/ 115029 w 1674064"/>
                <a:gd name="connsiteY283" fmla="*/ 423544 h 2649095"/>
                <a:gd name="connsiteX284" fmla="*/ 111983 w 1674064"/>
                <a:gd name="connsiteY284" fmla="*/ 467866 h 2649095"/>
                <a:gd name="connsiteX285" fmla="*/ 113675 w 1674064"/>
                <a:gd name="connsiteY285" fmla="*/ 500345 h 2649095"/>
                <a:gd name="connsiteX286" fmla="*/ 125179 w 1674064"/>
                <a:gd name="connsiteY286" fmla="*/ 552787 h 2649095"/>
                <a:gd name="connsiteX287" fmla="*/ 144464 w 1674064"/>
                <a:gd name="connsiteY287" fmla="*/ 566659 h 2649095"/>
                <a:gd name="connsiteX288" fmla="*/ 150554 w 1674064"/>
                <a:gd name="connsiteY288" fmla="*/ 565644 h 2649095"/>
                <a:gd name="connsiteX289" fmla="*/ 328178 w 1674064"/>
                <a:gd name="connsiteY289" fmla="*/ 669850 h 2649095"/>
                <a:gd name="connsiteX290" fmla="*/ 226001 w 1674064"/>
                <a:gd name="connsiteY290" fmla="*/ 627897 h 2649095"/>
                <a:gd name="connsiteX291" fmla="*/ 197582 w 1674064"/>
                <a:gd name="connsiteY291" fmla="*/ 631619 h 2649095"/>
                <a:gd name="connsiteX292" fmla="*/ 201304 w 1674064"/>
                <a:gd name="connsiteY292" fmla="*/ 660038 h 2649095"/>
                <a:gd name="connsiteX293" fmla="*/ 321749 w 1674064"/>
                <a:gd name="connsiteY293" fmla="*/ 709773 h 2649095"/>
                <a:gd name="connsiteX294" fmla="*/ 325133 w 1674064"/>
                <a:gd name="connsiteY294" fmla="*/ 710112 h 2649095"/>
                <a:gd name="connsiteX295" fmla="*/ 345095 w 1674064"/>
                <a:gd name="connsiteY295" fmla="*/ 693195 h 2649095"/>
                <a:gd name="connsiteX296" fmla="*/ 328178 w 1674064"/>
                <a:gd name="connsiteY296" fmla="*/ 669850 h 2649095"/>
                <a:gd name="connsiteX297" fmla="*/ 182695 w 1674064"/>
                <a:gd name="connsiteY297" fmla="*/ 2395346 h 2649095"/>
                <a:gd name="connsiteX298" fmla="*/ 153937 w 1674064"/>
                <a:gd name="connsiteY298" fmla="*/ 2394331 h 2649095"/>
                <a:gd name="connsiteX299" fmla="*/ 152922 w 1674064"/>
                <a:gd name="connsiteY299" fmla="*/ 2423089 h 2649095"/>
                <a:gd name="connsiteX300" fmla="*/ 247993 w 1674064"/>
                <a:gd name="connsiteY300" fmla="*/ 2505304 h 2649095"/>
                <a:gd name="connsiteX301" fmla="*/ 259834 w 1674064"/>
                <a:gd name="connsiteY301" fmla="*/ 2509026 h 2649095"/>
                <a:gd name="connsiteX302" fmla="*/ 276413 w 1674064"/>
                <a:gd name="connsiteY302" fmla="*/ 2500567 h 2649095"/>
                <a:gd name="connsiteX303" fmla="*/ 271338 w 1674064"/>
                <a:gd name="connsiteY303" fmla="*/ 2472147 h 2649095"/>
                <a:gd name="connsiteX304" fmla="*/ 182695 w 1674064"/>
                <a:gd name="connsiteY304" fmla="*/ 2395346 h 2649095"/>
                <a:gd name="connsiteX305" fmla="*/ 168485 w 1674064"/>
                <a:gd name="connsiteY305" fmla="*/ 1899350 h 2649095"/>
                <a:gd name="connsiteX306" fmla="*/ 260512 w 1674064"/>
                <a:gd name="connsiteY306" fmla="*/ 1826609 h 2649095"/>
                <a:gd name="connsiteX307" fmla="*/ 267616 w 1674064"/>
                <a:gd name="connsiteY307" fmla="*/ 1798866 h 2649095"/>
                <a:gd name="connsiteX308" fmla="*/ 239873 w 1674064"/>
                <a:gd name="connsiteY308" fmla="*/ 1791761 h 2649095"/>
                <a:gd name="connsiteX309" fmla="*/ 140742 w 1674064"/>
                <a:gd name="connsiteY309" fmla="*/ 1869915 h 2649095"/>
                <a:gd name="connsiteX310" fmla="*/ 140065 w 1674064"/>
                <a:gd name="connsiteY310" fmla="*/ 1898674 h 2649095"/>
                <a:gd name="connsiteX311" fmla="*/ 154951 w 1674064"/>
                <a:gd name="connsiteY311" fmla="*/ 1905102 h 2649095"/>
                <a:gd name="connsiteX312" fmla="*/ 168485 w 1674064"/>
                <a:gd name="connsiteY312" fmla="*/ 1899350 h 2649095"/>
                <a:gd name="connsiteX313" fmla="*/ 1036308 w 1674064"/>
                <a:gd name="connsiteY313" fmla="*/ 1798527 h 2649095"/>
                <a:gd name="connsiteX314" fmla="*/ 1013302 w 1674064"/>
                <a:gd name="connsiteY314" fmla="*/ 1815782 h 2649095"/>
                <a:gd name="connsiteX315" fmla="*/ 969318 w 1674064"/>
                <a:gd name="connsiteY315" fmla="*/ 1916267 h 2649095"/>
                <a:gd name="connsiteX316" fmla="*/ 973040 w 1674064"/>
                <a:gd name="connsiteY316" fmla="*/ 1944687 h 2649095"/>
                <a:gd name="connsiteX317" fmla="*/ 985558 w 1674064"/>
                <a:gd name="connsiteY317" fmla="*/ 1949085 h 2649095"/>
                <a:gd name="connsiteX318" fmla="*/ 1001798 w 1674064"/>
                <a:gd name="connsiteY318" fmla="*/ 1941304 h 2649095"/>
                <a:gd name="connsiteX319" fmla="*/ 1053902 w 1674064"/>
                <a:gd name="connsiteY319" fmla="*/ 1821534 h 2649095"/>
                <a:gd name="connsiteX320" fmla="*/ 1036308 w 1674064"/>
                <a:gd name="connsiteY320" fmla="*/ 1798527 h 2649095"/>
                <a:gd name="connsiteX321" fmla="*/ 910110 w 1674064"/>
                <a:gd name="connsiteY321" fmla="*/ 1996790 h 2649095"/>
                <a:gd name="connsiteX322" fmla="*/ 882705 w 1674064"/>
                <a:gd name="connsiteY322" fmla="*/ 1988332 h 2649095"/>
                <a:gd name="connsiteX323" fmla="*/ 774439 w 1674064"/>
                <a:gd name="connsiteY323" fmla="*/ 2018782 h 2649095"/>
                <a:gd name="connsiteX324" fmla="*/ 755492 w 1674064"/>
                <a:gd name="connsiteY324" fmla="*/ 2040435 h 2649095"/>
                <a:gd name="connsiteX325" fmla="*/ 775792 w 1674064"/>
                <a:gd name="connsiteY325" fmla="*/ 2059382 h 2649095"/>
                <a:gd name="connsiteX326" fmla="*/ 777145 w 1674064"/>
                <a:gd name="connsiteY326" fmla="*/ 2059382 h 2649095"/>
                <a:gd name="connsiteX327" fmla="*/ 901313 w 1674064"/>
                <a:gd name="connsiteY327" fmla="*/ 2024195 h 2649095"/>
                <a:gd name="connsiteX328" fmla="*/ 910110 w 1674064"/>
                <a:gd name="connsiteY328" fmla="*/ 1996790 h 2649095"/>
                <a:gd name="connsiteX329" fmla="*/ 958153 w 1674064"/>
                <a:gd name="connsiteY329" fmla="*/ 2591917 h 2649095"/>
                <a:gd name="connsiteX330" fmla="*/ 839398 w 1674064"/>
                <a:gd name="connsiteY330" fmla="*/ 2606465 h 2649095"/>
                <a:gd name="connsiteX331" fmla="*/ 820452 w 1674064"/>
                <a:gd name="connsiteY331" fmla="*/ 2628119 h 2649095"/>
                <a:gd name="connsiteX332" fmla="*/ 840752 w 1674064"/>
                <a:gd name="connsiteY332" fmla="*/ 2647065 h 2649095"/>
                <a:gd name="connsiteX333" fmla="*/ 842105 w 1674064"/>
                <a:gd name="connsiteY333" fmla="*/ 2647065 h 2649095"/>
                <a:gd name="connsiteX334" fmla="*/ 964920 w 1674064"/>
                <a:gd name="connsiteY334" fmla="*/ 2632179 h 2649095"/>
                <a:gd name="connsiteX335" fmla="*/ 981498 w 1674064"/>
                <a:gd name="connsiteY335" fmla="*/ 2608834 h 2649095"/>
                <a:gd name="connsiteX336" fmla="*/ 958153 w 1674064"/>
                <a:gd name="connsiteY336" fmla="*/ 2591917 h 2649095"/>
                <a:gd name="connsiteX337" fmla="*/ 656022 w 1674064"/>
                <a:gd name="connsiteY337" fmla="*/ 2044157 h 2649095"/>
                <a:gd name="connsiteX338" fmla="*/ 675307 w 1674064"/>
                <a:gd name="connsiteY338" fmla="*/ 2029947 h 2649095"/>
                <a:gd name="connsiteX339" fmla="*/ 662112 w 1674064"/>
                <a:gd name="connsiteY339" fmla="*/ 2004572 h 2649095"/>
                <a:gd name="connsiteX340" fmla="*/ 558921 w 1674064"/>
                <a:gd name="connsiteY340" fmla="*/ 1952807 h 2649095"/>
                <a:gd name="connsiteX341" fmla="*/ 530500 w 1674064"/>
                <a:gd name="connsiteY341" fmla="*/ 1957882 h 2649095"/>
                <a:gd name="connsiteX342" fmla="*/ 535575 w 1674064"/>
                <a:gd name="connsiteY342" fmla="*/ 1986302 h 2649095"/>
                <a:gd name="connsiteX343" fmla="*/ 649256 w 1674064"/>
                <a:gd name="connsiteY343" fmla="*/ 2043142 h 2649095"/>
                <a:gd name="connsiteX344" fmla="*/ 656022 w 1674064"/>
                <a:gd name="connsiteY344" fmla="*/ 2044157 h 2649095"/>
                <a:gd name="connsiteX345" fmla="*/ 719629 w 1674064"/>
                <a:gd name="connsiteY345" fmla="*/ 2608496 h 2649095"/>
                <a:gd name="connsiteX346" fmla="*/ 600874 w 1674064"/>
                <a:gd name="connsiteY346" fmla="*/ 2597669 h 2649095"/>
                <a:gd name="connsiteX347" fmla="*/ 577867 w 1674064"/>
                <a:gd name="connsiteY347" fmla="*/ 2614585 h 2649095"/>
                <a:gd name="connsiteX348" fmla="*/ 594784 w 1674064"/>
                <a:gd name="connsiteY348" fmla="*/ 2637592 h 2649095"/>
                <a:gd name="connsiteX349" fmla="*/ 718275 w 1674064"/>
                <a:gd name="connsiteY349" fmla="*/ 2649095 h 2649095"/>
                <a:gd name="connsiteX350" fmla="*/ 718952 w 1674064"/>
                <a:gd name="connsiteY350" fmla="*/ 2649095 h 2649095"/>
                <a:gd name="connsiteX351" fmla="*/ 739252 w 1674064"/>
                <a:gd name="connsiteY351" fmla="*/ 2629472 h 2649095"/>
                <a:gd name="connsiteX352" fmla="*/ 719629 w 1674064"/>
                <a:gd name="connsiteY352" fmla="*/ 2608496 h 264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</a:cxnLst>
              <a:rect l="l" t="t" r="r" b="b"/>
              <a:pathLst>
                <a:path w="1674064" h="2649095">
                  <a:moveTo>
                    <a:pt x="1392572" y="1164831"/>
                  </a:moveTo>
                  <a:cubicBezTo>
                    <a:pt x="1386144" y="1155696"/>
                    <a:pt x="1373626" y="1153327"/>
                    <a:pt x="1364152" y="1159417"/>
                  </a:cubicBezTo>
                  <a:cubicBezTo>
                    <a:pt x="1348251" y="1170244"/>
                    <a:pt x="1331334" y="1180056"/>
                    <a:pt x="1314079" y="1188852"/>
                  </a:cubicBezTo>
                  <a:cubicBezTo>
                    <a:pt x="1307312" y="1192235"/>
                    <a:pt x="1302914" y="1199340"/>
                    <a:pt x="1302914" y="1207122"/>
                  </a:cubicBezTo>
                  <a:cubicBezTo>
                    <a:pt x="1302914" y="1214904"/>
                    <a:pt x="1307312" y="1222009"/>
                    <a:pt x="1314079" y="1225392"/>
                  </a:cubicBezTo>
                  <a:cubicBezTo>
                    <a:pt x="1332011" y="1234189"/>
                    <a:pt x="1349265" y="1244000"/>
                    <a:pt x="1365505" y="1254489"/>
                  </a:cubicBezTo>
                  <a:cubicBezTo>
                    <a:pt x="1368889" y="1256519"/>
                    <a:pt x="1372611" y="1257534"/>
                    <a:pt x="1376332" y="1257534"/>
                  </a:cubicBezTo>
                  <a:cubicBezTo>
                    <a:pt x="1383098" y="1257534"/>
                    <a:pt x="1389527" y="1254150"/>
                    <a:pt x="1393587" y="1248060"/>
                  </a:cubicBezTo>
                  <a:cubicBezTo>
                    <a:pt x="1399677" y="1238587"/>
                    <a:pt x="1396632" y="1226069"/>
                    <a:pt x="1387159" y="1219979"/>
                  </a:cubicBezTo>
                  <a:cubicBezTo>
                    <a:pt x="1380054" y="1215580"/>
                    <a:pt x="1372948" y="1211182"/>
                    <a:pt x="1365505" y="1207122"/>
                  </a:cubicBezTo>
                  <a:cubicBezTo>
                    <a:pt x="1372948" y="1202724"/>
                    <a:pt x="1380054" y="1197987"/>
                    <a:pt x="1387159" y="1193251"/>
                  </a:cubicBezTo>
                  <a:cubicBezTo>
                    <a:pt x="1396632" y="1186822"/>
                    <a:pt x="1399001" y="1173966"/>
                    <a:pt x="1392572" y="1164831"/>
                  </a:cubicBezTo>
                  <a:close/>
                  <a:moveTo>
                    <a:pt x="347463" y="1801234"/>
                  </a:moveTo>
                  <a:cubicBezTo>
                    <a:pt x="342726" y="1811384"/>
                    <a:pt x="347463" y="1823564"/>
                    <a:pt x="357613" y="1828301"/>
                  </a:cubicBezTo>
                  <a:cubicBezTo>
                    <a:pt x="380958" y="1838789"/>
                    <a:pt x="401596" y="1856044"/>
                    <a:pt x="419866" y="1880065"/>
                  </a:cubicBezTo>
                  <a:cubicBezTo>
                    <a:pt x="426971" y="1888185"/>
                    <a:pt x="434076" y="1896306"/>
                    <a:pt x="441181" y="1903749"/>
                  </a:cubicBezTo>
                  <a:cubicBezTo>
                    <a:pt x="445241" y="1908147"/>
                    <a:pt x="450654" y="1910177"/>
                    <a:pt x="456067" y="1910177"/>
                  </a:cubicBezTo>
                  <a:cubicBezTo>
                    <a:pt x="461142" y="1910177"/>
                    <a:pt x="466217" y="1908485"/>
                    <a:pt x="469939" y="1904764"/>
                  </a:cubicBezTo>
                  <a:cubicBezTo>
                    <a:pt x="478059" y="1896982"/>
                    <a:pt x="478398" y="1884125"/>
                    <a:pt x="470954" y="1876006"/>
                  </a:cubicBezTo>
                  <a:cubicBezTo>
                    <a:pt x="464188" y="1868900"/>
                    <a:pt x="457759" y="1861457"/>
                    <a:pt x="451670" y="1854690"/>
                  </a:cubicBezTo>
                  <a:cubicBezTo>
                    <a:pt x="430016" y="1826271"/>
                    <a:pt x="403964" y="1804956"/>
                    <a:pt x="374530" y="1791422"/>
                  </a:cubicBezTo>
                  <a:cubicBezTo>
                    <a:pt x="364041" y="1786686"/>
                    <a:pt x="352199" y="1791084"/>
                    <a:pt x="347463" y="1801234"/>
                  </a:cubicBezTo>
                  <a:close/>
                  <a:moveTo>
                    <a:pt x="660758" y="627897"/>
                  </a:moveTo>
                  <a:cubicBezTo>
                    <a:pt x="662789" y="637370"/>
                    <a:pt x="671247" y="643460"/>
                    <a:pt x="680382" y="643460"/>
                  </a:cubicBezTo>
                  <a:cubicBezTo>
                    <a:pt x="682074" y="643460"/>
                    <a:pt x="683427" y="643460"/>
                    <a:pt x="685119" y="642783"/>
                  </a:cubicBezTo>
                  <a:cubicBezTo>
                    <a:pt x="715907" y="635340"/>
                    <a:pt x="744665" y="630942"/>
                    <a:pt x="781544" y="627558"/>
                  </a:cubicBezTo>
                  <a:cubicBezTo>
                    <a:pt x="787972" y="626882"/>
                    <a:pt x="794400" y="626544"/>
                    <a:pt x="800829" y="626544"/>
                  </a:cubicBezTo>
                  <a:cubicBezTo>
                    <a:pt x="811994" y="626544"/>
                    <a:pt x="821129" y="617409"/>
                    <a:pt x="821129" y="606244"/>
                  </a:cubicBezTo>
                  <a:cubicBezTo>
                    <a:pt x="821129" y="595079"/>
                    <a:pt x="811994" y="585944"/>
                    <a:pt x="800829" y="585944"/>
                  </a:cubicBezTo>
                  <a:cubicBezTo>
                    <a:pt x="793047" y="585944"/>
                    <a:pt x="785265" y="586282"/>
                    <a:pt x="777822" y="586959"/>
                  </a:cubicBezTo>
                  <a:cubicBezTo>
                    <a:pt x="739252" y="590680"/>
                    <a:pt x="708802" y="595417"/>
                    <a:pt x="675983" y="603199"/>
                  </a:cubicBezTo>
                  <a:cubicBezTo>
                    <a:pt x="664819" y="605905"/>
                    <a:pt x="658052" y="617070"/>
                    <a:pt x="660758" y="627897"/>
                  </a:cubicBezTo>
                  <a:close/>
                  <a:moveTo>
                    <a:pt x="570424" y="1042354"/>
                  </a:moveTo>
                  <a:cubicBezTo>
                    <a:pt x="565688" y="1032204"/>
                    <a:pt x="553507" y="1028144"/>
                    <a:pt x="543357" y="1032881"/>
                  </a:cubicBezTo>
                  <a:cubicBezTo>
                    <a:pt x="502081" y="1052843"/>
                    <a:pt x="467909" y="1079909"/>
                    <a:pt x="441520" y="1113066"/>
                  </a:cubicBezTo>
                  <a:cubicBezTo>
                    <a:pt x="434414" y="1121862"/>
                    <a:pt x="436106" y="1134719"/>
                    <a:pt x="444903" y="1141486"/>
                  </a:cubicBezTo>
                  <a:cubicBezTo>
                    <a:pt x="448624" y="1144531"/>
                    <a:pt x="453023" y="1145884"/>
                    <a:pt x="457421" y="1145884"/>
                  </a:cubicBezTo>
                  <a:cubicBezTo>
                    <a:pt x="463511" y="1145884"/>
                    <a:pt x="469263" y="1143177"/>
                    <a:pt x="473323" y="1138102"/>
                  </a:cubicBezTo>
                  <a:cubicBezTo>
                    <a:pt x="495991" y="1109682"/>
                    <a:pt x="525425" y="1086676"/>
                    <a:pt x="561289" y="1069421"/>
                  </a:cubicBezTo>
                  <a:cubicBezTo>
                    <a:pt x="571100" y="1064684"/>
                    <a:pt x="575499" y="1052504"/>
                    <a:pt x="570424" y="1042354"/>
                  </a:cubicBezTo>
                  <a:close/>
                  <a:moveTo>
                    <a:pt x="428663" y="1239264"/>
                  </a:moveTo>
                  <a:cubicBezTo>
                    <a:pt x="430692" y="1228099"/>
                    <a:pt x="423249" y="1217610"/>
                    <a:pt x="412084" y="1215919"/>
                  </a:cubicBezTo>
                  <a:cubicBezTo>
                    <a:pt x="400920" y="1213889"/>
                    <a:pt x="390431" y="1221332"/>
                    <a:pt x="388739" y="1232497"/>
                  </a:cubicBezTo>
                  <a:cubicBezTo>
                    <a:pt x="388063" y="1236895"/>
                    <a:pt x="387386" y="1241632"/>
                    <a:pt x="386709" y="1246030"/>
                  </a:cubicBezTo>
                  <a:cubicBezTo>
                    <a:pt x="385695" y="1252797"/>
                    <a:pt x="385356" y="1259564"/>
                    <a:pt x="385356" y="1266669"/>
                  </a:cubicBezTo>
                  <a:cubicBezTo>
                    <a:pt x="385356" y="1297457"/>
                    <a:pt x="393476" y="1330614"/>
                    <a:pt x="408701" y="1362755"/>
                  </a:cubicBezTo>
                  <a:cubicBezTo>
                    <a:pt x="412084" y="1370198"/>
                    <a:pt x="419528" y="1374258"/>
                    <a:pt x="426971" y="1374258"/>
                  </a:cubicBezTo>
                  <a:cubicBezTo>
                    <a:pt x="430016" y="1374258"/>
                    <a:pt x="432723" y="1373582"/>
                    <a:pt x="435767" y="1372228"/>
                  </a:cubicBezTo>
                  <a:cubicBezTo>
                    <a:pt x="445917" y="1367492"/>
                    <a:pt x="450316" y="1355312"/>
                    <a:pt x="445241" y="1345162"/>
                  </a:cubicBezTo>
                  <a:cubicBezTo>
                    <a:pt x="432384" y="1318434"/>
                    <a:pt x="425617" y="1291367"/>
                    <a:pt x="425617" y="1266669"/>
                  </a:cubicBezTo>
                  <a:cubicBezTo>
                    <a:pt x="425617" y="1261255"/>
                    <a:pt x="425956" y="1256180"/>
                    <a:pt x="426633" y="1251105"/>
                  </a:cubicBezTo>
                  <a:lnTo>
                    <a:pt x="428663" y="1239264"/>
                  </a:lnTo>
                  <a:close/>
                  <a:moveTo>
                    <a:pt x="573807" y="79121"/>
                  </a:moveTo>
                  <a:cubicBezTo>
                    <a:pt x="575499" y="79121"/>
                    <a:pt x="577191" y="78783"/>
                    <a:pt x="578882" y="78445"/>
                  </a:cubicBezTo>
                  <a:cubicBezTo>
                    <a:pt x="617790" y="68295"/>
                    <a:pt x="657037" y="60175"/>
                    <a:pt x="696283" y="54085"/>
                  </a:cubicBezTo>
                  <a:cubicBezTo>
                    <a:pt x="707449" y="52393"/>
                    <a:pt x="714892" y="41905"/>
                    <a:pt x="713200" y="30740"/>
                  </a:cubicBezTo>
                  <a:cubicBezTo>
                    <a:pt x="711508" y="19575"/>
                    <a:pt x="701021" y="12132"/>
                    <a:pt x="689855" y="13823"/>
                  </a:cubicBezTo>
                  <a:cubicBezTo>
                    <a:pt x="649594" y="20252"/>
                    <a:pt x="608656" y="28710"/>
                    <a:pt x="568732" y="38860"/>
                  </a:cubicBezTo>
                  <a:cubicBezTo>
                    <a:pt x="557906" y="41567"/>
                    <a:pt x="551478" y="52732"/>
                    <a:pt x="554184" y="63558"/>
                  </a:cubicBezTo>
                  <a:cubicBezTo>
                    <a:pt x="556553" y="73031"/>
                    <a:pt x="565011" y="79121"/>
                    <a:pt x="573807" y="79121"/>
                  </a:cubicBezTo>
                  <a:close/>
                  <a:moveTo>
                    <a:pt x="40257" y="2087802"/>
                  </a:moveTo>
                  <a:cubicBezTo>
                    <a:pt x="45332" y="2060058"/>
                    <a:pt x="62249" y="2025548"/>
                    <a:pt x="89992" y="1987655"/>
                  </a:cubicBezTo>
                  <a:cubicBezTo>
                    <a:pt x="96758" y="1978520"/>
                    <a:pt x="94729" y="1966002"/>
                    <a:pt x="85593" y="1959235"/>
                  </a:cubicBezTo>
                  <a:cubicBezTo>
                    <a:pt x="76458" y="1952469"/>
                    <a:pt x="63940" y="1954499"/>
                    <a:pt x="57174" y="1963634"/>
                  </a:cubicBezTo>
                  <a:cubicBezTo>
                    <a:pt x="25708" y="2006940"/>
                    <a:pt x="6424" y="2046187"/>
                    <a:pt x="334" y="2080697"/>
                  </a:cubicBezTo>
                  <a:cubicBezTo>
                    <a:pt x="-1696" y="2091862"/>
                    <a:pt x="5747" y="2102350"/>
                    <a:pt x="16912" y="2104380"/>
                  </a:cubicBezTo>
                  <a:cubicBezTo>
                    <a:pt x="18265" y="2104718"/>
                    <a:pt x="19281" y="2104718"/>
                    <a:pt x="20634" y="2104718"/>
                  </a:cubicBezTo>
                  <a:cubicBezTo>
                    <a:pt x="29768" y="2104718"/>
                    <a:pt x="38565" y="2097613"/>
                    <a:pt x="40257" y="2087802"/>
                  </a:cubicBezTo>
                  <a:close/>
                  <a:moveTo>
                    <a:pt x="608317" y="1518726"/>
                  </a:moveTo>
                  <a:cubicBezTo>
                    <a:pt x="609332" y="1518726"/>
                    <a:pt x="610347" y="1519065"/>
                    <a:pt x="611362" y="1519065"/>
                  </a:cubicBezTo>
                  <a:cubicBezTo>
                    <a:pt x="621174" y="1519065"/>
                    <a:pt x="629971" y="1511960"/>
                    <a:pt x="631324" y="1501810"/>
                  </a:cubicBezTo>
                  <a:cubicBezTo>
                    <a:pt x="633015" y="1490645"/>
                    <a:pt x="625572" y="1480495"/>
                    <a:pt x="614407" y="1478465"/>
                  </a:cubicBezTo>
                  <a:cubicBezTo>
                    <a:pt x="579221" y="1473051"/>
                    <a:pt x="544711" y="1457150"/>
                    <a:pt x="514599" y="1432790"/>
                  </a:cubicBezTo>
                  <a:cubicBezTo>
                    <a:pt x="505803" y="1425685"/>
                    <a:pt x="492946" y="1427038"/>
                    <a:pt x="486179" y="1435835"/>
                  </a:cubicBezTo>
                  <a:cubicBezTo>
                    <a:pt x="479074" y="1444632"/>
                    <a:pt x="480428" y="1457488"/>
                    <a:pt x="489224" y="1464255"/>
                  </a:cubicBezTo>
                  <a:cubicBezTo>
                    <a:pt x="525088" y="1493351"/>
                    <a:pt x="566025" y="1511960"/>
                    <a:pt x="608317" y="1518726"/>
                  </a:cubicBezTo>
                  <a:close/>
                  <a:moveTo>
                    <a:pt x="174237" y="331856"/>
                  </a:moveTo>
                  <a:cubicBezTo>
                    <a:pt x="181341" y="331856"/>
                    <a:pt x="188447" y="328134"/>
                    <a:pt x="192168" y="321368"/>
                  </a:cubicBezTo>
                  <a:cubicBezTo>
                    <a:pt x="210438" y="288549"/>
                    <a:pt x="234122" y="258099"/>
                    <a:pt x="262880" y="230356"/>
                  </a:cubicBezTo>
                  <a:cubicBezTo>
                    <a:pt x="271000" y="222574"/>
                    <a:pt x="271338" y="209718"/>
                    <a:pt x="263556" y="201598"/>
                  </a:cubicBezTo>
                  <a:cubicBezTo>
                    <a:pt x="255775" y="193478"/>
                    <a:pt x="242918" y="193478"/>
                    <a:pt x="234798" y="200921"/>
                  </a:cubicBezTo>
                  <a:cubicBezTo>
                    <a:pt x="203333" y="231371"/>
                    <a:pt x="176943" y="265204"/>
                    <a:pt x="156643" y="301406"/>
                  </a:cubicBezTo>
                  <a:cubicBezTo>
                    <a:pt x="151230" y="311218"/>
                    <a:pt x="154614" y="323736"/>
                    <a:pt x="164425" y="329149"/>
                  </a:cubicBezTo>
                  <a:cubicBezTo>
                    <a:pt x="167470" y="331179"/>
                    <a:pt x="170854" y="331856"/>
                    <a:pt x="174237" y="331856"/>
                  </a:cubicBezTo>
                  <a:close/>
                  <a:moveTo>
                    <a:pt x="426295" y="692180"/>
                  </a:moveTo>
                  <a:cubicBezTo>
                    <a:pt x="427986" y="702330"/>
                    <a:pt x="436445" y="709435"/>
                    <a:pt x="446256" y="709435"/>
                  </a:cubicBezTo>
                  <a:cubicBezTo>
                    <a:pt x="447271" y="709435"/>
                    <a:pt x="448286" y="709435"/>
                    <a:pt x="449301" y="709097"/>
                  </a:cubicBezTo>
                  <a:cubicBezTo>
                    <a:pt x="482796" y="704022"/>
                    <a:pt x="517644" y="695225"/>
                    <a:pt x="553507" y="683045"/>
                  </a:cubicBezTo>
                  <a:lnTo>
                    <a:pt x="570086" y="677293"/>
                  </a:lnTo>
                  <a:cubicBezTo>
                    <a:pt x="580574" y="673572"/>
                    <a:pt x="586325" y="662068"/>
                    <a:pt x="582942" y="651580"/>
                  </a:cubicBezTo>
                  <a:cubicBezTo>
                    <a:pt x="579221" y="641092"/>
                    <a:pt x="567717" y="635340"/>
                    <a:pt x="557229" y="638723"/>
                  </a:cubicBezTo>
                  <a:lnTo>
                    <a:pt x="540313" y="644475"/>
                  </a:lnTo>
                  <a:cubicBezTo>
                    <a:pt x="506817" y="655978"/>
                    <a:pt x="474338" y="664098"/>
                    <a:pt x="443211" y="668835"/>
                  </a:cubicBezTo>
                  <a:cubicBezTo>
                    <a:pt x="432046" y="670527"/>
                    <a:pt x="424603" y="681015"/>
                    <a:pt x="426295" y="692180"/>
                  </a:cubicBezTo>
                  <a:close/>
                  <a:moveTo>
                    <a:pt x="346448" y="164043"/>
                  </a:moveTo>
                  <a:cubicBezTo>
                    <a:pt x="349831" y="164043"/>
                    <a:pt x="353215" y="163366"/>
                    <a:pt x="356259" y="161336"/>
                  </a:cubicBezTo>
                  <a:cubicBezTo>
                    <a:pt x="370470" y="153555"/>
                    <a:pt x="385356" y="146111"/>
                    <a:pt x="400581" y="139345"/>
                  </a:cubicBezTo>
                  <a:cubicBezTo>
                    <a:pt x="421558" y="130210"/>
                    <a:pt x="443211" y="121751"/>
                    <a:pt x="464864" y="113970"/>
                  </a:cubicBezTo>
                  <a:cubicBezTo>
                    <a:pt x="475353" y="110248"/>
                    <a:pt x="480766" y="98406"/>
                    <a:pt x="477045" y="87918"/>
                  </a:cubicBezTo>
                  <a:cubicBezTo>
                    <a:pt x="473323" y="77430"/>
                    <a:pt x="461481" y="72016"/>
                    <a:pt x="450992" y="75738"/>
                  </a:cubicBezTo>
                  <a:cubicBezTo>
                    <a:pt x="428663" y="83858"/>
                    <a:pt x="406671" y="92655"/>
                    <a:pt x="384680" y="102128"/>
                  </a:cubicBezTo>
                  <a:cubicBezTo>
                    <a:pt x="368101" y="109233"/>
                    <a:pt x="351862" y="117015"/>
                    <a:pt x="336637" y="125811"/>
                  </a:cubicBezTo>
                  <a:cubicBezTo>
                    <a:pt x="326824" y="131225"/>
                    <a:pt x="323441" y="143743"/>
                    <a:pt x="328855" y="153555"/>
                  </a:cubicBezTo>
                  <a:cubicBezTo>
                    <a:pt x="332238" y="160321"/>
                    <a:pt x="339343" y="164043"/>
                    <a:pt x="346448" y="164043"/>
                  </a:cubicBezTo>
                  <a:close/>
                  <a:moveTo>
                    <a:pt x="1052548" y="58822"/>
                  </a:moveTo>
                  <a:cubicBezTo>
                    <a:pt x="1092132" y="66942"/>
                    <a:pt x="1130364" y="77768"/>
                    <a:pt x="1166566" y="90963"/>
                  </a:cubicBezTo>
                  <a:cubicBezTo>
                    <a:pt x="1168935" y="91978"/>
                    <a:pt x="1171303" y="92316"/>
                    <a:pt x="1173671" y="92316"/>
                  </a:cubicBezTo>
                  <a:cubicBezTo>
                    <a:pt x="1181791" y="92316"/>
                    <a:pt x="1189572" y="87241"/>
                    <a:pt x="1192618" y="79121"/>
                  </a:cubicBezTo>
                  <a:cubicBezTo>
                    <a:pt x="1196678" y="68633"/>
                    <a:pt x="1191264" y="56792"/>
                    <a:pt x="1180438" y="53070"/>
                  </a:cubicBezTo>
                  <a:cubicBezTo>
                    <a:pt x="1142545" y="39198"/>
                    <a:pt x="1101945" y="27695"/>
                    <a:pt x="1060330" y="19237"/>
                  </a:cubicBezTo>
                  <a:cubicBezTo>
                    <a:pt x="1049503" y="16868"/>
                    <a:pt x="1038677" y="23973"/>
                    <a:pt x="1036308" y="35138"/>
                  </a:cubicBezTo>
                  <a:cubicBezTo>
                    <a:pt x="1034278" y="45627"/>
                    <a:pt x="1041383" y="56453"/>
                    <a:pt x="1052548" y="58822"/>
                  </a:cubicBezTo>
                  <a:close/>
                  <a:moveTo>
                    <a:pt x="1561400" y="622145"/>
                  </a:moveTo>
                  <a:cubicBezTo>
                    <a:pt x="1562077" y="632972"/>
                    <a:pt x="1570873" y="641430"/>
                    <a:pt x="1581700" y="641430"/>
                  </a:cubicBezTo>
                  <a:lnTo>
                    <a:pt x="1582715" y="641430"/>
                  </a:lnTo>
                  <a:cubicBezTo>
                    <a:pt x="1593880" y="640753"/>
                    <a:pt x="1602677" y="631280"/>
                    <a:pt x="1602000" y="620115"/>
                  </a:cubicBezTo>
                  <a:cubicBezTo>
                    <a:pt x="1599631" y="574779"/>
                    <a:pt x="1594895" y="534179"/>
                    <a:pt x="1587113" y="496285"/>
                  </a:cubicBezTo>
                  <a:cubicBezTo>
                    <a:pt x="1584745" y="485459"/>
                    <a:pt x="1573918" y="478016"/>
                    <a:pt x="1563092" y="480384"/>
                  </a:cubicBezTo>
                  <a:cubicBezTo>
                    <a:pt x="1552265" y="482752"/>
                    <a:pt x="1545160" y="493240"/>
                    <a:pt x="1547190" y="504405"/>
                  </a:cubicBezTo>
                  <a:cubicBezTo>
                    <a:pt x="1554634" y="540269"/>
                    <a:pt x="1559370" y="578839"/>
                    <a:pt x="1561400" y="622145"/>
                  </a:cubicBezTo>
                  <a:close/>
                  <a:moveTo>
                    <a:pt x="1000445" y="1705486"/>
                  </a:moveTo>
                  <a:cubicBezTo>
                    <a:pt x="1003489" y="1713944"/>
                    <a:pt x="1011271" y="1719019"/>
                    <a:pt x="1019730" y="1719019"/>
                  </a:cubicBezTo>
                  <a:cubicBezTo>
                    <a:pt x="1022098" y="1719019"/>
                    <a:pt x="1024128" y="1718681"/>
                    <a:pt x="1026496" y="1718004"/>
                  </a:cubicBezTo>
                  <a:cubicBezTo>
                    <a:pt x="1036985" y="1714282"/>
                    <a:pt x="1042736" y="1702779"/>
                    <a:pt x="1039014" y="1692291"/>
                  </a:cubicBezTo>
                  <a:cubicBezTo>
                    <a:pt x="1024466" y="1650338"/>
                    <a:pt x="1000445" y="1613798"/>
                    <a:pt x="967965" y="1583348"/>
                  </a:cubicBezTo>
                  <a:cubicBezTo>
                    <a:pt x="959845" y="1575566"/>
                    <a:pt x="946988" y="1575905"/>
                    <a:pt x="939206" y="1584363"/>
                  </a:cubicBezTo>
                  <a:cubicBezTo>
                    <a:pt x="931424" y="1592483"/>
                    <a:pt x="931763" y="1605340"/>
                    <a:pt x="940221" y="1613121"/>
                  </a:cubicBezTo>
                  <a:cubicBezTo>
                    <a:pt x="967627" y="1638496"/>
                    <a:pt x="987927" y="1669961"/>
                    <a:pt x="1000445" y="1705486"/>
                  </a:cubicBezTo>
                  <a:close/>
                  <a:moveTo>
                    <a:pt x="62249" y="2195730"/>
                  </a:moveTo>
                  <a:cubicBezTo>
                    <a:pt x="58527" y="2185241"/>
                    <a:pt x="47024" y="2179490"/>
                    <a:pt x="36197" y="2183212"/>
                  </a:cubicBezTo>
                  <a:cubicBezTo>
                    <a:pt x="25708" y="2186933"/>
                    <a:pt x="19957" y="2198436"/>
                    <a:pt x="23679" y="2209263"/>
                  </a:cubicBezTo>
                  <a:cubicBezTo>
                    <a:pt x="37889" y="2249525"/>
                    <a:pt x="55821" y="2287756"/>
                    <a:pt x="76797" y="2322943"/>
                  </a:cubicBezTo>
                  <a:cubicBezTo>
                    <a:pt x="80518" y="2329371"/>
                    <a:pt x="87285" y="2332755"/>
                    <a:pt x="94051" y="2332755"/>
                  </a:cubicBezTo>
                  <a:cubicBezTo>
                    <a:pt x="97773" y="2332755"/>
                    <a:pt x="101157" y="2331739"/>
                    <a:pt x="104540" y="2329709"/>
                  </a:cubicBezTo>
                  <a:cubicBezTo>
                    <a:pt x="114014" y="2323958"/>
                    <a:pt x="117397" y="2311439"/>
                    <a:pt x="111645" y="2301966"/>
                  </a:cubicBezTo>
                  <a:cubicBezTo>
                    <a:pt x="92022" y="2268810"/>
                    <a:pt x="75443" y="2233285"/>
                    <a:pt x="62249" y="2195730"/>
                  </a:cubicBezTo>
                  <a:close/>
                  <a:moveTo>
                    <a:pt x="1584745" y="1522786"/>
                  </a:moveTo>
                  <a:cubicBezTo>
                    <a:pt x="1598955" y="1558650"/>
                    <a:pt x="1610120" y="1596881"/>
                    <a:pt x="1617902" y="1636128"/>
                  </a:cubicBezTo>
                  <a:cubicBezTo>
                    <a:pt x="1619931" y="1645939"/>
                    <a:pt x="1628390" y="1652368"/>
                    <a:pt x="1637863" y="1652368"/>
                  </a:cubicBezTo>
                  <a:cubicBezTo>
                    <a:pt x="1639217" y="1652368"/>
                    <a:pt x="1640570" y="1652368"/>
                    <a:pt x="1641923" y="1652029"/>
                  </a:cubicBezTo>
                  <a:cubicBezTo>
                    <a:pt x="1653088" y="1649661"/>
                    <a:pt x="1660193" y="1639173"/>
                    <a:pt x="1657825" y="1628008"/>
                  </a:cubicBezTo>
                  <a:cubicBezTo>
                    <a:pt x="1649367" y="1586393"/>
                    <a:pt x="1637525" y="1546131"/>
                    <a:pt x="1622638" y="1507900"/>
                  </a:cubicBezTo>
                  <a:cubicBezTo>
                    <a:pt x="1618578" y="1497411"/>
                    <a:pt x="1606737" y="1492336"/>
                    <a:pt x="1596248" y="1496396"/>
                  </a:cubicBezTo>
                  <a:cubicBezTo>
                    <a:pt x="1585760" y="1500456"/>
                    <a:pt x="1580685" y="1512298"/>
                    <a:pt x="1584745" y="1522786"/>
                  </a:cubicBezTo>
                  <a:close/>
                  <a:moveTo>
                    <a:pt x="899622" y="626205"/>
                  </a:moveTo>
                  <a:cubicBezTo>
                    <a:pt x="893870" y="636017"/>
                    <a:pt x="897253" y="648197"/>
                    <a:pt x="906727" y="653948"/>
                  </a:cubicBezTo>
                  <a:cubicBezTo>
                    <a:pt x="939545" y="673233"/>
                    <a:pt x="960860" y="700638"/>
                    <a:pt x="969995" y="735148"/>
                  </a:cubicBezTo>
                  <a:cubicBezTo>
                    <a:pt x="972363" y="744283"/>
                    <a:pt x="980483" y="750373"/>
                    <a:pt x="989618" y="750373"/>
                  </a:cubicBezTo>
                  <a:cubicBezTo>
                    <a:pt x="991310" y="750373"/>
                    <a:pt x="993002" y="750035"/>
                    <a:pt x="994693" y="749697"/>
                  </a:cubicBezTo>
                  <a:cubicBezTo>
                    <a:pt x="1005520" y="746990"/>
                    <a:pt x="1011948" y="735825"/>
                    <a:pt x="1009241" y="724998"/>
                  </a:cubicBezTo>
                  <a:cubicBezTo>
                    <a:pt x="997738" y="680338"/>
                    <a:pt x="969318" y="643460"/>
                    <a:pt x="927365" y="618762"/>
                  </a:cubicBezTo>
                  <a:cubicBezTo>
                    <a:pt x="917891" y="613349"/>
                    <a:pt x="905373" y="616732"/>
                    <a:pt x="899622" y="626205"/>
                  </a:cubicBezTo>
                  <a:close/>
                  <a:moveTo>
                    <a:pt x="730455" y="1526508"/>
                  </a:moveTo>
                  <a:cubicBezTo>
                    <a:pt x="772070" y="1531583"/>
                    <a:pt x="810302" y="1540718"/>
                    <a:pt x="843458" y="1553575"/>
                  </a:cubicBezTo>
                  <a:cubicBezTo>
                    <a:pt x="845827" y="1554590"/>
                    <a:pt x="848195" y="1554928"/>
                    <a:pt x="850902" y="1554928"/>
                  </a:cubicBezTo>
                  <a:cubicBezTo>
                    <a:pt x="859022" y="1554928"/>
                    <a:pt x="866803" y="1549853"/>
                    <a:pt x="869848" y="1542071"/>
                  </a:cubicBezTo>
                  <a:cubicBezTo>
                    <a:pt x="873908" y="1531583"/>
                    <a:pt x="868833" y="1519741"/>
                    <a:pt x="858345" y="1515681"/>
                  </a:cubicBezTo>
                  <a:cubicBezTo>
                    <a:pt x="821805" y="1501471"/>
                    <a:pt x="780529" y="1491660"/>
                    <a:pt x="735530" y="1485908"/>
                  </a:cubicBezTo>
                  <a:cubicBezTo>
                    <a:pt x="725042" y="1484555"/>
                    <a:pt x="714215" y="1492336"/>
                    <a:pt x="712862" y="1503501"/>
                  </a:cubicBezTo>
                  <a:cubicBezTo>
                    <a:pt x="711508" y="1515005"/>
                    <a:pt x="719290" y="1525155"/>
                    <a:pt x="730455" y="1526508"/>
                  </a:cubicBezTo>
                  <a:close/>
                  <a:moveTo>
                    <a:pt x="1000106" y="857963"/>
                  </a:moveTo>
                  <a:cubicBezTo>
                    <a:pt x="1004505" y="847813"/>
                    <a:pt x="999768" y="835633"/>
                    <a:pt x="989618" y="831235"/>
                  </a:cubicBezTo>
                  <a:cubicBezTo>
                    <a:pt x="979468" y="826836"/>
                    <a:pt x="967288" y="831573"/>
                    <a:pt x="962890" y="841723"/>
                  </a:cubicBezTo>
                  <a:cubicBezTo>
                    <a:pt x="950710" y="870143"/>
                    <a:pt x="926012" y="894841"/>
                    <a:pt x="887103" y="917509"/>
                  </a:cubicBezTo>
                  <a:cubicBezTo>
                    <a:pt x="877291" y="923261"/>
                    <a:pt x="874247" y="935441"/>
                    <a:pt x="879998" y="945253"/>
                  </a:cubicBezTo>
                  <a:cubicBezTo>
                    <a:pt x="883720" y="951681"/>
                    <a:pt x="890487" y="955403"/>
                    <a:pt x="897591" y="955403"/>
                  </a:cubicBezTo>
                  <a:cubicBezTo>
                    <a:pt x="900975" y="955403"/>
                    <a:pt x="904697" y="954388"/>
                    <a:pt x="907741" y="952696"/>
                  </a:cubicBezTo>
                  <a:cubicBezTo>
                    <a:pt x="954093" y="925291"/>
                    <a:pt x="984205" y="894503"/>
                    <a:pt x="1000106" y="857963"/>
                  </a:cubicBezTo>
                  <a:close/>
                  <a:moveTo>
                    <a:pt x="815038" y="41905"/>
                  </a:moveTo>
                  <a:cubicBezTo>
                    <a:pt x="855300" y="39875"/>
                    <a:pt x="894885" y="40213"/>
                    <a:pt x="934470" y="42920"/>
                  </a:cubicBezTo>
                  <a:lnTo>
                    <a:pt x="935823" y="42920"/>
                  </a:lnTo>
                  <a:cubicBezTo>
                    <a:pt x="946312" y="42920"/>
                    <a:pt x="955446" y="34800"/>
                    <a:pt x="956123" y="23973"/>
                  </a:cubicBezTo>
                  <a:cubicBezTo>
                    <a:pt x="956799" y="12808"/>
                    <a:pt x="948341" y="2997"/>
                    <a:pt x="937177" y="2320"/>
                  </a:cubicBezTo>
                  <a:cubicBezTo>
                    <a:pt x="896238" y="-387"/>
                    <a:pt x="854962" y="-725"/>
                    <a:pt x="813008" y="1305"/>
                  </a:cubicBezTo>
                  <a:cubicBezTo>
                    <a:pt x="801844" y="1982"/>
                    <a:pt x="793047" y="11455"/>
                    <a:pt x="793723" y="22620"/>
                  </a:cubicBezTo>
                  <a:cubicBezTo>
                    <a:pt x="794400" y="33785"/>
                    <a:pt x="804212" y="43597"/>
                    <a:pt x="815038" y="41905"/>
                  </a:cubicBezTo>
                  <a:close/>
                  <a:moveTo>
                    <a:pt x="805227" y="976379"/>
                  </a:moveTo>
                  <a:cubicBezTo>
                    <a:pt x="801844" y="965553"/>
                    <a:pt x="790002" y="959801"/>
                    <a:pt x="779514" y="963523"/>
                  </a:cubicBezTo>
                  <a:cubicBezTo>
                    <a:pt x="739929" y="976379"/>
                    <a:pt x="698652" y="987206"/>
                    <a:pt x="663465" y="996003"/>
                  </a:cubicBezTo>
                  <a:cubicBezTo>
                    <a:pt x="652639" y="998709"/>
                    <a:pt x="645872" y="1009874"/>
                    <a:pt x="648579" y="1020701"/>
                  </a:cubicBezTo>
                  <a:cubicBezTo>
                    <a:pt x="650947" y="1029836"/>
                    <a:pt x="659067" y="1036264"/>
                    <a:pt x="668202" y="1036264"/>
                  </a:cubicBezTo>
                  <a:cubicBezTo>
                    <a:pt x="669894" y="1036264"/>
                    <a:pt x="671586" y="1035926"/>
                    <a:pt x="673277" y="1035588"/>
                  </a:cubicBezTo>
                  <a:cubicBezTo>
                    <a:pt x="709140" y="1026791"/>
                    <a:pt x="751094" y="1015626"/>
                    <a:pt x="792032" y="1002431"/>
                  </a:cubicBezTo>
                  <a:cubicBezTo>
                    <a:pt x="802858" y="998709"/>
                    <a:pt x="808610" y="987206"/>
                    <a:pt x="805227" y="976379"/>
                  </a:cubicBezTo>
                  <a:close/>
                  <a:moveTo>
                    <a:pt x="1673050" y="1751838"/>
                  </a:moveTo>
                  <a:cubicBezTo>
                    <a:pt x="1672711" y="1740673"/>
                    <a:pt x="1664253" y="1731199"/>
                    <a:pt x="1651735" y="1732553"/>
                  </a:cubicBezTo>
                  <a:cubicBezTo>
                    <a:pt x="1640570" y="1732891"/>
                    <a:pt x="1631773" y="1742702"/>
                    <a:pt x="1632450" y="1753867"/>
                  </a:cubicBezTo>
                  <a:cubicBezTo>
                    <a:pt x="1633127" y="1766724"/>
                    <a:pt x="1633464" y="1779242"/>
                    <a:pt x="1633127" y="1792099"/>
                  </a:cubicBezTo>
                  <a:cubicBezTo>
                    <a:pt x="1633127" y="1818827"/>
                    <a:pt x="1631773" y="1845894"/>
                    <a:pt x="1629405" y="1872622"/>
                  </a:cubicBezTo>
                  <a:cubicBezTo>
                    <a:pt x="1628390" y="1883787"/>
                    <a:pt x="1636510" y="1893599"/>
                    <a:pt x="1647675" y="1894614"/>
                  </a:cubicBezTo>
                  <a:lnTo>
                    <a:pt x="1649705" y="1894614"/>
                  </a:lnTo>
                  <a:cubicBezTo>
                    <a:pt x="1660193" y="1894614"/>
                    <a:pt x="1668989" y="1886832"/>
                    <a:pt x="1670005" y="1876344"/>
                  </a:cubicBezTo>
                  <a:cubicBezTo>
                    <a:pt x="1672711" y="1848262"/>
                    <a:pt x="1674064" y="1819842"/>
                    <a:pt x="1674064" y="1792099"/>
                  </a:cubicBezTo>
                  <a:cubicBezTo>
                    <a:pt x="1674064" y="1778566"/>
                    <a:pt x="1673727" y="1765032"/>
                    <a:pt x="1673050" y="1751838"/>
                  </a:cubicBezTo>
                  <a:close/>
                  <a:moveTo>
                    <a:pt x="1530273" y="405274"/>
                  </a:moveTo>
                  <a:cubicBezTo>
                    <a:pt x="1532980" y="405274"/>
                    <a:pt x="1536025" y="404597"/>
                    <a:pt x="1538731" y="403582"/>
                  </a:cubicBezTo>
                  <a:cubicBezTo>
                    <a:pt x="1548881" y="398846"/>
                    <a:pt x="1553619" y="387004"/>
                    <a:pt x="1548881" y="376516"/>
                  </a:cubicBezTo>
                  <a:cubicBezTo>
                    <a:pt x="1531627" y="337946"/>
                    <a:pt x="1509973" y="302759"/>
                    <a:pt x="1482907" y="268588"/>
                  </a:cubicBezTo>
                  <a:cubicBezTo>
                    <a:pt x="1475802" y="259791"/>
                    <a:pt x="1463284" y="258438"/>
                    <a:pt x="1454487" y="265204"/>
                  </a:cubicBezTo>
                  <a:cubicBezTo>
                    <a:pt x="1445690" y="272309"/>
                    <a:pt x="1444337" y="284828"/>
                    <a:pt x="1451104" y="293624"/>
                  </a:cubicBezTo>
                  <a:cubicBezTo>
                    <a:pt x="1475802" y="325089"/>
                    <a:pt x="1495763" y="357569"/>
                    <a:pt x="1511665" y="393094"/>
                  </a:cubicBezTo>
                  <a:cubicBezTo>
                    <a:pt x="1515387" y="400537"/>
                    <a:pt x="1522830" y="405274"/>
                    <a:pt x="1530273" y="405274"/>
                  </a:cubicBezTo>
                  <a:close/>
                  <a:moveTo>
                    <a:pt x="1514710" y="972319"/>
                  </a:moveTo>
                  <a:cubicBezTo>
                    <a:pt x="1499147" y="1009198"/>
                    <a:pt x="1479523" y="1043031"/>
                    <a:pt x="1456517" y="1072804"/>
                  </a:cubicBezTo>
                  <a:cubicBezTo>
                    <a:pt x="1449751" y="1081601"/>
                    <a:pt x="1451442" y="1094457"/>
                    <a:pt x="1460238" y="1101224"/>
                  </a:cubicBezTo>
                  <a:cubicBezTo>
                    <a:pt x="1463960" y="1103931"/>
                    <a:pt x="1468359" y="1105622"/>
                    <a:pt x="1472757" y="1105622"/>
                  </a:cubicBezTo>
                  <a:cubicBezTo>
                    <a:pt x="1478847" y="1105622"/>
                    <a:pt x="1484937" y="1102916"/>
                    <a:pt x="1488997" y="1097841"/>
                  </a:cubicBezTo>
                  <a:cubicBezTo>
                    <a:pt x="1514372" y="1065361"/>
                    <a:pt x="1535687" y="1028483"/>
                    <a:pt x="1552603" y="988221"/>
                  </a:cubicBezTo>
                  <a:cubicBezTo>
                    <a:pt x="1557002" y="978071"/>
                    <a:pt x="1552265" y="965891"/>
                    <a:pt x="1541777" y="961493"/>
                  </a:cubicBezTo>
                  <a:cubicBezTo>
                    <a:pt x="1530950" y="957433"/>
                    <a:pt x="1519109" y="961831"/>
                    <a:pt x="1514710" y="972319"/>
                  </a:cubicBezTo>
                  <a:close/>
                  <a:moveTo>
                    <a:pt x="1383437" y="2403804"/>
                  </a:moveTo>
                  <a:cubicBezTo>
                    <a:pt x="1357723" y="2427826"/>
                    <a:pt x="1327274" y="2450832"/>
                    <a:pt x="1292764" y="2471809"/>
                  </a:cubicBezTo>
                  <a:cubicBezTo>
                    <a:pt x="1283290" y="2477561"/>
                    <a:pt x="1280246" y="2490079"/>
                    <a:pt x="1285997" y="2499891"/>
                  </a:cubicBezTo>
                  <a:cubicBezTo>
                    <a:pt x="1289719" y="2505981"/>
                    <a:pt x="1296486" y="2509702"/>
                    <a:pt x="1303252" y="2509702"/>
                  </a:cubicBezTo>
                  <a:cubicBezTo>
                    <a:pt x="1306974" y="2509702"/>
                    <a:pt x="1310696" y="2508687"/>
                    <a:pt x="1313740" y="2506657"/>
                  </a:cubicBezTo>
                  <a:cubicBezTo>
                    <a:pt x="1350619" y="2483989"/>
                    <a:pt x="1383098" y="2459629"/>
                    <a:pt x="1411519" y="2433239"/>
                  </a:cubicBezTo>
                  <a:lnTo>
                    <a:pt x="1400015" y="2415984"/>
                  </a:lnTo>
                  <a:lnTo>
                    <a:pt x="1383437" y="2403804"/>
                  </a:lnTo>
                  <a:close/>
                  <a:moveTo>
                    <a:pt x="1369227" y="209380"/>
                  </a:moveTo>
                  <a:cubicBezTo>
                    <a:pt x="1372948" y="212763"/>
                    <a:pt x="1377686" y="214454"/>
                    <a:pt x="1382422" y="214454"/>
                  </a:cubicBezTo>
                  <a:cubicBezTo>
                    <a:pt x="1388173" y="214454"/>
                    <a:pt x="1393926" y="212086"/>
                    <a:pt x="1397986" y="207349"/>
                  </a:cubicBezTo>
                  <a:cubicBezTo>
                    <a:pt x="1405429" y="198891"/>
                    <a:pt x="1404414" y="186035"/>
                    <a:pt x="1395955" y="178591"/>
                  </a:cubicBezTo>
                  <a:cubicBezTo>
                    <a:pt x="1388851" y="172501"/>
                    <a:pt x="1381069" y="166073"/>
                    <a:pt x="1373626" y="159983"/>
                  </a:cubicBezTo>
                  <a:cubicBezTo>
                    <a:pt x="1348927" y="140021"/>
                    <a:pt x="1322199" y="122090"/>
                    <a:pt x="1294118" y="105850"/>
                  </a:cubicBezTo>
                  <a:cubicBezTo>
                    <a:pt x="1284306" y="100098"/>
                    <a:pt x="1272126" y="103481"/>
                    <a:pt x="1266374" y="113293"/>
                  </a:cubicBezTo>
                  <a:cubicBezTo>
                    <a:pt x="1260622" y="123105"/>
                    <a:pt x="1264006" y="135285"/>
                    <a:pt x="1273818" y="141036"/>
                  </a:cubicBezTo>
                  <a:cubicBezTo>
                    <a:pt x="1299869" y="156261"/>
                    <a:pt x="1324905" y="173178"/>
                    <a:pt x="1348251" y="191786"/>
                  </a:cubicBezTo>
                  <a:cubicBezTo>
                    <a:pt x="1355355" y="197876"/>
                    <a:pt x="1362461" y="203628"/>
                    <a:pt x="1369227" y="209380"/>
                  </a:cubicBezTo>
                  <a:close/>
                  <a:moveTo>
                    <a:pt x="1635156" y="1974460"/>
                  </a:moveTo>
                  <a:cubicBezTo>
                    <a:pt x="1623992" y="1971754"/>
                    <a:pt x="1613165" y="1978859"/>
                    <a:pt x="1610796" y="1989685"/>
                  </a:cubicBezTo>
                  <a:cubicBezTo>
                    <a:pt x="1602000" y="2028255"/>
                    <a:pt x="1590496" y="2066825"/>
                    <a:pt x="1576963" y="2103703"/>
                  </a:cubicBezTo>
                  <a:cubicBezTo>
                    <a:pt x="1572903" y="2114192"/>
                    <a:pt x="1578317" y="2126033"/>
                    <a:pt x="1588805" y="2129755"/>
                  </a:cubicBezTo>
                  <a:cubicBezTo>
                    <a:pt x="1591173" y="2130770"/>
                    <a:pt x="1593542" y="2131108"/>
                    <a:pt x="1595910" y="2131108"/>
                  </a:cubicBezTo>
                  <a:cubicBezTo>
                    <a:pt x="1604030" y="2131108"/>
                    <a:pt x="1611812" y="2126033"/>
                    <a:pt x="1614856" y="2117913"/>
                  </a:cubicBezTo>
                  <a:cubicBezTo>
                    <a:pt x="1629067" y="2079343"/>
                    <a:pt x="1641246" y="2039082"/>
                    <a:pt x="1650381" y="1998820"/>
                  </a:cubicBezTo>
                  <a:cubicBezTo>
                    <a:pt x="1652750" y="1987994"/>
                    <a:pt x="1645983" y="1977167"/>
                    <a:pt x="1635156" y="1974460"/>
                  </a:cubicBezTo>
                  <a:close/>
                  <a:moveTo>
                    <a:pt x="1187204" y="2525604"/>
                  </a:moveTo>
                  <a:cubicBezTo>
                    <a:pt x="1151679" y="2540491"/>
                    <a:pt x="1114124" y="2554024"/>
                    <a:pt x="1074539" y="2565189"/>
                  </a:cubicBezTo>
                  <a:cubicBezTo>
                    <a:pt x="1063713" y="2568234"/>
                    <a:pt x="1057623" y="2579399"/>
                    <a:pt x="1060668" y="2590225"/>
                  </a:cubicBezTo>
                  <a:cubicBezTo>
                    <a:pt x="1063374" y="2599022"/>
                    <a:pt x="1071495" y="2604774"/>
                    <a:pt x="1080291" y="2604774"/>
                  </a:cubicBezTo>
                  <a:cubicBezTo>
                    <a:pt x="1082321" y="2604774"/>
                    <a:pt x="1084013" y="2604436"/>
                    <a:pt x="1086043" y="2604097"/>
                  </a:cubicBezTo>
                  <a:cubicBezTo>
                    <a:pt x="1126981" y="2592255"/>
                    <a:pt x="1166228" y="2578384"/>
                    <a:pt x="1203106" y="2562821"/>
                  </a:cubicBezTo>
                  <a:cubicBezTo>
                    <a:pt x="1213594" y="2558422"/>
                    <a:pt x="1218331" y="2546581"/>
                    <a:pt x="1213932" y="2536092"/>
                  </a:cubicBezTo>
                  <a:cubicBezTo>
                    <a:pt x="1209196" y="2525942"/>
                    <a:pt x="1197354" y="2521206"/>
                    <a:pt x="1187204" y="2525604"/>
                  </a:cubicBezTo>
                  <a:close/>
                  <a:moveTo>
                    <a:pt x="1588128" y="867775"/>
                  </a:moveTo>
                  <a:cubicBezTo>
                    <a:pt x="1595571" y="829543"/>
                    <a:pt x="1599970" y="789958"/>
                    <a:pt x="1601662" y="746652"/>
                  </a:cubicBezTo>
                  <a:lnTo>
                    <a:pt x="1601662" y="743607"/>
                  </a:lnTo>
                  <a:lnTo>
                    <a:pt x="1581362" y="742930"/>
                  </a:lnTo>
                  <a:lnTo>
                    <a:pt x="1561062" y="744960"/>
                  </a:lnTo>
                  <a:cubicBezTo>
                    <a:pt x="1559370" y="785898"/>
                    <a:pt x="1555310" y="823453"/>
                    <a:pt x="1548205" y="859655"/>
                  </a:cubicBezTo>
                  <a:cubicBezTo>
                    <a:pt x="1546175" y="870481"/>
                    <a:pt x="1553280" y="881308"/>
                    <a:pt x="1564106" y="883338"/>
                  </a:cubicBezTo>
                  <a:cubicBezTo>
                    <a:pt x="1565460" y="883676"/>
                    <a:pt x="1566813" y="883676"/>
                    <a:pt x="1568167" y="883676"/>
                  </a:cubicBezTo>
                  <a:cubicBezTo>
                    <a:pt x="1577978" y="884015"/>
                    <a:pt x="1586437" y="877586"/>
                    <a:pt x="1588128" y="867775"/>
                  </a:cubicBezTo>
                  <a:close/>
                  <a:moveTo>
                    <a:pt x="1527905" y="2212308"/>
                  </a:moveTo>
                  <a:cubicBezTo>
                    <a:pt x="1508959" y="2247833"/>
                    <a:pt x="1487644" y="2281666"/>
                    <a:pt x="1464637" y="2312455"/>
                  </a:cubicBezTo>
                  <a:cubicBezTo>
                    <a:pt x="1457870" y="2321589"/>
                    <a:pt x="1459901" y="2334108"/>
                    <a:pt x="1468697" y="2340874"/>
                  </a:cubicBezTo>
                  <a:cubicBezTo>
                    <a:pt x="1472419" y="2343581"/>
                    <a:pt x="1476479" y="2344934"/>
                    <a:pt x="1480877" y="2344934"/>
                  </a:cubicBezTo>
                  <a:cubicBezTo>
                    <a:pt x="1486967" y="2344934"/>
                    <a:pt x="1493056" y="2342228"/>
                    <a:pt x="1497117" y="2336814"/>
                  </a:cubicBezTo>
                  <a:cubicBezTo>
                    <a:pt x="1521477" y="2304335"/>
                    <a:pt x="1543806" y="2268810"/>
                    <a:pt x="1563768" y="2231593"/>
                  </a:cubicBezTo>
                  <a:cubicBezTo>
                    <a:pt x="1569181" y="2221781"/>
                    <a:pt x="1565460" y="2209263"/>
                    <a:pt x="1555310" y="2204188"/>
                  </a:cubicBezTo>
                  <a:cubicBezTo>
                    <a:pt x="1545837" y="2198775"/>
                    <a:pt x="1533319" y="2202497"/>
                    <a:pt x="1527905" y="2212308"/>
                  </a:cubicBezTo>
                  <a:close/>
                  <a:moveTo>
                    <a:pt x="1485952" y="1298134"/>
                  </a:moveTo>
                  <a:cubicBezTo>
                    <a:pt x="1477832" y="1290352"/>
                    <a:pt x="1464976" y="1290352"/>
                    <a:pt x="1457194" y="1298134"/>
                  </a:cubicBezTo>
                  <a:cubicBezTo>
                    <a:pt x="1449412" y="1306254"/>
                    <a:pt x="1449412" y="1319110"/>
                    <a:pt x="1457194" y="1326892"/>
                  </a:cubicBezTo>
                  <a:cubicBezTo>
                    <a:pt x="1484598" y="1354297"/>
                    <a:pt x="1509635" y="1384747"/>
                    <a:pt x="1530950" y="1417903"/>
                  </a:cubicBezTo>
                  <a:cubicBezTo>
                    <a:pt x="1535010" y="1423993"/>
                    <a:pt x="1541438" y="1427038"/>
                    <a:pt x="1547867" y="1427038"/>
                  </a:cubicBezTo>
                  <a:cubicBezTo>
                    <a:pt x="1551588" y="1427038"/>
                    <a:pt x="1555648" y="1426023"/>
                    <a:pt x="1559031" y="1423655"/>
                  </a:cubicBezTo>
                  <a:cubicBezTo>
                    <a:pt x="1568505" y="1417565"/>
                    <a:pt x="1571212" y="1405047"/>
                    <a:pt x="1565121" y="1395573"/>
                  </a:cubicBezTo>
                  <a:cubicBezTo>
                    <a:pt x="1542453" y="1360387"/>
                    <a:pt x="1515725" y="1327568"/>
                    <a:pt x="1485952" y="1298134"/>
                  </a:cubicBezTo>
                  <a:close/>
                  <a:moveTo>
                    <a:pt x="484488" y="2572294"/>
                  </a:moveTo>
                  <a:cubicBezTo>
                    <a:pt x="445579" y="2561129"/>
                    <a:pt x="408024" y="2547257"/>
                    <a:pt x="373514" y="2531017"/>
                  </a:cubicBezTo>
                  <a:cubicBezTo>
                    <a:pt x="363365" y="2526281"/>
                    <a:pt x="351184" y="2530679"/>
                    <a:pt x="346448" y="2540829"/>
                  </a:cubicBezTo>
                  <a:cubicBezTo>
                    <a:pt x="341712" y="2550979"/>
                    <a:pt x="346109" y="2563159"/>
                    <a:pt x="356259" y="2567896"/>
                  </a:cubicBezTo>
                  <a:cubicBezTo>
                    <a:pt x="392799" y="2584812"/>
                    <a:pt x="432384" y="2599361"/>
                    <a:pt x="473323" y="2611202"/>
                  </a:cubicBezTo>
                  <a:cubicBezTo>
                    <a:pt x="475353" y="2611879"/>
                    <a:pt x="477045" y="2611879"/>
                    <a:pt x="479074" y="2611879"/>
                  </a:cubicBezTo>
                  <a:cubicBezTo>
                    <a:pt x="487871" y="2611879"/>
                    <a:pt x="495991" y="2606127"/>
                    <a:pt x="498698" y="2597330"/>
                  </a:cubicBezTo>
                  <a:cubicBezTo>
                    <a:pt x="501742" y="2586504"/>
                    <a:pt x="495314" y="2575339"/>
                    <a:pt x="484488" y="2572294"/>
                  </a:cubicBezTo>
                  <a:close/>
                  <a:moveTo>
                    <a:pt x="150554" y="565644"/>
                  </a:moveTo>
                  <a:cubicBezTo>
                    <a:pt x="161042" y="561922"/>
                    <a:pt x="166793" y="550419"/>
                    <a:pt x="163410" y="539930"/>
                  </a:cubicBezTo>
                  <a:cubicBezTo>
                    <a:pt x="158673" y="526059"/>
                    <a:pt x="155629" y="511172"/>
                    <a:pt x="153937" y="495947"/>
                  </a:cubicBezTo>
                  <a:cubicBezTo>
                    <a:pt x="152922" y="486474"/>
                    <a:pt x="152583" y="477001"/>
                    <a:pt x="152583" y="467866"/>
                  </a:cubicBezTo>
                  <a:cubicBezTo>
                    <a:pt x="152583" y="455009"/>
                    <a:pt x="153598" y="442152"/>
                    <a:pt x="155290" y="429296"/>
                  </a:cubicBezTo>
                  <a:cubicBezTo>
                    <a:pt x="156982" y="418131"/>
                    <a:pt x="149200" y="407981"/>
                    <a:pt x="138035" y="406289"/>
                  </a:cubicBezTo>
                  <a:cubicBezTo>
                    <a:pt x="126870" y="404936"/>
                    <a:pt x="116720" y="412379"/>
                    <a:pt x="115029" y="423544"/>
                  </a:cubicBezTo>
                  <a:cubicBezTo>
                    <a:pt x="112998" y="438431"/>
                    <a:pt x="111983" y="453317"/>
                    <a:pt x="111983" y="467866"/>
                  </a:cubicBezTo>
                  <a:cubicBezTo>
                    <a:pt x="111983" y="478692"/>
                    <a:pt x="112660" y="489519"/>
                    <a:pt x="113675" y="500345"/>
                  </a:cubicBezTo>
                  <a:cubicBezTo>
                    <a:pt x="115705" y="518615"/>
                    <a:pt x="119426" y="536209"/>
                    <a:pt x="125179" y="552787"/>
                  </a:cubicBezTo>
                  <a:cubicBezTo>
                    <a:pt x="127885" y="561245"/>
                    <a:pt x="136005" y="566659"/>
                    <a:pt x="144464" y="566659"/>
                  </a:cubicBezTo>
                  <a:cubicBezTo>
                    <a:pt x="146155" y="566659"/>
                    <a:pt x="148523" y="566320"/>
                    <a:pt x="150554" y="565644"/>
                  </a:cubicBezTo>
                  <a:close/>
                  <a:moveTo>
                    <a:pt x="328178" y="669850"/>
                  </a:moveTo>
                  <a:cubicBezTo>
                    <a:pt x="288255" y="663422"/>
                    <a:pt x="253745" y="649212"/>
                    <a:pt x="226001" y="627897"/>
                  </a:cubicBezTo>
                  <a:cubicBezTo>
                    <a:pt x="217205" y="621130"/>
                    <a:pt x="204348" y="622822"/>
                    <a:pt x="197582" y="631619"/>
                  </a:cubicBezTo>
                  <a:cubicBezTo>
                    <a:pt x="190815" y="640415"/>
                    <a:pt x="192507" y="653272"/>
                    <a:pt x="201304" y="660038"/>
                  </a:cubicBezTo>
                  <a:cubicBezTo>
                    <a:pt x="234798" y="685413"/>
                    <a:pt x="275059" y="702330"/>
                    <a:pt x="321749" y="709773"/>
                  </a:cubicBezTo>
                  <a:cubicBezTo>
                    <a:pt x="322765" y="710112"/>
                    <a:pt x="323780" y="710112"/>
                    <a:pt x="325133" y="710112"/>
                  </a:cubicBezTo>
                  <a:cubicBezTo>
                    <a:pt x="334945" y="710112"/>
                    <a:pt x="343403" y="703007"/>
                    <a:pt x="345095" y="693195"/>
                  </a:cubicBezTo>
                  <a:cubicBezTo>
                    <a:pt x="346787" y="682030"/>
                    <a:pt x="339343" y="671542"/>
                    <a:pt x="328178" y="669850"/>
                  </a:cubicBezTo>
                  <a:close/>
                  <a:moveTo>
                    <a:pt x="182695" y="2395346"/>
                  </a:moveTo>
                  <a:cubicBezTo>
                    <a:pt x="174913" y="2387226"/>
                    <a:pt x="162057" y="2386888"/>
                    <a:pt x="153937" y="2394331"/>
                  </a:cubicBezTo>
                  <a:cubicBezTo>
                    <a:pt x="145817" y="2402113"/>
                    <a:pt x="145479" y="2414969"/>
                    <a:pt x="152922" y="2423089"/>
                  </a:cubicBezTo>
                  <a:cubicBezTo>
                    <a:pt x="181004" y="2453201"/>
                    <a:pt x="213145" y="2480944"/>
                    <a:pt x="247993" y="2505304"/>
                  </a:cubicBezTo>
                  <a:cubicBezTo>
                    <a:pt x="251715" y="2507672"/>
                    <a:pt x="255775" y="2509026"/>
                    <a:pt x="259834" y="2509026"/>
                  </a:cubicBezTo>
                  <a:cubicBezTo>
                    <a:pt x="266263" y="2509026"/>
                    <a:pt x="272353" y="2505981"/>
                    <a:pt x="276413" y="2500567"/>
                  </a:cubicBezTo>
                  <a:cubicBezTo>
                    <a:pt x="282841" y="2491432"/>
                    <a:pt x="280812" y="2478576"/>
                    <a:pt x="271338" y="2472147"/>
                  </a:cubicBezTo>
                  <a:cubicBezTo>
                    <a:pt x="238858" y="2449141"/>
                    <a:pt x="208747" y="2423428"/>
                    <a:pt x="182695" y="2395346"/>
                  </a:cubicBezTo>
                  <a:close/>
                  <a:moveTo>
                    <a:pt x="168485" y="1899350"/>
                  </a:moveTo>
                  <a:cubicBezTo>
                    <a:pt x="200626" y="1868562"/>
                    <a:pt x="234122" y="1842172"/>
                    <a:pt x="260512" y="1826609"/>
                  </a:cubicBezTo>
                  <a:cubicBezTo>
                    <a:pt x="269984" y="1820857"/>
                    <a:pt x="273368" y="1808339"/>
                    <a:pt x="267616" y="1798866"/>
                  </a:cubicBezTo>
                  <a:cubicBezTo>
                    <a:pt x="261865" y="1789054"/>
                    <a:pt x="249347" y="1786009"/>
                    <a:pt x="239873" y="1791761"/>
                  </a:cubicBezTo>
                  <a:cubicBezTo>
                    <a:pt x="211115" y="1809016"/>
                    <a:pt x="174913" y="1837436"/>
                    <a:pt x="140742" y="1869915"/>
                  </a:cubicBezTo>
                  <a:cubicBezTo>
                    <a:pt x="132622" y="1877697"/>
                    <a:pt x="132283" y="1890554"/>
                    <a:pt x="140065" y="1898674"/>
                  </a:cubicBezTo>
                  <a:cubicBezTo>
                    <a:pt x="144125" y="1902734"/>
                    <a:pt x="149539" y="1905102"/>
                    <a:pt x="154951" y="1905102"/>
                  </a:cubicBezTo>
                  <a:cubicBezTo>
                    <a:pt x="159350" y="1905102"/>
                    <a:pt x="164425" y="1903072"/>
                    <a:pt x="168485" y="1899350"/>
                  </a:cubicBezTo>
                  <a:close/>
                  <a:moveTo>
                    <a:pt x="1036308" y="1798527"/>
                  </a:moveTo>
                  <a:cubicBezTo>
                    <a:pt x="1025820" y="1797174"/>
                    <a:pt x="1014993" y="1804617"/>
                    <a:pt x="1013302" y="1815782"/>
                  </a:cubicBezTo>
                  <a:cubicBezTo>
                    <a:pt x="1008227" y="1850631"/>
                    <a:pt x="993002" y="1885479"/>
                    <a:pt x="969318" y="1916267"/>
                  </a:cubicBezTo>
                  <a:cubicBezTo>
                    <a:pt x="962552" y="1925064"/>
                    <a:pt x="964243" y="1937920"/>
                    <a:pt x="973040" y="1944687"/>
                  </a:cubicBezTo>
                  <a:cubicBezTo>
                    <a:pt x="976762" y="1947394"/>
                    <a:pt x="981160" y="1949085"/>
                    <a:pt x="985558" y="1949085"/>
                  </a:cubicBezTo>
                  <a:cubicBezTo>
                    <a:pt x="991648" y="1949085"/>
                    <a:pt x="997738" y="1946379"/>
                    <a:pt x="1001798" y="1941304"/>
                  </a:cubicBezTo>
                  <a:cubicBezTo>
                    <a:pt x="1030218" y="1904764"/>
                    <a:pt x="1048149" y="1863487"/>
                    <a:pt x="1053902" y="1821534"/>
                  </a:cubicBezTo>
                  <a:cubicBezTo>
                    <a:pt x="1054916" y="1810369"/>
                    <a:pt x="1047135" y="1799881"/>
                    <a:pt x="1036308" y="1798527"/>
                  </a:cubicBezTo>
                  <a:close/>
                  <a:moveTo>
                    <a:pt x="910110" y="1996790"/>
                  </a:moveTo>
                  <a:cubicBezTo>
                    <a:pt x="905035" y="1986979"/>
                    <a:pt x="892516" y="1983257"/>
                    <a:pt x="882705" y="1988332"/>
                  </a:cubicBezTo>
                  <a:cubicBezTo>
                    <a:pt x="848872" y="2005925"/>
                    <a:pt x="812670" y="2016075"/>
                    <a:pt x="774439" y="2018782"/>
                  </a:cubicBezTo>
                  <a:cubicBezTo>
                    <a:pt x="763273" y="2019458"/>
                    <a:pt x="754815" y="2029270"/>
                    <a:pt x="755492" y="2040435"/>
                  </a:cubicBezTo>
                  <a:cubicBezTo>
                    <a:pt x="756169" y="2051262"/>
                    <a:pt x="765304" y="2059382"/>
                    <a:pt x="775792" y="2059382"/>
                  </a:cubicBezTo>
                  <a:lnTo>
                    <a:pt x="777145" y="2059382"/>
                  </a:lnTo>
                  <a:cubicBezTo>
                    <a:pt x="820790" y="2056337"/>
                    <a:pt x="862744" y="2044495"/>
                    <a:pt x="901313" y="2024195"/>
                  </a:cubicBezTo>
                  <a:cubicBezTo>
                    <a:pt x="911463" y="2019120"/>
                    <a:pt x="915523" y="2006602"/>
                    <a:pt x="910110" y="1996790"/>
                  </a:cubicBezTo>
                  <a:close/>
                  <a:moveTo>
                    <a:pt x="958153" y="2591917"/>
                  </a:moveTo>
                  <a:cubicBezTo>
                    <a:pt x="919245" y="2599361"/>
                    <a:pt x="878983" y="2603421"/>
                    <a:pt x="839398" y="2606465"/>
                  </a:cubicBezTo>
                  <a:cubicBezTo>
                    <a:pt x="828233" y="2607142"/>
                    <a:pt x="819775" y="2616954"/>
                    <a:pt x="820452" y="2628119"/>
                  </a:cubicBezTo>
                  <a:cubicBezTo>
                    <a:pt x="821129" y="2638945"/>
                    <a:pt x="830263" y="2647065"/>
                    <a:pt x="840752" y="2647065"/>
                  </a:cubicBezTo>
                  <a:lnTo>
                    <a:pt x="842105" y="2647065"/>
                  </a:lnTo>
                  <a:cubicBezTo>
                    <a:pt x="883044" y="2644020"/>
                    <a:pt x="924658" y="2639284"/>
                    <a:pt x="964920" y="2632179"/>
                  </a:cubicBezTo>
                  <a:cubicBezTo>
                    <a:pt x="976085" y="2630149"/>
                    <a:pt x="983528" y="2619660"/>
                    <a:pt x="981498" y="2608834"/>
                  </a:cubicBezTo>
                  <a:cubicBezTo>
                    <a:pt x="979468" y="2597330"/>
                    <a:pt x="968980" y="2589887"/>
                    <a:pt x="958153" y="2591917"/>
                  </a:cubicBezTo>
                  <a:close/>
                  <a:moveTo>
                    <a:pt x="656022" y="2044157"/>
                  </a:moveTo>
                  <a:cubicBezTo>
                    <a:pt x="664480" y="2044157"/>
                    <a:pt x="672600" y="2038743"/>
                    <a:pt x="675307" y="2029947"/>
                  </a:cubicBezTo>
                  <a:cubicBezTo>
                    <a:pt x="678690" y="2019120"/>
                    <a:pt x="672600" y="2007955"/>
                    <a:pt x="662112" y="2004572"/>
                  </a:cubicBezTo>
                  <a:cubicBezTo>
                    <a:pt x="627264" y="1993407"/>
                    <a:pt x="592754" y="1976152"/>
                    <a:pt x="558921" y="1952807"/>
                  </a:cubicBezTo>
                  <a:cubicBezTo>
                    <a:pt x="549786" y="1946379"/>
                    <a:pt x="536929" y="1948747"/>
                    <a:pt x="530500" y="1957882"/>
                  </a:cubicBezTo>
                  <a:cubicBezTo>
                    <a:pt x="524072" y="1967017"/>
                    <a:pt x="526441" y="1979874"/>
                    <a:pt x="535575" y="1986302"/>
                  </a:cubicBezTo>
                  <a:cubicBezTo>
                    <a:pt x="572454" y="2011677"/>
                    <a:pt x="610686" y="2030962"/>
                    <a:pt x="649256" y="2043142"/>
                  </a:cubicBezTo>
                  <a:cubicBezTo>
                    <a:pt x="651962" y="2044157"/>
                    <a:pt x="653992" y="2044157"/>
                    <a:pt x="656022" y="2044157"/>
                  </a:cubicBezTo>
                  <a:close/>
                  <a:moveTo>
                    <a:pt x="719629" y="2608496"/>
                  </a:moveTo>
                  <a:cubicBezTo>
                    <a:pt x="679367" y="2607142"/>
                    <a:pt x="639444" y="2603421"/>
                    <a:pt x="600874" y="2597669"/>
                  </a:cubicBezTo>
                  <a:cubicBezTo>
                    <a:pt x="590047" y="2595639"/>
                    <a:pt x="579559" y="2603421"/>
                    <a:pt x="577867" y="2614585"/>
                  </a:cubicBezTo>
                  <a:cubicBezTo>
                    <a:pt x="576175" y="2625750"/>
                    <a:pt x="583957" y="2635900"/>
                    <a:pt x="594784" y="2637592"/>
                  </a:cubicBezTo>
                  <a:cubicBezTo>
                    <a:pt x="635046" y="2643682"/>
                    <a:pt x="676661" y="2647404"/>
                    <a:pt x="718275" y="2649095"/>
                  </a:cubicBezTo>
                  <a:lnTo>
                    <a:pt x="718952" y="2649095"/>
                  </a:lnTo>
                  <a:cubicBezTo>
                    <a:pt x="729779" y="2649095"/>
                    <a:pt x="738914" y="2640299"/>
                    <a:pt x="739252" y="2629472"/>
                  </a:cubicBezTo>
                  <a:cubicBezTo>
                    <a:pt x="739590" y="2618307"/>
                    <a:pt x="731132" y="2608834"/>
                    <a:pt x="719629" y="2608496"/>
                  </a:cubicBezTo>
                  <a:close/>
                </a:path>
              </a:pathLst>
            </a:custGeom>
            <a:solidFill>
              <a:srgbClr val="FFFF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43" name="Đồ họa 4">
            <a:extLst>
              <a:ext uri="{FF2B5EF4-FFF2-40B4-BE49-F238E27FC236}">
                <a16:creationId xmlns:a16="http://schemas.microsoft.com/office/drawing/2014/main" xmlns="" id="{0A38EE6C-E979-E434-CA33-25063D77D2F1}"/>
              </a:ext>
            </a:extLst>
          </p:cNvPr>
          <p:cNvGrpSpPr/>
          <p:nvPr/>
        </p:nvGrpSpPr>
        <p:grpSpPr>
          <a:xfrm>
            <a:off x="5679482" y="3602063"/>
            <a:ext cx="699702" cy="993154"/>
            <a:chOff x="9880760" y="21653"/>
            <a:chExt cx="2022040" cy="2870074"/>
          </a:xfrm>
        </p:grpSpPr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12347BA9-48CC-9449-6EE8-75A99D322D96}"/>
                </a:ext>
              </a:extLst>
            </p:cNvPr>
            <p:cNvSpPr/>
            <p:nvPr/>
          </p:nvSpPr>
          <p:spPr>
            <a:xfrm>
              <a:off x="9911253" y="52103"/>
              <a:ext cx="1960758" cy="2808836"/>
            </a:xfrm>
            <a:custGeom>
              <a:avLst/>
              <a:gdLst>
                <a:gd name="connsiteX0" fmla="*/ 1960759 w 1960758"/>
                <a:gd name="connsiteY0" fmla="*/ 1753239 h 2808836"/>
                <a:gd name="connsiteX1" fmla="*/ 1879559 w 1960758"/>
                <a:gd name="connsiteY1" fmla="*/ 1461258 h 2808836"/>
                <a:gd name="connsiteX2" fmla="*/ 1764526 w 1960758"/>
                <a:gd name="connsiteY2" fmla="*/ 1402050 h 2808836"/>
                <a:gd name="connsiteX3" fmla="*/ 1764526 w 1960758"/>
                <a:gd name="connsiteY3" fmla="*/ 265253 h 2808836"/>
                <a:gd name="connsiteX4" fmla="*/ 1486755 w 1960758"/>
                <a:gd name="connsiteY4" fmla="*/ 22668 h 2808836"/>
                <a:gd name="connsiteX5" fmla="*/ 1457997 w 1960758"/>
                <a:gd name="connsiteY5" fmla="*/ 16240 h 2808836"/>
                <a:gd name="connsiteX6" fmla="*/ 1313867 w 1960758"/>
                <a:gd name="connsiteY6" fmla="*/ 0 h 2808836"/>
                <a:gd name="connsiteX7" fmla="*/ 851705 w 1960758"/>
                <a:gd name="connsiteY7" fmla="*/ 179993 h 2808836"/>
                <a:gd name="connsiteX8" fmla="*/ 77600 w 1960758"/>
                <a:gd name="connsiteY8" fmla="*/ 1448063 h 2808836"/>
                <a:gd name="connsiteX9" fmla="*/ 66435 w 1960758"/>
                <a:gd name="connsiteY9" fmla="*/ 1468363 h 2808836"/>
                <a:gd name="connsiteX10" fmla="*/ 49180 w 1960758"/>
                <a:gd name="connsiteY10" fmla="*/ 1887219 h 2808836"/>
                <a:gd name="connsiteX11" fmla="*/ 498147 w 1960758"/>
                <a:gd name="connsiteY11" fmla="*/ 2098677 h 2808836"/>
                <a:gd name="connsiteX12" fmla="*/ 888921 w 1960758"/>
                <a:gd name="connsiteY12" fmla="*/ 2116947 h 2808836"/>
                <a:gd name="connsiteX13" fmla="*/ 858471 w 1960758"/>
                <a:gd name="connsiteY13" fmla="*/ 2422799 h 2808836"/>
                <a:gd name="connsiteX14" fmla="*/ 950836 w 1960758"/>
                <a:gd name="connsiteY14" fmla="*/ 2668429 h 2808836"/>
                <a:gd name="connsiteX15" fmla="*/ 1332475 w 1960758"/>
                <a:gd name="connsiteY15" fmla="*/ 2808498 h 2808836"/>
                <a:gd name="connsiteX16" fmla="*/ 1353791 w 1960758"/>
                <a:gd name="connsiteY16" fmla="*/ 2808837 h 2808836"/>
                <a:gd name="connsiteX17" fmla="*/ 1763849 w 1960758"/>
                <a:gd name="connsiteY17" fmla="*/ 2483022 h 2808836"/>
                <a:gd name="connsiteX18" fmla="*/ 1759113 w 1960758"/>
                <a:gd name="connsiteY18" fmla="*/ 2167696 h 2808836"/>
                <a:gd name="connsiteX19" fmla="*/ 1757759 w 1960758"/>
                <a:gd name="connsiteY19" fmla="*/ 2150103 h 2808836"/>
                <a:gd name="connsiteX20" fmla="*/ 1872116 w 1960758"/>
                <a:gd name="connsiteY20" fmla="*/ 2095293 h 2808836"/>
                <a:gd name="connsiteX21" fmla="*/ 1960759 w 1960758"/>
                <a:gd name="connsiteY21" fmla="*/ 1753239 h 2808836"/>
                <a:gd name="connsiteX22" fmla="*/ 1047261 w 1960758"/>
                <a:gd name="connsiteY22" fmla="*/ 1068116 h 2808836"/>
                <a:gd name="connsiteX23" fmla="*/ 968091 w 1960758"/>
                <a:gd name="connsiteY23" fmla="*/ 1500505 h 2808836"/>
                <a:gd name="connsiteX24" fmla="*/ 743100 w 1960758"/>
                <a:gd name="connsiteY24" fmla="*/ 1500505 h 2808836"/>
                <a:gd name="connsiteX25" fmla="*/ 1047261 w 1960758"/>
                <a:gd name="connsiteY25" fmla="*/ 1068116 h 280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60758" h="2808836">
                  <a:moveTo>
                    <a:pt x="1960759" y="1753239"/>
                  </a:moveTo>
                  <a:cubicBezTo>
                    <a:pt x="1960759" y="1643619"/>
                    <a:pt x="1950947" y="1532308"/>
                    <a:pt x="1879559" y="1461258"/>
                  </a:cubicBezTo>
                  <a:cubicBezTo>
                    <a:pt x="1845388" y="1427425"/>
                    <a:pt x="1805126" y="1410508"/>
                    <a:pt x="1764526" y="1402050"/>
                  </a:cubicBezTo>
                  <a:lnTo>
                    <a:pt x="1764526" y="265253"/>
                  </a:lnTo>
                  <a:cubicBezTo>
                    <a:pt x="1747271" y="117063"/>
                    <a:pt x="1606186" y="51427"/>
                    <a:pt x="1486755" y="22668"/>
                  </a:cubicBezTo>
                  <a:lnTo>
                    <a:pt x="1457997" y="16240"/>
                  </a:lnTo>
                  <a:cubicBezTo>
                    <a:pt x="1379165" y="338"/>
                    <a:pt x="1315559" y="0"/>
                    <a:pt x="1313867" y="0"/>
                  </a:cubicBezTo>
                  <a:cubicBezTo>
                    <a:pt x="1215412" y="0"/>
                    <a:pt x="973843" y="17255"/>
                    <a:pt x="851705" y="179993"/>
                  </a:cubicBezTo>
                  <a:cubicBezTo>
                    <a:pt x="535364" y="615089"/>
                    <a:pt x="214625" y="1198712"/>
                    <a:pt x="77600" y="1448063"/>
                  </a:cubicBezTo>
                  <a:lnTo>
                    <a:pt x="66435" y="1468363"/>
                  </a:lnTo>
                  <a:cubicBezTo>
                    <a:pt x="-15780" y="1617906"/>
                    <a:pt x="-21870" y="1766772"/>
                    <a:pt x="49180" y="1887219"/>
                  </a:cubicBezTo>
                  <a:cubicBezTo>
                    <a:pt x="128688" y="2021537"/>
                    <a:pt x="294471" y="2098677"/>
                    <a:pt x="498147" y="2098677"/>
                  </a:cubicBezTo>
                  <a:lnTo>
                    <a:pt x="888921" y="2116947"/>
                  </a:lnTo>
                  <a:lnTo>
                    <a:pt x="858471" y="2422799"/>
                  </a:lnTo>
                  <a:cubicBezTo>
                    <a:pt x="855088" y="2517532"/>
                    <a:pt x="887229" y="2602454"/>
                    <a:pt x="950836" y="2668429"/>
                  </a:cubicBezTo>
                  <a:cubicBezTo>
                    <a:pt x="1076358" y="2798348"/>
                    <a:pt x="1274620" y="2808498"/>
                    <a:pt x="1332475" y="2808498"/>
                  </a:cubicBezTo>
                  <a:cubicBezTo>
                    <a:pt x="1332475" y="2808498"/>
                    <a:pt x="1350069" y="2808837"/>
                    <a:pt x="1353791" y="2808837"/>
                  </a:cubicBezTo>
                  <a:cubicBezTo>
                    <a:pt x="1682988" y="2808837"/>
                    <a:pt x="1752008" y="2605499"/>
                    <a:pt x="1763849" y="2483022"/>
                  </a:cubicBezTo>
                  <a:cubicBezTo>
                    <a:pt x="1775015" y="2366636"/>
                    <a:pt x="1766556" y="2260738"/>
                    <a:pt x="1759113" y="2167696"/>
                  </a:cubicBezTo>
                  <a:cubicBezTo>
                    <a:pt x="1758774" y="2161945"/>
                    <a:pt x="1758098" y="2155855"/>
                    <a:pt x="1757759" y="2150103"/>
                  </a:cubicBezTo>
                  <a:cubicBezTo>
                    <a:pt x="1799374" y="2142998"/>
                    <a:pt x="1837944" y="2127097"/>
                    <a:pt x="1872116" y="2095293"/>
                  </a:cubicBezTo>
                  <a:cubicBezTo>
                    <a:pt x="1946210" y="2027288"/>
                    <a:pt x="1960759" y="1918345"/>
                    <a:pt x="1960759" y="1753239"/>
                  </a:cubicBezTo>
                  <a:close/>
                  <a:moveTo>
                    <a:pt x="1047261" y="1068116"/>
                  </a:moveTo>
                  <a:lnTo>
                    <a:pt x="968091" y="1500505"/>
                  </a:lnTo>
                  <a:lnTo>
                    <a:pt x="743100" y="1500505"/>
                  </a:lnTo>
                  <a:cubicBezTo>
                    <a:pt x="829713" y="1373968"/>
                    <a:pt x="942040" y="1215629"/>
                    <a:pt x="1047261" y="1068116"/>
                  </a:cubicBezTo>
                  <a:close/>
                </a:path>
              </a:pathLst>
            </a:custGeom>
            <a:solidFill>
              <a:srgbClr val="F7E797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1769A261-8492-B0E6-97D6-B73547F01A2D}"/>
                </a:ext>
              </a:extLst>
            </p:cNvPr>
            <p:cNvSpPr/>
            <p:nvPr/>
          </p:nvSpPr>
          <p:spPr>
            <a:xfrm>
              <a:off x="10946972" y="1041304"/>
              <a:ext cx="247448" cy="360745"/>
            </a:xfrm>
            <a:custGeom>
              <a:avLst/>
              <a:gdLst>
                <a:gd name="connsiteX0" fmla="*/ 40300 w 247448"/>
                <a:gd name="connsiteY0" fmla="*/ 271087 h 360745"/>
                <a:gd name="connsiteX1" fmla="*/ 80562 w 247448"/>
                <a:gd name="connsiteY1" fmla="*/ 262967 h 360745"/>
                <a:gd name="connsiteX2" fmla="*/ 33533 w 247448"/>
                <a:gd name="connsiteY2" fmla="*/ 226427 h 360745"/>
                <a:gd name="connsiteX3" fmla="*/ 5452 w 247448"/>
                <a:gd name="connsiteY3" fmla="*/ 144551 h 360745"/>
                <a:gd name="connsiteX4" fmla="*/ 63645 w 247448"/>
                <a:gd name="connsiteY4" fmla="*/ 156731 h 360745"/>
                <a:gd name="connsiteX5" fmla="*/ 80223 w 247448"/>
                <a:gd name="connsiteY5" fmla="*/ 2789 h 360745"/>
                <a:gd name="connsiteX6" fmla="*/ 146537 w 247448"/>
                <a:gd name="connsiteY6" fmla="*/ 60306 h 360745"/>
                <a:gd name="connsiteX7" fmla="*/ 160408 w 247448"/>
                <a:gd name="connsiteY7" fmla="*/ 110379 h 360745"/>
                <a:gd name="connsiteX8" fmla="*/ 209805 w 247448"/>
                <a:gd name="connsiteY8" fmla="*/ 85342 h 360745"/>
                <a:gd name="connsiteX9" fmla="*/ 203376 w 247448"/>
                <a:gd name="connsiteY9" fmla="*/ 174324 h 360745"/>
                <a:gd name="connsiteX10" fmla="*/ 179355 w 247448"/>
                <a:gd name="connsiteY10" fmla="*/ 204436 h 360745"/>
                <a:gd name="connsiteX11" fmla="*/ 242623 w 247448"/>
                <a:gd name="connsiteY11" fmla="*/ 201390 h 360745"/>
                <a:gd name="connsiteX12" fmla="*/ 207775 w 247448"/>
                <a:gd name="connsiteY12" fmla="*/ 283944 h 360745"/>
                <a:gd name="connsiteX13" fmla="*/ 162438 w 247448"/>
                <a:gd name="connsiteY13" fmla="*/ 360745 h 360745"/>
                <a:gd name="connsiteX14" fmla="*/ 94433 w 247448"/>
                <a:gd name="connsiteY14" fmla="*/ 317100 h 360745"/>
                <a:gd name="connsiteX15" fmla="*/ 40300 w 247448"/>
                <a:gd name="connsiteY15" fmla="*/ 271087 h 36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448" h="360745">
                  <a:moveTo>
                    <a:pt x="40300" y="271087"/>
                  </a:moveTo>
                  <a:cubicBezTo>
                    <a:pt x="43683" y="262290"/>
                    <a:pt x="59585" y="259584"/>
                    <a:pt x="80562" y="262967"/>
                  </a:cubicBezTo>
                  <a:cubicBezTo>
                    <a:pt x="66014" y="256539"/>
                    <a:pt x="49097" y="243682"/>
                    <a:pt x="33533" y="226427"/>
                  </a:cubicBezTo>
                  <a:cubicBezTo>
                    <a:pt x="4437" y="193609"/>
                    <a:pt x="-8082" y="157069"/>
                    <a:pt x="5452" y="144551"/>
                  </a:cubicBezTo>
                  <a:cubicBezTo>
                    <a:pt x="15940" y="135077"/>
                    <a:pt x="60600" y="164174"/>
                    <a:pt x="63645" y="156731"/>
                  </a:cubicBezTo>
                  <a:cubicBezTo>
                    <a:pt x="44699" y="103951"/>
                    <a:pt x="54848" y="16661"/>
                    <a:pt x="80223" y="2789"/>
                  </a:cubicBezTo>
                  <a:cubicBezTo>
                    <a:pt x="103230" y="-9729"/>
                    <a:pt x="130973" y="21736"/>
                    <a:pt x="146537" y="60306"/>
                  </a:cubicBezTo>
                  <a:cubicBezTo>
                    <a:pt x="152626" y="74854"/>
                    <a:pt x="159732" y="105642"/>
                    <a:pt x="160408" y="110379"/>
                  </a:cubicBezTo>
                  <a:cubicBezTo>
                    <a:pt x="178679" y="93462"/>
                    <a:pt x="196948" y="77899"/>
                    <a:pt x="209805" y="85342"/>
                  </a:cubicBezTo>
                  <a:cubicBezTo>
                    <a:pt x="228751" y="96846"/>
                    <a:pt x="226045" y="136431"/>
                    <a:pt x="203376" y="174324"/>
                  </a:cubicBezTo>
                  <a:cubicBezTo>
                    <a:pt x="196272" y="186165"/>
                    <a:pt x="188151" y="196315"/>
                    <a:pt x="179355" y="204436"/>
                  </a:cubicBezTo>
                  <a:cubicBezTo>
                    <a:pt x="206083" y="190226"/>
                    <a:pt x="231458" y="188195"/>
                    <a:pt x="242623" y="201390"/>
                  </a:cubicBezTo>
                  <a:cubicBezTo>
                    <a:pt x="257172" y="218984"/>
                    <a:pt x="236872" y="251125"/>
                    <a:pt x="207775" y="283944"/>
                  </a:cubicBezTo>
                  <a:cubicBezTo>
                    <a:pt x="179355" y="315747"/>
                    <a:pt x="162438" y="329957"/>
                    <a:pt x="162438" y="360745"/>
                  </a:cubicBezTo>
                  <a:cubicBezTo>
                    <a:pt x="149582" y="360407"/>
                    <a:pt x="111350" y="323190"/>
                    <a:pt x="94433" y="317100"/>
                  </a:cubicBezTo>
                  <a:cubicBezTo>
                    <a:pt x="59923" y="304920"/>
                    <a:pt x="35564" y="283944"/>
                    <a:pt x="40300" y="271087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877F466E-1E7A-D74E-7ED9-C996993B9DF8}"/>
                </a:ext>
              </a:extLst>
            </p:cNvPr>
            <p:cNvSpPr/>
            <p:nvPr/>
          </p:nvSpPr>
          <p:spPr>
            <a:xfrm>
              <a:off x="11240305" y="523035"/>
              <a:ext cx="275106" cy="484180"/>
            </a:xfrm>
            <a:custGeom>
              <a:avLst/>
              <a:gdLst>
                <a:gd name="connsiteX0" fmla="*/ 36242 w 275106"/>
                <a:gd name="connsiteY0" fmla="*/ 344110 h 484180"/>
                <a:gd name="connsiteX1" fmla="*/ 99510 w 275106"/>
                <a:gd name="connsiteY1" fmla="*/ 320765 h 484180"/>
                <a:gd name="connsiteX2" fmla="*/ 18310 w 275106"/>
                <a:gd name="connsiteY2" fmla="*/ 254452 h 484180"/>
                <a:gd name="connsiteX3" fmla="*/ 8499 w 275106"/>
                <a:gd name="connsiteY3" fmla="*/ 176636 h 484180"/>
                <a:gd name="connsiteX4" fmla="*/ 88683 w 275106"/>
                <a:gd name="connsiteY4" fmla="*/ 213176 h 484180"/>
                <a:gd name="connsiteX5" fmla="*/ 97480 w 275106"/>
                <a:gd name="connsiteY5" fmla="*/ 26 h 484180"/>
                <a:gd name="connsiteX6" fmla="*/ 167854 w 275106"/>
                <a:gd name="connsiteY6" fmla="*/ 97804 h 484180"/>
                <a:gd name="connsiteX7" fmla="*/ 167854 w 275106"/>
                <a:gd name="connsiteY7" fmla="*/ 169531 h 484180"/>
                <a:gd name="connsiteX8" fmla="*/ 248038 w 275106"/>
                <a:gd name="connsiteY8" fmla="*/ 128931 h 484180"/>
                <a:gd name="connsiteX9" fmla="*/ 232475 w 275106"/>
                <a:gd name="connsiteY9" fmla="*/ 243287 h 484180"/>
                <a:gd name="connsiteX10" fmla="*/ 184432 w 275106"/>
                <a:gd name="connsiteY10" fmla="*/ 290654 h 484180"/>
                <a:gd name="connsiteX11" fmla="*/ 273413 w 275106"/>
                <a:gd name="connsiteY11" fmla="*/ 324149 h 484180"/>
                <a:gd name="connsiteX12" fmla="*/ 198304 w 275106"/>
                <a:gd name="connsiteY12" fmla="*/ 395199 h 484180"/>
                <a:gd name="connsiteX13" fmla="*/ 154658 w 275106"/>
                <a:gd name="connsiteY13" fmla="*/ 484180 h 484180"/>
                <a:gd name="connsiteX14" fmla="*/ 114058 w 275106"/>
                <a:gd name="connsiteY14" fmla="*/ 424295 h 484180"/>
                <a:gd name="connsiteX15" fmla="*/ 36242 w 275106"/>
                <a:gd name="connsiteY15" fmla="*/ 344110 h 48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5106" h="484180">
                  <a:moveTo>
                    <a:pt x="36242" y="344110"/>
                  </a:moveTo>
                  <a:cubicBezTo>
                    <a:pt x="37933" y="319750"/>
                    <a:pt x="91729" y="337005"/>
                    <a:pt x="99510" y="320765"/>
                  </a:cubicBezTo>
                  <a:cubicBezTo>
                    <a:pt x="87668" y="304526"/>
                    <a:pt x="40979" y="283887"/>
                    <a:pt x="18310" y="254452"/>
                  </a:cubicBezTo>
                  <a:cubicBezTo>
                    <a:pt x="-4696" y="224679"/>
                    <a:pt x="-3682" y="186447"/>
                    <a:pt x="8499" y="176636"/>
                  </a:cubicBezTo>
                  <a:cubicBezTo>
                    <a:pt x="43347" y="149231"/>
                    <a:pt x="77518" y="234491"/>
                    <a:pt x="88683" y="213176"/>
                  </a:cubicBezTo>
                  <a:cubicBezTo>
                    <a:pt x="5115" y="49423"/>
                    <a:pt x="46730" y="-1327"/>
                    <a:pt x="97480" y="26"/>
                  </a:cubicBezTo>
                  <a:cubicBezTo>
                    <a:pt x="127930" y="703"/>
                    <a:pt x="154658" y="42656"/>
                    <a:pt x="167854" y="97804"/>
                  </a:cubicBezTo>
                  <a:cubicBezTo>
                    <a:pt x="172929" y="118781"/>
                    <a:pt x="167515" y="163441"/>
                    <a:pt x="167854" y="169531"/>
                  </a:cubicBezTo>
                  <a:cubicBezTo>
                    <a:pt x="191198" y="151261"/>
                    <a:pt x="234166" y="115398"/>
                    <a:pt x="248038" y="128931"/>
                  </a:cubicBezTo>
                  <a:cubicBezTo>
                    <a:pt x="268676" y="148893"/>
                    <a:pt x="263601" y="198627"/>
                    <a:pt x="232475" y="243287"/>
                  </a:cubicBezTo>
                  <a:cubicBezTo>
                    <a:pt x="222663" y="257497"/>
                    <a:pt x="195258" y="281857"/>
                    <a:pt x="184432" y="290654"/>
                  </a:cubicBezTo>
                  <a:cubicBezTo>
                    <a:pt x="245331" y="285579"/>
                    <a:pt x="268338" y="301142"/>
                    <a:pt x="273413" y="324149"/>
                  </a:cubicBezTo>
                  <a:cubicBezTo>
                    <a:pt x="284240" y="371854"/>
                    <a:pt x="241272" y="366102"/>
                    <a:pt x="198304" y="395199"/>
                  </a:cubicBezTo>
                  <a:cubicBezTo>
                    <a:pt x="158380" y="421927"/>
                    <a:pt x="160410" y="474707"/>
                    <a:pt x="154658" y="484180"/>
                  </a:cubicBezTo>
                  <a:cubicBezTo>
                    <a:pt x="147891" y="475383"/>
                    <a:pt x="135712" y="440197"/>
                    <a:pt x="114058" y="424295"/>
                  </a:cubicBezTo>
                  <a:cubicBezTo>
                    <a:pt x="77518" y="397567"/>
                    <a:pt x="33535" y="380650"/>
                    <a:pt x="36242" y="344110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D75BB1B3-7545-811C-820A-F601DEE3A072}"/>
                </a:ext>
              </a:extLst>
            </p:cNvPr>
            <p:cNvSpPr/>
            <p:nvPr/>
          </p:nvSpPr>
          <p:spPr>
            <a:xfrm>
              <a:off x="10112374" y="1411071"/>
              <a:ext cx="290952" cy="423366"/>
            </a:xfrm>
            <a:custGeom>
              <a:avLst/>
              <a:gdLst>
                <a:gd name="connsiteX0" fmla="*/ 35158 w 290952"/>
                <a:gd name="connsiteY0" fmla="*/ 323897 h 423366"/>
                <a:gd name="connsiteX1" fmla="*/ 88952 w 290952"/>
                <a:gd name="connsiteY1" fmla="*/ 319837 h 423366"/>
                <a:gd name="connsiteX2" fmla="*/ 33466 w 290952"/>
                <a:gd name="connsiteY2" fmla="*/ 264351 h 423366"/>
                <a:gd name="connsiteX3" fmla="*/ 10121 w 290952"/>
                <a:gd name="connsiteY3" fmla="*/ 152701 h 423366"/>
                <a:gd name="connsiteX4" fmla="*/ 75419 w 290952"/>
                <a:gd name="connsiteY4" fmla="*/ 190594 h 423366"/>
                <a:gd name="connsiteX5" fmla="*/ 96057 w 290952"/>
                <a:gd name="connsiteY5" fmla="*/ 3835 h 423366"/>
                <a:gd name="connsiteX6" fmla="*/ 211090 w 290952"/>
                <a:gd name="connsiteY6" fmla="*/ 85373 h 423366"/>
                <a:gd name="connsiteX7" fmla="*/ 194174 w 290952"/>
                <a:gd name="connsiteY7" fmla="*/ 170971 h 423366"/>
                <a:gd name="connsiteX8" fmla="*/ 274697 w 290952"/>
                <a:gd name="connsiteY8" fmla="*/ 139844 h 423366"/>
                <a:gd name="connsiteX9" fmla="*/ 265562 w 290952"/>
                <a:gd name="connsiteY9" fmla="*/ 241344 h 423366"/>
                <a:gd name="connsiteX10" fmla="*/ 209399 w 290952"/>
                <a:gd name="connsiteY10" fmla="*/ 299537 h 423366"/>
                <a:gd name="connsiteX11" fmla="*/ 273005 w 290952"/>
                <a:gd name="connsiteY11" fmla="*/ 327280 h 423366"/>
                <a:gd name="connsiteX12" fmla="*/ 170152 w 290952"/>
                <a:gd name="connsiteY12" fmla="*/ 423367 h 423366"/>
                <a:gd name="connsiteX13" fmla="*/ 99441 w 290952"/>
                <a:gd name="connsiteY13" fmla="*/ 394270 h 423366"/>
                <a:gd name="connsiteX14" fmla="*/ 35158 w 290952"/>
                <a:gd name="connsiteY14" fmla="*/ 323897 h 42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952" h="423366">
                  <a:moveTo>
                    <a:pt x="35158" y="323897"/>
                  </a:moveTo>
                  <a:cubicBezTo>
                    <a:pt x="40909" y="313071"/>
                    <a:pt x="62224" y="312055"/>
                    <a:pt x="88952" y="319837"/>
                  </a:cubicBezTo>
                  <a:cubicBezTo>
                    <a:pt x="70682" y="309010"/>
                    <a:pt x="50721" y="289726"/>
                    <a:pt x="33466" y="264351"/>
                  </a:cubicBezTo>
                  <a:cubicBezTo>
                    <a:pt x="648" y="216646"/>
                    <a:pt x="-9841" y="166572"/>
                    <a:pt x="10121" y="152701"/>
                  </a:cubicBezTo>
                  <a:cubicBezTo>
                    <a:pt x="25346" y="142213"/>
                    <a:pt x="70006" y="199729"/>
                    <a:pt x="75419" y="190594"/>
                  </a:cubicBezTo>
                  <a:cubicBezTo>
                    <a:pt x="27376" y="96199"/>
                    <a:pt x="38202" y="26503"/>
                    <a:pt x="96057" y="3835"/>
                  </a:cubicBezTo>
                  <a:cubicBezTo>
                    <a:pt x="128199" y="-9022"/>
                    <a:pt x="201956" y="8571"/>
                    <a:pt x="211090" y="85373"/>
                  </a:cubicBezTo>
                  <a:cubicBezTo>
                    <a:pt x="214474" y="112778"/>
                    <a:pt x="193835" y="164881"/>
                    <a:pt x="194174" y="170971"/>
                  </a:cubicBezTo>
                  <a:cubicBezTo>
                    <a:pt x="220902" y="151686"/>
                    <a:pt x="259134" y="127664"/>
                    <a:pt x="274697" y="139844"/>
                  </a:cubicBezTo>
                  <a:cubicBezTo>
                    <a:pt x="297704" y="157776"/>
                    <a:pt x="297704" y="192286"/>
                    <a:pt x="265562" y="241344"/>
                  </a:cubicBezTo>
                  <a:cubicBezTo>
                    <a:pt x="255412" y="256569"/>
                    <a:pt x="221917" y="290064"/>
                    <a:pt x="209399" y="299537"/>
                  </a:cubicBezTo>
                  <a:cubicBezTo>
                    <a:pt x="246615" y="285327"/>
                    <a:pt x="275035" y="305289"/>
                    <a:pt x="273005" y="327280"/>
                  </a:cubicBezTo>
                  <a:cubicBezTo>
                    <a:pt x="269960" y="357054"/>
                    <a:pt x="208722" y="420322"/>
                    <a:pt x="170152" y="423367"/>
                  </a:cubicBezTo>
                  <a:cubicBezTo>
                    <a:pt x="153574" y="420999"/>
                    <a:pt x="120417" y="405097"/>
                    <a:pt x="99441" y="394270"/>
                  </a:cubicBezTo>
                  <a:cubicBezTo>
                    <a:pt x="55457" y="371264"/>
                    <a:pt x="27038" y="340137"/>
                    <a:pt x="35158" y="323897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73B4DA8B-E179-3508-2D4B-54DD6DF7CCFE}"/>
                </a:ext>
              </a:extLst>
            </p:cNvPr>
            <p:cNvSpPr/>
            <p:nvPr/>
          </p:nvSpPr>
          <p:spPr>
            <a:xfrm>
              <a:off x="10593506" y="155194"/>
              <a:ext cx="422900" cy="520862"/>
            </a:xfrm>
            <a:custGeom>
              <a:avLst/>
              <a:gdLst>
                <a:gd name="connsiteX0" fmla="*/ 9759 w 422900"/>
                <a:gd name="connsiteY0" fmla="*/ 297156 h 520862"/>
                <a:gd name="connsiteX1" fmla="*/ 106184 w 422900"/>
                <a:gd name="connsiteY1" fmla="*/ 345538 h 520862"/>
                <a:gd name="connsiteX2" fmla="*/ 76749 w 422900"/>
                <a:gd name="connsiteY2" fmla="*/ 246406 h 520862"/>
                <a:gd name="connsiteX3" fmla="*/ 109229 w 422900"/>
                <a:gd name="connsiteY3" fmla="*/ 113103 h 520862"/>
                <a:gd name="connsiteX4" fmla="*/ 163024 w 422900"/>
                <a:gd name="connsiteY4" fmla="*/ 187198 h 520862"/>
                <a:gd name="connsiteX5" fmla="*/ 318657 w 422900"/>
                <a:gd name="connsiteY5" fmla="*/ 777 h 520862"/>
                <a:gd name="connsiteX6" fmla="*/ 402225 w 422900"/>
                <a:gd name="connsiteY6" fmla="*/ 154041 h 520862"/>
                <a:gd name="connsiteX7" fmla="*/ 269599 w 422900"/>
                <a:gd name="connsiteY7" fmla="*/ 265353 h 520862"/>
                <a:gd name="connsiteX8" fmla="*/ 418465 w 422900"/>
                <a:gd name="connsiteY8" fmla="*/ 302569 h 520862"/>
                <a:gd name="connsiteX9" fmla="*/ 277042 w 422900"/>
                <a:gd name="connsiteY9" fmla="*/ 397303 h 520862"/>
                <a:gd name="connsiteX10" fmla="*/ 190091 w 422900"/>
                <a:gd name="connsiteY10" fmla="*/ 413543 h 520862"/>
                <a:gd name="connsiteX11" fmla="*/ 280087 w 422900"/>
                <a:gd name="connsiteY11" fmla="*/ 484254 h 520862"/>
                <a:gd name="connsiteX12" fmla="*/ 146784 w 422900"/>
                <a:gd name="connsiteY12" fmla="*/ 519441 h 520862"/>
                <a:gd name="connsiteX13" fmla="*/ 41563 w 422900"/>
                <a:gd name="connsiteY13" fmla="*/ 494742 h 520862"/>
                <a:gd name="connsiteX14" fmla="*/ 20924 w 422900"/>
                <a:gd name="connsiteY14" fmla="*/ 415572 h 520862"/>
                <a:gd name="connsiteX15" fmla="*/ 9759 w 422900"/>
                <a:gd name="connsiteY15" fmla="*/ 297156 h 52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2900" h="520862">
                  <a:moveTo>
                    <a:pt x="9759" y="297156"/>
                  </a:moveTo>
                  <a:cubicBezTo>
                    <a:pt x="36488" y="274488"/>
                    <a:pt x="95696" y="317794"/>
                    <a:pt x="106184" y="345538"/>
                  </a:cubicBezTo>
                  <a:cubicBezTo>
                    <a:pt x="112274" y="322531"/>
                    <a:pt x="87914" y="279563"/>
                    <a:pt x="76749" y="246406"/>
                  </a:cubicBezTo>
                  <a:cubicBezTo>
                    <a:pt x="56788" y="187875"/>
                    <a:pt x="73366" y="113103"/>
                    <a:pt x="109229" y="113103"/>
                  </a:cubicBezTo>
                  <a:cubicBezTo>
                    <a:pt x="140694" y="113103"/>
                    <a:pt x="151859" y="189905"/>
                    <a:pt x="163024" y="187198"/>
                  </a:cubicBezTo>
                  <a:cubicBezTo>
                    <a:pt x="182309" y="19047"/>
                    <a:pt x="279072" y="6190"/>
                    <a:pt x="318657" y="777"/>
                  </a:cubicBezTo>
                  <a:cubicBezTo>
                    <a:pt x="382940" y="-7682"/>
                    <a:pt x="460757" y="53557"/>
                    <a:pt x="402225" y="154041"/>
                  </a:cubicBezTo>
                  <a:cubicBezTo>
                    <a:pt x="372451" y="205130"/>
                    <a:pt x="313921" y="239640"/>
                    <a:pt x="269599" y="265353"/>
                  </a:cubicBezTo>
                  <a:cubicBezTo>
                    <a:pt x="370422" y="248436"/>
                    <a:pt x="419141" y="280578"/>
                    <a:pt x="418465" y="302569"/>
                  </a:cubicBezTo>
                  <a:cubicBezTo>
                    <a:pt x="417450" y="361778"/>
                    <a:pt x="339296" y="391551"/>
                    <a:pt x="277042" y="397303"/>
                  </a:cubicBezTo>
                  <a:cubicBezTo>
                    <a:pt x="257418" y="398994"/>
                    <a:pt x="224600" y="399333"/>
                    <a:pt x="190091" y="413543"/>
                  </a:cubicBezTo>
                  <a:cubicBezTo>
                    <a:pt x="226292" y="432827"/>
                    <a:pt x="288883" y="459556"/>
                    <a:pt x="280087" y="484254"/>
                  </a:cubicBezTo>
                  <a:cubicBezTo>
                    <a:pt x="268584" y="516734"/>
                    <a:pt x="213097" y="524516"/>
                    <a:pt x="146784" y="519441"/>
                  </a:cubicBezTo>
                  <a:cubicBezTo>
                    <a:pt x="119717" y="517411"/>
                    <a:pt x="63892" y="508276"/>
                    <a:pt x="41563" y="494742"/>
                  </a:cubicBezTo>
                  <a:cubicBezTo>
                    <a:pt x="38856" y="472751"/>
                    <a:pt x="28706" y="439594"/>
                    <a:pt x="20924" y="415572"/>
                  </a:cubicBezTo>
                  <a:cubicBezTo>
                    <a:pt x="11789" y="386138"/>
                    <a:pt x="-13924" y="317118"/>
                    <a:pt x="9759" y="297156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7497E7F7-FDC5-0FF5-A459-750473BFF0CA}"/>
                </a:ext>
              </a:extLst>
            </p:cNvPr>
            <p:cNvSpPr/>
            <p:nvPr/>
          </p:nvSpPr>
          <p:spPr>
            <a:xfrm>
              <a:off x="11052926" y="1896562"/>
              <a:ext cx="361322" cy="337171"/>
            </a:xfrm>
            <a:custGeom>
              <a:avLst/>
              <a:gdLst>
                <a:gd name="connsiteX0" fmla="*/ 321061 w 361322"/>
                <a:gd name="connsiteY0" fmla="*/ 228165 h 337171"/>
                <a:gd name="connsiteX1" fmla="*/ 263883 w 361322"/>
                <a:gd name="connsiteY1" fmla="*/ 176739 h 337171"/>
                <a:gd name="connsiteX2" fmla="*/ 259823 w 361322"/>
                <a:gd name="connsiteY2" fmla="*/ 279592 h 337171"/>
                <a:gd name="connsiteX3" fmla="*/ 202983 w 361322"/>
                <a:gd name="connsiteY3" fmla="*/ 318500 h 337171"/>
                <a:gd name="connsiteX4" fmla="*/ 183698 w 361322"/>
                <a:gd name="connsiteY4" fmla="*/ 227827 h 337171"/>
                <a:gd name="connsiteX5" fmla="*/ 7088 w 361322"/>
                <a:gd name="connsiteY5" fmla="*/ 300569 h 337171"/>
                <a:gd name="connsiteX6" fmla="*/ 42952 w 361322"/>
                <a:gd name="connsiteY6" fmla="*/ 196362 h 337171"/>
                <a:gd name="connsiteX7" fmla="*/ 100806 w 361322"/>
                <a:gd name="connsiteY7" fmla="*/ 168957 h 337171"/>
                <a:gd name="connsiteX8" fmla="*/ 19606 w 361322"/>
                <a:gd name="connsiteY8" fmla="*/ 108057 h 337171"/>
                <a:gd name="connsiteX9" fmla="*/ 120768 w 361322"/>
                <a:gd name="connsiteY9" fmla="*/ 79299 h 337171"/>
                <a:gd name="connsiteX10" fmla="*/ 187758 w 361322"/>
                <a:gd name="connsiteY10" fmla="*/ 107042 h 337171"/>
                <a:gd name="connsiteX11" fmla="*/ 161030 w 361322"/>
                <a:gd name="connsiteY11" fmla="*/ 9264 h 337171"/>
                <a:gd name="connsiteX12" fmla="*/ 263545 w 361322"/>
                <a:gd name="connsiteY12" fmla="*/ 53924 h 337171"/>
                <a:gd name="connsiteX13" fmla="*/ 361322 w 361322"/>
                <a:gd name="connsiteY13" fmla="*/ 61367 h 337171"/>
                <a:gd name="connsiteX14" fmla="*/ 337978 w 361322"/>
                <a:gd name="connsiteY14" fmla="*/ 122944 h 337171"/>
                <a:gd name="connsiteX15" fmla="*/ 321061 w 361322"/>
                <a:gd name="connsiteY15" fmla="*/ 228165 h 33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1322" h="337171">
                  <a:moveTo>
                    <a:pt x="321061" y="228165"/>
                  </a:moveTo>
                  <a:cubicBezTo>
                    <a:pt x="300422" y="235609"/>
                    <a:pt x="281814" y="178092"/>
                    <a:pt x="263883" y="176739"/>
                  </a:cubicBezTo>
                  <a:cubicBezTo>
                    <a:pt x="258131" y="194332"/>
                    <a:pt x="269635" y="246774"/>
                    <a:pt x="259823" y="279592"/>
                  </a:cubicBezTo>
                  <a:cubicBezTo>
                    <a:pt x="250011" y="312748"/>
                    <a:pt x="218546" y="326620"/>
                    <a:pt x="202983" y="318500"/>
                  </a:cubicBezTo>
                  <a:cubicBezTo>
                    <a:pt x="160014" y="295832"/>
                    <a:pt x="207720" y="230872"/>
                    <a:pt x="183698" y="227827"/>
                  </a:cubicBezTo>
                  <a:cubicBezTo>
                    <a:pt x="102837" y="369588"/>
                    <a:pt x="36523" y="349627"/>
                    <a:pt x="7088" y="300569"/>
                  </a:cubicBezTo>
                  <a:cubicBezTo>
                    <a:pt x="-10844" y="271134"/>
                    <a:pt x="6750" y="229857"/>
                    <a:pt x="42952" y="196362"/>
                  </a:cubicBezTo>
                  <a:cubicBezTo>
                    <a:pt x="56823" y="183505"/>
                    <a:pt x="96070" y="172002"/>
                    <a:pt x="100806" y="168957"/>
                  </a:cubicBezTo>
                  <a:cubicBezTo>
                    <a:pt x="72048" y="153732"/>
                    <a:pt x="17238" y="126327"/>
                    <a:pt x="19606" y="108057"/>
                  </a:cubicBezTo>
                  <a:cubicBezTo>
                    <a:pt x="22990" y="80991"/>
                    <a:pt x="65959" y="66781"/>
                    <a:pt x="120768" y="79299"/>
                  </a:cubicBezTo>
                  <a:cubicBezTo>
                    <a:pt x="138023" y="83359"/>
                    <a:pt x="174225" y="99937"/>
                    <a:pt x="187758" y="107042"/>
                  </a:cubicBezTo>
                  <a:cubicBezTo>
                    <a:pt x="146820" y="50879"/>
                    <a:pt x="145467" y="23136"/>
                    <a:pt x="161030" y="9264"/>
                  </a:cubicBezTo>
                  <a:cubicBezTo>
                    <a:pt x="192833" y="-19156"/>
                    <a:pt x="214486" y="24151"/>
                    <a:pt x="263545" y="53924"/>
                  </a:cubicBezTo>
                  <a:cubicBezTo>
                    <a:pt x="309219" y="81667"/>
                    <a:pt x="350158" y="59676"/>
                    <a:pt x="361322" y="61367"/>
                  </a:cubicBezTo>
                  <a:cubicBezTo>
                    <a:pt x="358278" y="71179"/>
                    <a:pt x="337301" y="96554"/>
                    <a:pt x="337978" y="122944"/>
                  </a:cubicBezTo>
                  <a:cubicBezTo>
                    <a:pt x="338993" y="168619"/>
                    <a:pt x="351850" y="217000"/>
                    <a:pt x="321061" y="228165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C45AD481-FB3C-9EA3-5A0B-BB4B40C58719}"/>
                </a:ext>
              </a:extLst>
            </p:cNvPr>
            <p:cNvSpPr/>
            <p:nvPr/>
          </p:nvSpPr>
          <p:spPr>
            <a:xfrm>
              <a:off x="10957967" y="2362249"/>
              <a:ext cx="247615" cy="264246"/>
            </a:xfrm>
            <a:custGeom>
              <a:avLst/>
              <a:gdLst>
                <a:gd name="connsiteX0" fmla="*/ 236703 w 247615"/>
                <a:gd name="connsiteY0" fmla="*/ 120773 h 264246"/>
                <a:gd name="connsiteX1" fmla="*/ 209637 w 247615"/>
                <a:gd name="connsiteY1" fmla="*/ 141750 h 264246"/>
                <a:gd name="connsiteX2" fmla="*/ 216403 w 247615"/>
                <a:gd name="connsiteY2" fmla="*/ 93368 h 264246"/>
                <a:gd name="connsiteX3" fmla="*/ 162947 w 247615"/>
                <a:gd name="connsiteY3" fmla="*/ 28747 h 264246"/>
                <a:gd name="connsiteX4" fmla="*/ 154488 w 247615"/>
                <a:gd name="connsiteY4" fmla="*/ 82880 h 264246"/>
                <a:gd name="connsiteX5" fmla="*/ 63139 w 247615"/>
                <a:gd name="connsiteY5" fmla="*/ 1003 h 264246"/>
                <a:gd name="connsiteX6" fmla="*/ 45545 w 247615"/>
                <a:gd name="connsiteY6" fmla="*/ 86940 h 264246"/>
                <a:gd name="connsiteX7" fmla="*/ 86145 w 247615"/>
                <a:gd name="connsiteY7" fmla="*/ 117728 h 264246"/>
                <a:gd name="connsiteX8" fmla="*/ 2577 w 247615"/>
                <a:gd name="connsiteY8" fmla="*/ 163741 h 264246"/>
                <a:gd name="connsiteX9" fmla="*/ 122009 w 247615"/>
                <a:gd name="connsiteY9" fmla="*/ 208401 h 264246"/>
                <a:gd name="connsiteX10" fmla="*/ 93589 w 247615"/>
                <a:gd name="connsiteY10" fmla="*/ 243926 h 264246"/>
                <a:gd name="connsiteX11" fmla="*/ 156857 w 247615"/>
                <a:gd name="connsiteY11" fmla="*/ 261858 h 264246"/>
                <a:gd name="connsiteX12" fmla="*/ 245838 w 247615"/>
                <a:gd name="connsiteY12" fmla="*/ 207386 h 264246"/>
                <a:gd name="connsiteX13" fmla="*/ 243809 w 247615"/>
                <a:gd name="connsiteY13" fmla="*/ 176936 h 264246"/>
                <a:gd name="connsiteX14" fmla="*/ 236703 w 247615"/>
                <a:gd name="connsiteY14" fmla="*/ 120773 h 26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615" h="264246">
                  <a:moveTo>
                    <a:pt x="236703" y="120773"/>
                  </a:moveTo>
                  <a:cubicBezTo>
                    <a:pt x="230275" y="118743"/>
                    <a:pt x="216742" y="128216"/>
                    <a:pt x="209637" y="141750"/>
                  </a:cubicBezTo>
                  <a:cubicBezTo>
                    <a:pt x="212005" y="130247"/>
                    <a:pt x="219110" y="110623"/>
                    <a:pt x="216403" y="93368"/>
                  </a:cubicBezTo>
                  <a:cubicBezTo>
                    <a:pt x="209298" y="51415"/>
                    <a:pt x="178172" y="22995"/>
                    <a:pt x="162947" y="28747"/>
                  </a:cubicBezTo>
                  <a:cubicBezTo>
                    <a:pt x="153473" y="32468"/>
                    <a:pt x="159902" y="84572"/>
                    <a:pt x="154488" y="82880"/>
                  </a:cubicBezTo>
                  <a:cubicBezTo>
                    <a:pt x="132159" y="34160"/>
                    <a:pt x="102047" y="8785"/>
                    <a:pt x="63139" y="1003"/>
                  </a:cubicBezTo>
                  <a:cubicBezTo>
                    <a:pt x="21524" y="-7117"/>
                    <a:pt x="-3851" y="35175"/>
                    <a:pt x="45545" y="86940"/>
                  </a:cubicBezTo>
                  <a:cubicBezTo>
                    <a:pt x="53665" y="95398"/>
                    <a:pt x="84115" y="115360"/>
                    <a:pt x="86145" y="117728"/>
                  </a:cubicBezTo>
                  <a:cubicBezTo>
                    <a:pt x="68552" y="120435"/>
                    <a:pt x="-15693" y="131261"/>
                    <a:pt x="2577" y="163741"/>
                  </a:cubicBezTo>
                  <a:cubicBezTo>
                    <a:pt x="30320" y="213476"/>
                    <a:pt x="95280" y="218213"/>
                    <a:pt x="122009" y="208401"/>
                  </a:cubicBezTo>
                  <a:cubicBezTo>
                    <a:pt x="102385" y="217198"/>
                    <a:pt x="90544" y="231408"/>
                    <a:pt x="93589" y="243926"/>
                  </a:cubicBezTo>
                  <a:cubicBezTo>
                    <a:pt x="97648" y="260505"/>
                    <a:pt x="126069" y="268624"/>
                    <a:pt x="156857" y="261858"/>
                  </a:cubicBezTo>
                  <a:cubicBezTo>
                    <a:pt x="185615" y="255768"/>
                    <a:pt x="233659" y="213476"/>
                    <a:pt x="245838" y="207386"/>
                  </a:cubicBezTo>
                  <a:cubicBezTo>
                    <a:pt x="250913" y="199943"/>
                    <a:pt x="243470" y="192161"/>
                    <a:pt x="243809" y="176936"/>
                  </a:cubicBezTo>
                  <a:cubicBezTo>
                    <a:pt x="244823" y="147163"/>
                    <a:pt x="246177" y="123818"/>
                    <a:pt x="236703" y="120773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CDA51C5B-F630-780C-69BE-6C9F2909F5E6}"/>
                </a:ext>
              </a:extLst>
            </p:cNvPr>
            <p:cNvSpPr/>
            <p:nvPr/>
          </p:nvSpPr>
          <p:spPr>
            <a:xfrm>
              <a:off x="10543494" y="928160"/>
              <a:ext cx="210557" cy="332804"/>
            </a:xfrm>
            <a:custGeom>
              <a:avLst/>
              <a:gdLst>
                <a:gd name="connsiteX0" fmla="*/ 207961 w 210557"/>
                <a:gd name="connsiteY0" fmla="*/ 217433 h 332804"/>
                <a:gd name="connsiteX1" fmla="*/ 171083 w 210557"/>
                <a:gd name="connsiteY1" fmla="*/ 222847 h 332804"/>
                <a:gd name="connsiteX2" fmla="*/ 199841 w 210557"/>
                <a:gd name="connsiteY2" fmla="*/ 176833 h 332804"/>
                <a:gd name="connsiteX3" fmla="*/ 198150 w 210557"/>
                <a:gd name="connsiteY3" fmla="*/ 98002 h 332804"/>
                <a:gd name="connsiteX4" fmla="*/ 152136 w 210557"/>
                <a:gd name="connsiteY4" fmla="*/ 126760 h 332804"/>
                <a:gd name="connsiteX5" fmla="*/ 89883 w 210557"/>
                <a:gd name="connsiteY5" fmla="*/ 224 h 332804"/>
                <a:gd name="connsiteX6" fmla="*/ 50975 w 210557"/>
                <a:gd name="connsiteY6" fmla="*/ 70259 h 332804"/>
                <a:gd name="connsiteX7" fmla="*/ 54696 w 210557"/>
                <a:gd name="connsiteY7" fmla="*/ 117287 h 332804"/>
                <a:gd name="connsiteX8" fmla="*/ 4623 w 210557"/>
                <a:gd name="connsiteY8" fmla="*/ 111197 h 332804"/>
                <a:gd name="connsiteX9" fmla="*/ 37779 w 210557"/>
                <a:gd name="connsiteY9" fmla="*/ 185630 h 332804"/>
                <a:gd name="connsiteX10" fmla="*/ 67553 w 210557"/>
                <a:gd name="connsiteY10" fmla="*/ 203900 h 332804"/>
                <a:gd name="connsiteX11" fmla="*/ 12404 w 210557"/>
                <a:gd name="connsiteY11" fmla="*/ 221155 h 332804"/>
                <a:gd name="connsiteX12" fmla="*/ 68229 w 210557"/>
                <a:gd name="connsiteY12" fmla="*/ 281040 h 332804"/>
                <a:gd name="connsiteX13" fmla="*/ 131160 w 210557"/>
                <a:gd name="connsiteY13" fmla="*/ 332805 h 332804"/>
                <a:gd name="connsiteX14" fmla="*/ 175819 w 210557"/>
                <a:gd name="connsiteY14" fmla="*/ 274273 h 332804"/>
                <a:gd name="connsiteX15" fmla="*/ 207961 w 210557"/>
                <a:gd name="connsiteY15" fmla="*/ 217433 h 33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557" h="332804">
                  <a:moveTo>
                    <a:pt x="207961" y="217433"/>
                  </a:moveTo>
                  <a:cubicBezTo>
                    <a:pt x="202547" y="211005"/>
                    <a:pt x="188000" y="213712"/>
                    <a:pt x="171083" y="222847"/>
                  </a:cubicBezTo>
                  <a:cubicBezTo>
                    <a:pt x="181571" y="212697"/>
                    <a:pt x="192059" y="196457"/>
                    <a:pt x="199841" y="176833"/>
                  </a:cubicBezTo>
                  <a:cubicBezTo>
                    <a:pt x="214727" y="139617"/>
                    <a:pt x="214051" y="104092"/>
                    <a:pt x="198150" y="98002"/>
                  </a:cubicBezTo>
                  <a:cubicBezTo>
                    <a:pt x="186308" y="93265"/>
                    <a:pt x="157211" y="131835"/>
                    <a:pt x="152136" y="126760"/>
                  </a:cubicBezTo>
                  <a:cubicBezTo>
                    <a:pt x="151797" y="75672"/>
                    <a:pt x="115935" y="3945"/>
                    <a:pt x="89883" y="224"/>
                  </a:cubicBezTo>
                  <a:cubicBezTo>
                    <a:pt x="66200" y="-3160"/>
                    <a:pt x="52328" y="32365"/>
                    <a:pt x="50975" y="70259"/>
                  </a:cubicBezTo>
                  <a:cubicBezTo>
                    <a:pt x="50298" y="84469"/>
                    <a:pt x="54020" y="113227"/>
                    <a:pt x="54696" y="117287"/>
                  </a:cubicBezTo>
                  <a:cubicBezTo>
                    <a:pt x="33720" y="108152"/>
                    <a:pt x="13081" y="100709"/>
                    <a:pt x="4623" y="111197"/>
                  </a:cubicBezTo>
                  <a:cubicBezTo>
                    <a:pt x="-8233" y="126760"/>
                    <a:pt x="6653" y="160255"/>
                    <a:pt x="37779" y="185630"/>
                  </a:cubicBezTo>
                  <a:cubicBezTo>
                    <a:pt x="47592" y="193750"/>
                    <a:pt x="57742" y="199502"/>
                    <a:pt x="67553" y="203900"/>
                  </a:cubicBezTo>
                  <a:cubicBezTo>
                    <a:pt x="40148" y="199840"/>
                    <a:pt x="17818" y="206268"/>
                    <a:pt x="12404" y="221155"/>
                  </a:cubicBezTo>
                  <a:cubicBezTo>
                    <a:pt x="5300" y="240778"/>
                    <a:pt x="32704" y="262093"/>
                    <a:pt x="68229" y="281040"/>
                  </a:cubicBezTo>
                  <a:cubicBezTo>
                    <a:pt x="102401" y="299310"/>
                    <a:pt x="121347" y="306076"/>
                    <a:pt x="131160" y="332805"/>
                  </a:cubicBezTo>
                  <a:cubicBezTo>
                    <a:pt x="141986" y="328745"/>
                    <a:pt x="163301" y="284761"/>
                    <a:pt x="175819" y="274273"/>
                  </a:cubicBezTo>
                  <a:cubicBezTo>
                    <a:pt x="201533" y="252620"/>
                    <a:pt x="216080" y="226907"/>
                    <a:pt x="207961" y="217433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11C9A9E9-E12E-4C77-EDFD-AB5F3E6925CB}"/>
                </a:ext>
              </a:extLst>
            </p:cNvPr>
            <p:cNvSpPr/>
            <p:nvPr/>
          </p:nvSpPr>
          <p:spPr>
            <a:xfrm>
              <a:off x="11426405" y="1539839"/>
              <a:ext cx="257961" cy="266856"/>
            </a:xfrm>
            <a:custGeom>
              <a:avLst/>
              <a:gdLst>
                <a:gd name="connsiteX0" fmla="*/ 89342 w 257961"/>
                <a:gd name="connsiteY0" fmla="*/ 240466 h 266856"/>
                <a:gd name="connsiteX1" fmla="*/ 126559 w 257961"/>
                <a:gd name="connsiteY1" fmla="*/ 195806 h 266856"/>
                <a:gd name="connsiteX2" fmla="*/ 48742 w 257961"/>
                <a:gd name="connsiteY2" fmla="*/ 195806 h 266856"/>
                <a:gd name="connsiteX3" fmla="*/ 17955 w 257961"/>
                <a:gd name="connsiteY3" fmla="*/ 154191 h 266856"/>
                <a:gd name="connsiteX4" fmla="*/ 85959 w 257961"/>
                <a:gd name="connsiteY4" fmla="*/ 137275 h 266856"/>
                <a:gd name="connsiteX5" fmla="*/ 26074 w 257961"/>
                <a:gd name="connsiteY5" fmla="*/ 6002 h 266856"/>
                <a:gd name="connsiteX6" fmla="*/ 105921 w 257961"/>
                <a:gd name="connsiteY6" fmla="*/ 30362 h 266856"/>
                <a:gd name="connsiteX7" fmla="*/ 128251 w 257961"/>
                <a:gd name="connsiteY7" fmla="*/ 73330 h 266856"/>
                <a:gd name="connsiteX8" fmla="*/ 171896 w 257961"/>
                <a:gd name="connsiteY8" fmla="*/ 10400 h 266856"/>
                <a:gd name="connsiteX9" fmla="*/ 196594 w 257961"/>
                <a:gd name="connsiteY9" fmla="*/ 85848 h 266856"/>
                <a:gd name="connsiteX10" fmla="*/ 177309 w 257961"/>
                <a:gd name="connsiteY10" fmla="*/ 137275 h 266856"/>
                <a:gd name="connsiteX11" fmla="*/ 250389 w 257961"/>
                <a:gd name="connsiteY11" fmla="*/ 114268 h 266856"/>
                <a:gd name="connsiteX12" fmla="*/ 219600 w 257961"/>
                <a:gd name="connsiteY12" fmla="*/ 192761 h 266856"/>
                <a:gd name="connsiteX13" fmla="*/ 216556 w 257961"/>
                <a:gd name="connsiteY13" fmla="*/ 266856 h 266856"/>
                <a:gd name="connsiteX14" fmla="*/ 169528 w 257961"/>
                <a:gd name="connsiteY14" fmla="*/ 250954 h 266856"/>
                <a:gd name="connsiteX15" fmla="*/ 89342 w 257961"/>
                <a:gd name="connsiteY15" fmla="*/ 240466 h 26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61" h="266856">
                  <a:moveTo>
                    <a:pt x="89342" y="240466"/>
                  </a:moveTo>
                  <a:cubicBezTo>
                    <a:pt x="82914" y="224903"/>
                    <a:pt x="126221" y="209340"/>
                    <a:pt x="126559" y="195806"/>
                  </a:cubicBezTo>
                  <a:cubicBezTo>
                    <a:pt x="113026" y="192085"/>
                    <a:pt x="74117" y="202235"/>
                    <a:pt x="48742" y="195806"/>
                  </a:cubicBezTo>
                  <a:cubicBezTo>
                    <a:pt x="23368" y="189378"/>
                    <a:pt x="12203" y="166033"/>
                    <a:pt x="17955" y="154191"/>
                  </a:cubicBezTo>
                  <a:cubicBezTo>
                    <a:pt x="33856" y="121035"/>
                    <a:pt x="84267" y="155545"/>
                    <a:pt x="85959" y="137275"/>
                  </a:cubicBezTo>
                  <a:cubicBezTo>
                    <a:pt x="-23322" y="80096"/>
                    <a:pt x="-10127" y="29685"/>
                    <a:pt x="26074" y="6002"/>
                  </a:cubicBezTo>
                  <a:cubicBezTo>
                    <a:pt x="47728" y="-8208"/>
                    <a:pt x="79531" y="3972"/>
                    <a:pt x="105921" y="30362"/>
                  </a:cubicBezTo>
                  <a:cubicBezTo>
                    <a:pt x="116071" y="40512"/>
                    <a:pt x="125882" y="69608"/>
                    <a:pt x="128251" y="73330"/>
                  </a:cubicBezTo>
                  <a:cubicBezTo>
                    <a:pt x="139078" y="51338"/>
                    <a:pt x="158024" y="9047"/>
                    <a:pt x="171896" y="10400"/>
                  </a:cubicBezTo>
                  <a:cubicBezTo>
                    <a:pt x="192534" y="12430"/>
                    <a:pt x="204375" y="44233"/>
                    <a:pt x="196594" y="85848"/>
                  </a:cubicBezTo>
                  <a:cubicBezTo>
                    <a:pt x="194225" y="99043"/>
                    <a:pt x="182384" y="126786"/>
                    <a:pt x="177309" y="137275"/>
                  </a:cubicBezTo>
                  <a:cubicBezTo>
                    <a:pt x="218586" y="104795"/>
                    <a:pt x="239563" y="103103"/>
                    <a:pt x="250389" y="114268"/>
                  </a:cubicBezTo>
                  <a:cubicBezTo>
                    <a:pt x="272719" y="137613"/>
                    <a:pt x="240578" y="154868"/>
                    <a:pt x="219600" y="192761"/>
                  </a:cubicBezTo>
                  <a:cubicBezTo>
                    <a:pt x="199978" y="227948"/>
                    <a:pt x="217571" y="258398"/>
                    <a:pt x="216556" y="266856"/>
                  </a:cubicBezTo>
                  <a:cubicBezTo>
                    <a:pt x="209113" y="264826"/>
                    <a:pt x="189489" y="249939"/>
                    <a:pt x="169528" y="250954"/>
                  </a:cubicBezTo>
                  <a:cubicBezTo>
                    <a:pt x="135017" y="252308"/>
                    <a:pt x="98816" y="263473"/>
                    <a:pt x="89342" y="240466"/>
                  </a:cubicBezTo>
                  <a:close/>
                </a:path>
              </a:pathLst>
            </a:custGeom>
            <a:solidFill>
              <a:srgbClr val="ADD692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FB26E949-5D2E-0D50-73AD-CF037D3D759B}"/>
                </a:ext>
              </a:extLst>
            </p:cNvPr>
            <p:cNvSpPr/>
            <p:nvPr/>
          </p:nvSpPr>
          <p:spPr>
            <a:xfrm>
              <a:off x="9880760" y="21653"/>
              <a:ext cx="2022040" cy="2870074"/>
            </a:xfrm>
            <a:custGeom>
              <a:avLst/>
              <a:gdLst>
                <a:gd name="connsiteX0" fmla="*/ 1384622 w 2022040"/>
                <a:gd name="connsiteY0" fmla="*/ 2870075 h 2870074"/>
                <a:gd name="connsiteX1" fmla="*/ 1362969 w 2022040"/>
                <a:gd name="connsiteY1" fmla="*/ 2869736 h 2870074"/>
                <a:gd name="connsiteX2" fmla="*/ 959677 w 2022040"/>
                <a:gd name="connsiteY2" fmla="*/ 2720194 h 2870074"/>
                <a:gd name="connsiteX3" fmla="*/ 858515 w 2022040"/>
                <a:gd name="connsiteY3" fmla="*/ 2452234 h 2870074"/>
                <a:gd name="connsiteX4" fmla="*/ 885920 w 2022040"/>
                <a:gd name="connsiteY4" fmla="*/ 2176493 h 2870074"/>
                <a:gd name="connsiteX5" fmla="*/ 527626 w 2022040"/>
                <a:gd name="connsiteY5" fmla="*/ 2159915 h 2870074"/>
                <a:gd name="connsiteX6" fmla="*/ 53622 w 2022040"/>
                <a:gd name="connsiteY6" fmla="*/ 1933232 h 2870074"/>
                <a:gd name="connsiteX7" fmla="*/ 70539 w 2022040"/>
                <a:gd name="connsiteY7" fmla="*/ 1484265 h 2870074"/>
                <a:gd name="connsiteX8" fmla="*/ 81704 w 2022040"/>
                <a:gd name="connsiteY8" fmla="*/ 1463965 h 2870074"/>
                <a:gd name="connsiteX9" fmla="*/ 857838 w 2022040"/>
                <a:gd name="connsiteY9" fmla="*/ 192511 h 2870074"/>
                <a:gd name="connsiteX10" fmla="*/ 1344361 w 2022040"/>
                <a:gd name="connsiteY10" fmla="*/ 0 h 2870074"/>
                <a:gd name="connsiteX11" fmla="*/ 1494580 w 2022040"/>
                <a:gd name="connsiteY11" fmla="*/ 16917 h 2870074"/>
                <a:gd name="connsiteX12" fmla="*/ 1524015 w 2022040"/>
                <a:gd name="connsiteY12" fmla="*/ 23345 h 2870074"/>
                <a:gd name="connsiteX13" fmla="*/ 1825469 w 2022040"/>
                <a:gd name="connsiteY13" fmla="*/ 291981 h 2870074"/>
                <a:gd name="connsiteX14" fmla="*/ 1825469 w 2022040"/>
                <a:gd name="connsiteY14" fmla="*/ 1408140 h 2870074"/>
                <a:gd name="connsiteX15" fmla="*/ 1931706 w 2022040"/>
                <a:gd name="connsiteY15" fmla="*/ 1469716 h 2870074"/>
                <a:gd name="connsiteX16" fmla="*/ 2022041 w 2022040"/>
                <a:gd name="connsiteY16" fmla="*/ 1783351 h 2870074"/>
                <a:gd name="connsiteX17" fmla="*/ 1923924 w 2022040"/>
                <a:gd name="connsiteY17" fmla="*/ 2148073 h 2870074"/>
                <a:gd name="connsiteX18" fmla="*/ 1821409 w 2022040"/>
                <a:gd name="connsiteY18" fmla="*/ 2204237 h 2870074"/>
                <a:gd name="connsiteX19" fmla="*/ 1825469 w 2022040"/>
                <a:gd name="connsiteY19" fmla="*/ 2516179 h 2870074"/>
                <a:gd name="connsiteX20" fmla="*/ 1384622 w 2022040"/>
                <a:gd name="connsiteY20" fmla="*/ 2870075 h 2870074"/>
                <a:gd name="connsiteX21" fmla="*/ 1344022 w 2022040"/>
                <a:gd name="connsiteY21" fmla="*/ 61238 h 2870074"/>
                <a:gd name="connsiteX22" fmla="*/ 906559 w 2022040"/>
                <a:gd name="connsiteY22" fmla="*/ 229051 h 2870074"/>
                <a:gd name="connsiteX23" fmla="*/ 134822 w 2022040"/>
                <a:gd name="connsiteY23" fmla="*/ 1493400 h 2870074"/>
                <a:gd name="connsiteX24" fmla="*/ 123657 w 2022040"/>
                <a:gd name="connsiteY24" fmla="*/ 1513700 h 2870074"/>
                <a:gd name="connsiteX25" fmla="*/ 105725 w 2022040"/>
                <a:gd name="connsiteY25" fmla="*/ 1902444 h 2870074"/>
                <a:gd name="connsiteX26" fmla="*/ 528303 w 2022040"/>
                <a:gd name="connsiteY26" fmla="*/ 2099015 h 2870074"/>
                <a:gd name="connsiteX27" fmla="*/ 952571 w 2022040"/>
                <a:gd name="connsiteY27" fmla="*/ 2118638 h 2870074"/>
                <a:gd name="connsiteX28" fmla="*/ 919077 w 2022040"/>
                <a:gd name="connsiteY28" fmla="*/ 2456632 h 2870074"/>
                <a:gd name="connsiteX29" fmla="*/ 1003321 w 2022040"/>
                <a:gd name="connsiteY29" fmla="*/ 2678240 h 2870074"/>
                <a:gd name="connsiteX30" fmla="*/ 1362969 w 2022040"/>
                <a:gd name="connsiteY30" fmla="*/ 2809175 h 2870074"/>
                <a:gd name="connsiteX31" fmla="*/ 1384284 w 2022040"/>
                <a:gd name="connsiteY31" fmla="*/ 2809513 h 2870074"/>
                <a:gd name="connsiteX32" fmla="*/ 1763893 w 2022040"/>
                <a:gd name="connsiteY32" fmla="*/ 2511442 h 2870074"/>
                <a:gd name="connsiteX33" fmla="*/ 1759157 w 2022040"/>
                <a:gd name="connsiteY33" fmla="*/ 2201191 h 2870074"/>
                <a:gd name="connsiteX34" fmla="*/ 1755435 w 2022040"/>
                <a:gd name="connsiteY34" fmla="*/ 2155855 h 2870074"/>
                <a:gd name="connsiteX35" fmla="*/ 1782840 w 2022040"/>
                <a:gd name="connsiteY35" fmla="*/ 2151118 h 2870074"/>
                <a:gd name="connsiteX36" fmla="*/ 1881633 w 2022040"/>
                <a:gd name="connsiteY36" fmla="*/ 2104090 h 2870074"/>
                <a:gd name="connsiteX37" fmla="*/ 1960126 w 2022040"/>
                <a:gd name="connsiteY37" fmla="*/ 1784027 h 2870074"/>
                <a:gd name="connsiteX38" fmla="*/ 1887723 w 2022040"/>
                <a:gd name="connsiteY38" fmla="*/ 1513700 h 2870074"/>
                <a:gd name="connsiteX39" fmla="*/ 1788929 w 2022040"/>
                <a:gd name="connsiteY39" fmla="*/ 1462612 h 2870074"/>
                <a:gd name="connsiteX40" fmla="*/ 1763554 w 2022040"/>
                <a:gd name="connsiteY40" fmla="*/ 1457537 h 2870074"/>
                <a:gd name="connsiteX41" fmla="*/ 1763554 w 2022040"/>
                <a:gd name="connsiteY41" fmla="*/ 297733 h 2870074"/>
                <a:gd name="connsiteX42" fmla="*/ 1509128 w 2022040"/>
                <a:gd name="connsiteY42" fmla="*/ 83230 h 2870074"/>
                <a:gd name="connsiteX43" fmla="*/ 1480709 w 2022040"/>
                <a:gd name="connsiteY43" fmla="*/ 77140 h 2870074"/>
                <a:gd name="connsiteX44" fmla="*/ 1344022 w 2022040"/>
                <a:gd name="connsiteY44" fmla="*/ 61238 h 2870074"/>
                <a:gd name="connsiteX45" fmla="*/ 1023960 w 2022040"/>
                <a:gd name="connsiteY45" fmla="*/ 1561405 h 2870074"/>
                <a:gd name="connsiteX46" fmla="*/ 716077 w 2022040"/>
                <a:gd name="connsiteY46" fmla="*/ 1561405 h 2870074"/>
                <a:gd name="connsiteX47" fmla="*/ 1132226 w 2022040"/>
                <a:gd name="connsiteY47" fmla="*/ 969661 h 2870074"/>
                <a:gd name="connsiteX48" fmla="*/ 1023960 w 2022040"/>
                <a:gd name="connsiteY48" fmla="*/ 1561405 h 2870074"/>
                <a:gd name="connsiteX49" fmla="*/ 831448 w 2022040"/>
                <a:gd name="connsiteY49" fmla="*/ 1500505 h 2870074"/>
                <a:gd name="connsiteX50" fmla="*/ 973210 w 2022040"/>
                <a:gd name="connsiteY50" fmla="*/ 1500505 h 2870074"/>
                <a:gd name="connsiteX51" fmla="*/ 1023283 w 2022040"/>
                <a:gd name="connsiteY51" fmla="*/ 1227809 h 2870074"/>
                <a:gd name="connsiteX52" fmla="*/ 831448 w 2022040"/>
                <a:gd name="connsiteY52" fmla="*/ 1500505 h 287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22040" h="2870074">
                  <a:moveTo>
                    <a:pt x="1384622" y="2870075"/>
                  </a:moveTo>
                  <a:lnTo>
                    <a:pt x="1362969" y="2869736"/>
                  </a:lnTo>
                  <a:cubicBezTo>
                    <a:pt x="1302408" y="2869736"/>
                    <a:pt x="1093656" y="2858910"/>
                    <a:pt x="959677" y="2720194"/>
                  </a:cubicBezTo>
                  <a:cubicBezTo>
                    <a:pt x="889980" y="2648129"/>
                    <a:pt x="855131" y="2555426"/>
                    <a:pt x="858515" y="2452234"/>
                  </a:cubicBezTo>
                  <a:lnTo>
                    <a:pt x="885920" y="2176493"/>
                  </a:lnTo>
                  <a:lnTo>
                    <a:pt x="527626" y="2159915"/>
                  </a:lnTo>
                  <a:cubicBezTo>
                    <a:pt x="311770" y="2159915"/>
                    <a:pt x="138544" y="2077362"/>
                    <a:pt x="53622" y="1933232"/>
                  </a:cubicBezTo>
                  <a:cubicBezTo>
                    <a:pt x="-23179" y="1803312"/>
                    <a:pt x="-17428" y="1643619"/>
                    <a:pt x="70539" y="1484265"/>
                  </a:cubicBezTo>
                  <a:lnTo>
                    <a:pt x="81704" y="1463965"/>
                  </a:lnTo>
                  <a:cubicBezTo>
                    <a:pt x="218728" y="1214275"/>
                    <a:pt x="540144" y="629637"/>
                    <a:pt x="857838" y="192511"/>
                  </a:cubicBezTo>
                  <a:cubicBezTo>
                    <a:pt x="988096" y="18608"/>
                    <a:pt x="1241508" y="0"/>
                    <a:pt x="1344361" y="0"/>
                  </a:cubicBezTo>
                  <a:cubicBezTo>
                    <a:pt x="1344361" y="0"/>
                    <a:pt x="1411351" y="338"/>
                    <a:pt x="1494580" y="16917"/>
                  </a:cubicBezTo>
                  <a:lnTo>
                    <a:pt x="1524015" y="23345"/>
                  </a:lnTo>
                  <a:cubicBezTo>
                    <a:pt x="1705361" y="67328"/>
                    <a:pt x="1810244" y="160031"/>
                    <a:pt x="1825469" y="291981"/>
                  </a:cubicBezTo>
                  <a:lnTo>
                    <a:pt x="1825469" y="1408140"/>
                  </a:lnTo>
                  <a:cubicBezTo>
                    <a:pt x="1866746" y="1420320"/>
                    <a:pt x="1902609" y="1440620"/>
                    <a:pt x="1931706" y="1469716"/>
                  </a:cubicBezTo>
                  <a:cubicBezTo>
                    <a:pt x="2010876" y="1548548"/>
                    <a:pt x="2022041" y="1667303"/>
                    <a:pt x="2022041" y="1783351"/>
                  </a:cubicBezTo>
                  <a:cubicBezTo>
                    <a:pt x="2022041" y="1956915"/>
                    <a:pt x="2005801" y="2072287"/>
                    <a:pt x="1923924" y="2148073"/>
                  </a:cubicBezTo>
                  <a:cubicBezTo>
                    <a:pt x="1894827" y="2175140"/>
                    <a:pt x="1860994" y="2193748"/>
                    <a:pt x="1821409" y="2204237"/>
                  </a:cubicBezTo>
                  <a:cubicBezTo>
                    <a:pt x="1828853" y="2296263"/>
                    <a:pt x="1836296" y="2400469"/>
                    <a:pt x="1825469" y="2516179"/>
                  </a:cubicBezTo>
                  <a:cubicBezTo>
                    <a:pt x="1814643" y="2623092"/>
                    <a:pt x="1751375" y="2870075"/>
                    <a:pt x="1384622" y="2870075"/>
                  </a:cubicBezTo>
                  <a:close/>
                  <a:moveTo>
                    <a:pt x="1344022" y="61238"/>
                  </a:moveTo>
                  <a:cubicBezTo>
                    <a:pt x="1250304" y="61238"/>
                    <a:pt x="1019900" y="77478"/>
                    <a:pt x="906559" y="229051"/>
                  </a:cubicBezTo>
                  <a:cubicBezTo>
                    <a:pt x="591571" y="662793"/>
                    <a:pt x="271508" y="1245064"/>
                    <a:pt x="134822" y="1493400"/>
                  </a:cubicBezTo>
                  <a:lnTo>
                    <a:pt x="123657" y="1513700"/>
                  </a:lnTo>
                  <a:cubicBezTo>
                    <a:pt x="46855" y="1653431"/>
                    <a:pt x="40427" y="1791471"/>
                    <a:pt x="105725" y="1902444"/>
                  </a:cubicBezTo>
                  <a:cubicBezTo>
                    <a:pt x="179481" y="2027288"/>
                    <a:pt x="333761" y="2099015"/>
                    <a:pt x="528303" y="2099015"/>
                  </a:cubicBezTo>
                  <a:lnTo>
                    <a:pt x="952571" y="2118638"/>
                  </a:lnTo>
                  <a:lnTo>
                    <a:pt x="919077" y="2456632"/>
                  </a:lnTo>
                  <a:cubicBezTo>
                    <a:pt x="916031" y="2540877"/>
                    <a:pt x="945128" y="2618017"/>
                    <a:pt x="1003321" y="2678240"/>
                  </a:cubicBezTo>
                  <a:cubicBezTo>
                    <a:pt x="1120385" y="2799702"/>
                    <a:pt x="1308159" y="2809175"/>
                    <a:pt x="1362969" y="2809175"/>
                  </a:cubicBezTo>
                  <a:lnTo>
                    <a:pt x="1384284" y="2809513"/>
                  </a:lnTo>
                  <a:cubicBezTo>
                    <a:pt x="1674235" y="2809513"/>
                    <a:pt x="1750698" y="2647452"/>
                    <a:pt x="1763893" y="2511442"/>
                  </a:cubicBezTo>
                  <a:cubicBezTo>
                    <a:pt x="1774719" y="2397424"/>
                    <a:pt x="1766600" y="2293218"/>
                    <a:pt x="1759157" y="2201191"/>
                  </a:cubicBezTo>
                  <a:lnTo>
                    <a:pt x="1755435" y="2155855"/>
                  </a:lnTo>
                  <a:lnTo>
                    <a:pt x="1782840" y="2151118"/>
                  </a:lnTo>
                  <a:cubicBezTo>
                    <a:pt x="1823101" y="2144013"/>
                    <a:pt x="1854566" y="2129127"/>
                    <a:pt x="1881633" y="2104090"/>
                  </a:cubicBezTo>
                  <a:cubicBezTo>
                    <a:pt x="1947269" y="2043529"/>
                    <a:pt x="1960126" y="1941014"/>
                    <a:pt x="1960126" y="1784027"/>
                  </a:cubicBezTo>
                  <a:cubicBezTo>
                    <a:pt x="1960126" y="1680836"/>
                    <a:pt x="1951329" y="1576968"/>
                    <a:pt x="1887723" y="1513700"/>
                  </a:cubicBezTo>
                  <a:cubicBezTo>
                    <a:pt x="1861333" y="1487310"/>
                    <a:pt x="1829868" y="1471070"/>
                    <a:pt x="1788929" y="1462612"/>
                  </a:cubicBezTo>
                  <a:lnTo>
                    <a:pt x="1763554" y="1457537"/>
                  </a:lnTo>
                  <a:lnTo>
                    <a:pt x="1763554" y="297733"/>
                  </a:lnTo>
                  <a:cubicBezTo>
                    <a:pt x="1748329" y="167475"/>
                    <a:pt x="1616380" y="108943"/>
                    <a:pt x="1509128" y="83230"/>
                  </a:cubicBezTo>
                  <a:lnTo>
                    <a:pt x="1480709" y="77140"/>
                  </a:lnTo>
                  <a:cubicBezTo>
                    <a:pt x="1405937" y="61577"/>
                    <a:pt x="1344022" y="61238"/>
                    <a:pt x="1344022" y="61238"/>
                  </a:cubicBezTo>
                  <a:close/>
                  <a:moveTo>
                    <a:pt x="1023960" y="1561405"/>
                  </a:moveTo>
                  <a:lnTo>
                    <a:pt x="716077" y="1561405"/>
                  </a:lnTo>
                  <a:lnTo>
                    <a:pt x="1132226" y="969661"/>
                  </a:lnTo>
                  <a:lnTo>
                    <a:pt x="1023960" y="1561405"/>
                  </a:lnTo>
                  <a:close/>
                  <a:moveTo>
                    <a:pt x="831448" y="1500505"/>
                  </a:moveTo>
                  <a:lnTo>
                    <a:pt x="973210" y="1500505"/>
                  </a:lnTo>
                  <a:lnTo>
                    <a:pt x="1023283" y="1227809"/>
                  </a:lnTo>
                  <a:cubicBezTo>
                    <a:pt x="955617" y="1322880"/>
                    <a:pt x="889303" y="1416598"/>
                    <a:pt x="831448" y="1500505"/>
                  </a:cubicBezTo>
                  <a:close/>
                </a:path>
              </a:pathLst>
            </a:custGeom>
            <a:solidFill>
              <a:srgbClr val="FCCD5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5FFEA5E8-0666-F84D-7D89-1A3D490F9AA8}"/>
                </a:ext>
              </a:extLst>
            </p:cNvPr>
            <p:cNvSpPr/>
            <p:nvPr/>
          </p:nvSpPr>
          <p:spPr>
            <a:xfrm>
              <a:off x="10012537" y="156226"/>
              <a:ext cx="1757308" cy="2603551"/>
            </a:xfrm>
            <a:custGeom>
              <a:avLst/>
              <a:gdLst>
                <a:gd name="connsiteX0" fmla="*/ 922633 w 1757308"/>
                <a:gd name="connsiteY0" fmla="*/ 1877151 h 2603551"/>
                <a:gd name="connsiteX1" fmla="*/ 861733 w 1757308"/>
                <a:gd name="connsiteY1" fmla="*/ 1874445 h 2603551"/>
                <a:gd name="connsiteX2" fmla="*/ 840418 w 1757308"/>
                <a:gd name="connsiteY2" fmla="*/ 1893730 h 2603551"/>
                <a:gd name="connsiteX3" fmla="*/ 859702 w 1757308"/>
                <a:gd name="connsiteY3" fmla="*/ 1915045 h 2603551"/>
                <a:gd name="connsiteX4" fmla="*/ 899287 w 1757308"/>
                <a:gd name="connsiteY4" fmla="*/ 1917075 h 2603551"/>
                <a:gd name="connsiteX5" fmla="*/ 895227 w 1757308"/>
                <a:gd name="connsiteY5" fmla="*/ 1956321 h 2603551"/>
                <a:gd name="connsiteX6" fmla="*/ 913498 w 1757308"/>
                <a:gd name="connsiteY6" fmla="*/ 1978651 h 2603551"/>
                <a:gd name="connsiteX7" fmla="*/ 915527 w 1757308"/>
                <a:gd name="connsiteY7" fmla="*/ 1978651 h 2603551"/>
                <a:gd name="connsiteX8" fmla="*/ 935827 w 1757308"/>
                <a:gd name="connsiteY8" fmla="*/ 1960381 h 2603551"/>
                <a:gd name="connsiteX9" fmla="*/ 941917 w 1757308"/>
                <a:gd name="connsiteY9" fmla="*/ 1899820 h 2603551"/>
                <a:gd name="connsiteX10" fmla="*/ 937181 w 1757308"/>
                <a:gd name="connsiteY10" fmla="*/ 1884595 h 2603551"/>
                <a:gd name="connsiteX11" fmla="*/ 922633 w 1757308"/>
                <a:gd name="connsiteY11" fmla="*/ 1877151 h 2603551"/>
                <a:gd name="connsiteX12" fmla="*/ 736550 w 1757308"/>
                <a:gd name="connsiteY12" fmla="*/ 1868355 h 2603551"/>
                <a:gd name="connsiteX13" fmla="*/ 611705 w 1757308"/>
                <a:gd name="connsiteY13" fmla="*/ 1862603 h 2603551"/>
                <a:gd name="connsiteX14" fmla="*/ 590390 w 1757308"/>
                <a:gd name="connsiteY14" fmla="*/ 1881888 h 2603551"/>
                <a:gd name="connsiteX15" fmla="*/ 609675 w 1757308"/>
                <a:gd name="connsiteY15" fmla="*/ 1903203 h 2603551"/>
                <a:gd name="connsiteX16" fmla="*/ 735535 w 1757308"/>
                <a:gd name="connsiteY16" fmla="*/ 1908955 h 2603551"/>
                <a:gd name="connsiteX17" fmla="*/ 755835 w 1757308"/>
                <a:gd name="connsiteY17" fmla="*/ 1889670 h 2603551"/>
                <a:gd name="connsiteX18" fmla="*/ 736550 w 1757308"/>
                <a:gd name="connsiteY18" fmla="*/ 1868355 h 2603551"/>
                <a:gd name="connsiteX19" fmla="*/ 1541442 w 1757308"/>
                <a:gd name="connsiteY19" fmla="*/ 829674 h 2603551"/>
                <a:gd name="connsiteX20" fmla="*/ 1521143 w 1757308"/>
                <a:gd name="connsiteY20" fmla="*/ 849974 h 2603551"/>
                <a:gd name="connsiteX21" fmla="*/ 1521143 w 1757308"/>
                <a:gd name="connsiteY21" fmla="*/ 975157 h 2603551"/>
                <a:gd name="connsiteX22" fmla="*/ 1541442 w 1757308"/>
                <a:gd name="connsiteY22" fmla="*/ 995457 h 2603551"/>
                <a:gd name="connsiteX23" fmla="*/ 1561742 w 1757308"/>
                <a:gd name="connsiteY23" fmla="*/ 975157 h 2603551"/>
                <a:gd name="connsiteX24" fmla="*/ 1561742 w 1757308"/>
                <a:gd name="connsiteY24" fmla="*/ 849974 h 2603551"/>
                <a:gd name="connsiteX25" fmla="*/ 1541442 w 1757308"/>
                <a:gd name="connsiteY25" fmla="*/ 829674 h 2603551"/>
                <a:gd name="connsiteX26" fmla="*/ 865116 w 1757308"/>
                <a:gd name="connsiteY26" fmla="*/ 159776 h 2603551"/>
                <a:gd name="connsiteX27" fmla="*/ 923986 w 1757308"/>
                <a:gd name="connsiteY27" fmla="*/ 106319 h 2603551"/>
                <a:gd name="connsiteX28" fmla="*/ 930076 w 1757308"/>
                <a:gd name="connsiteY28" fmla="*/ 78237 h 2603551"/>
                <a:gd name="connsiteX29" fmla="*/ 901994 w 1757308"/>
                <a:gd name="connsiteY29" fmla="*/ 72147 h 2603551"/>
                <a:gd name="connsiteX30" fmla="*/ 832298 w 1757308"/>
                <a:gd name="connsiteY30" fmla="*/ 135416 h 2603551"/>
                <a:gd name="connsiteX31" fmla="*/ 809968 w 1757308"/>
                <a:gd name="connsiteY31" fmla="*/ 166204 h 2603551"/>
                <a:gd name="connsiteX32" fmla="*/ 814704 w 1757308"/>
                <a:gd name="connsiteY32" fmla="*/ 194624 h 2603551"/>
                <a:gd name="connsiteX33" fmla="*/ 826546 w 1757308"/>
                <a:gd name="connsiteY33" fmla="*/ 198346 h 2603551"/>
                <a:gd name="connsiteX34" fmla="*/ 843124 w 1757308"/>
                <a:gd name="connsiteY34" fmla="*/ 189887 h 2603551"/>
                <a:gd name="connsiteX35" fmla="*/ 865116 w 1757308"/>
                <a:gd name="connsiteY35" fmla="*/ 159776 h 2603551"/>
                <a:gd name="connsiteX36" fmla="*/ 1541781 w 1757308"/>
                <a:gd name="connsiteY36" fmla="*/ 1079702 h 2603551"/>
                <a:gd name="connsiteX37" fmla="*/ 1521481 w 1757308"/>
                <a:gd name="connsiteY37" fmla="*/ 1100002 h 2603551"/>
                <a:gd name="connsiteX38" fmla="*/ 1521481 w 1757308"/>
                <a:gd name="connsiteY38" fmla="*/ 1225185 h 2603551"/>
                <a:gd name="connsiteX39" fmla="*/ 1541781 w 1757308"/>
                <a:gd name="connsiteY39" fmla="*/ 1245485 h 2603551"/>
                <a:gd name="connsiteX40" fmla="*/ 1562081 w 1757308"/>
                <a:gd name="connsiteY40" fmla="*/ 1225185 h 2603551"/>
                <a:gd name="connsiteX41" fmla="*/ 1562081 w 1757308"/>
                <a:gd name="connsiteY41" fmla="*/ 1100002 h 2603551"/>
                <a:gd name="connsiteX42" fmla="*/ 1541781 w 1757308"/>
                <a:gd name="connsiteY42" fmla="*/ 1079702 h 2603551"/>
                <a:gd name="connsiteX43" fmla="*/ 420209 w 1757308"/>
                <a:gd name="connsiteY43" fmla="*/ 829674 h 2603551"/>
                <a:gd name="connsiteX44" fmla="*/ 437802 w 1757308"/>
                <a:gd name="connsiteY44" fmla="*/ 819862 h 2603551"/>
                <a:gd name="connsiteX45" fmla="*/ 502085 w 1757308"/>
                <a:gd name="connsiteY45" fmla="*/ 712611 h 2603551"/>
                <a:gd name="connsiteX46" fmla="*/ 495318 w 1757308"/>
                <a:gd name="connsiteY46" fmla="*/ 684868 h 2603551"/>
                <a:gd name="connsiteX47" fmla="*/ 467575 w 1757308"/>
                <a:gd name="connsiteY47" fmla="*/ 691634 h 2603551"/>
                <a:gd name="connsiteX48" fmla="*/ 402954 w 1757308"/>
                <a:gd name="connsiteY48" fmla="*/ 799224 h 2603551"/>
                <a:gd name="connsiteX49" fmla="*/ 410059 w 1757308"/>
                <a:gd name="connsiteY49" fmla="*/ 826967 h 2603551"/>
                <a:gd name="connsiteX50" fmla="*/ 420209 w 1757308"/>
                <a:gd name="connsiteY50" fmla="*/ 829674 h 2603551"/>
                <a:gd name="connsiteX51" fmla="*/ 243599 w 1757308"/>
                <a:gd name="connsiteY51" fmla="*/ 1832153 h 2603551"/>
                <a:gd name="connsiteX52" fmla="*/ 137025 w 1757308"/>
                <a:gd name="connsiteY52" fmla="*/ 1782418 h 2603551"/>
                <a:gd name="connsiteX53" fmla="*/ 108604 w 1757308"/>
                <a:gd name="connsiteY53" fmla="*/ 1787155 h 2603551"/>
                <a:gd name="connsiteX54" fmla="*/ 113341 w 1757308"/>
                <a:gd name="connsiteY54" fmla="*/ 1815575 h 2603551"/>
                <a:gd name="connsiteX55" fmla="*/ 232096 w 1757308"/>
                <a:gd name="connsiteY55" fmla="*/ 1871400 h 2603551"/>
                <a:gd name="connsiteX56" fmla="*/ 237847 w 1757308"/>
                <a:gd name="connsiteY56" fmla="*/ 1872076 h 2603551"/>
                <a:gd name="connsiteX57" fmla="*/ 257471 w 1757308"/>
                <a:gd name="connsiteY57" fmla="*/ 1857528 h 2603551"/>
                <a:gd name="connsiteX58" fmla="*/ 243599 w 1757308"/>
                <a:gd name="connsiteY58" fmla="*/ 1832153 h 2603551"/>
                <a:gd name="connsiteX59" fmla="*/ 120446 w 1757308"/>
                <a:gd name="connsiteY59" fmla="*/ 1335143 h 2603551"/>
                <a:gd name="connsiteX60" fmla="*/ 92703 w 1757308"/>
                <a:gd name="connsiteY60" fmla="*/ 1343263 h 2603551"/>
                <a:gd name="connsiteX61" fmla="*/ 54133 w 1757308"/>
                <a:gd name="connsiteY61" fmla="*/ 1413636 h 2603551"/>
                <a:gd name="connsiteX62" fmla="*/ 33495 w 1757308"/>
                <a:gd name="connsiteY62" fmla="*/ 1455589 h 2603551"/>
                <a:gd name="connsiteX63" fmla="*/ 43983 w 1757308"/>
                <a:gd name="connsiteY63" fmla="*/ 1482317 h 2603551"/>
                <a:gd name="connsiteX64" fmla="*/ 52103 w 1757308"/>
                <a:gd name="connsiteY64" fmla="*/ 1484009 h 2603551"/>
                <a:gd name="connsiteX65" fmla="*/ 70711 w 1757308"/>
                <a:gd name="connsiteY65" fmla="*/ 1471829 h 2603551"/>
                <a:gd name="connsiteX66" fmla="*/ 89658 w 1757308"/>
                <a:gd name="connsiteY66" fmla="*/ 1433259 h 2603551"/>
                <a:gd name="connsiteX67" fmla="*/ 128228 w 1757308"/>
                <a:gd name="connsiteY67" fmla="*/ 1362886 h 2603551"/>
                <a:gd name="connsiteX68" fmla="*/ 120446 w 1757308"/>
                <a:gd name="connsiteY68" fmla="*/ 1335143 h 2603551"/>
                <a:gd name="connsiteX69" fmla="*/ 486860 w 1757308"/>
                <a:gd name="connsiteY69" fmla="*/ 1856852 h 2603551"/>
                <a:gd name="connsiteX70" fmla="*/ 362016 w 1757308"/>
                <a:gd name="connsiteY70" fmla="*/ 1851777 h 2603551"/>
                <a:gd name="connsiteX71" fmla="*/ 340362 w 1757308"/>
                <a:gd name="connsiteY71" fmla="*/ 1870723 h 2603551"/>
                <a:gd name="connsiteX72" fmla="*/ 359309 w 1757308"/>
                <a:gd name="connsiteY72" fmla="*/ 1892376 h 2603551"/>
                <a:gd name="connsiteX73" fmla="*/ 401601 w 1757308"/>
                <a:gd name="connsiteY73" fmla="*/ 1893730 h 2603551"/>
                <a:gd name="connsiteX74" fmla="*/ 485507 w 1757308"/>
                <a:gd name="connsiteY74" fmla="*/ 1897451 h 2603551"/>
                <a:gd name="connsiteX75" fmla="*/ 505807 w 1757308"/>
                <a:gd name="connsiteY75" fmla="*/ 1878166 h 2603551"/>
                <a:gd name="connsiteX76" fmla="*/ 486860 w 1757308"/>
                <a:gd name="connsiteY76" fmla="*/ 1856852 h 2603551"/>
                <a:gd name="connsiteX77" fmla="*/ 367091 w 1757308"/>
                <a:gd name="connsiteY77" fmla="*/ 899370 h 2603551"/>
                <a:gd name="connsiteX78" fmla="*/ 339347 w 1757308"/>
                <a:gd name="connsiteY78" fmla="*/ 906814 h 2603551"/>
                <a:gd name="connsiteX79" fmla="*/ 276755 w 1757308"/>
                <a:gd name="connsiteY79" fmla="*/ 1015080 h 2603551"/>
                <a:gd name="connsiteX80" fmla="*/ 284199 w 1757308"/>
                <a:gd name="connsiteY80" fmla="*/ 1042823 h 2603551"/>
                <a:gd name="connsiteX81" fmla="*/ 294349 w 1757308"/>
                <a:gd name="connsiteY81" fmla="*/ 1045530 h 2603551"/>
                <a:gd name="connsiteX82" fmla="*/ 311942 w 1757308"/>
                <a:gd name="connsiteY82" fmla="*/ 1035380 h 2603551"/>
                <a:gd name="connsiteX83" fmla="*/ 374534 w 1757308"/>
                <a:gd name="connsiteY83" fmla="*/ 927114 h 2603551"/>
                <a:gd name="connsiteX84" fmla="*/ 367091 w 1757308"/>
                <a:gd name="connsiteY84" fmla="*/ 899370 h 2603551"/>
                <a:gd name="connsiteX85" fmla="*/ 1541105 w 1757308"/>
                <a:gd name="connsiteY85" fmla="*/ 579308 h 2603551"/>
                <a:gd name="connsiteX86" fmla="*/ 1520805 w 1757308"/>
                <a:gd name="connsiteY86" fmla="*/ 599608 h 2603551"/>
                <a:gd name="connsiteX87" fmla="*/ 1520805 w 1757308"/>
                <a:gd name="connsiteY87" fmla="*/ 724791 h 2603551"/>
                <a:gd name="connsiteX88" fmla="*/ 1541105 w 1757308"/>
                <a:gd name="connsiteY88" fmla="*/ 745091 h 2603551"/>
                <a:gd name="connsiteX89" fmla="*/ 1561405 w 1757308"/>
                <a:gd name="connsiteY89" fmla="*/ 724791 h 2603551"/>
                <a:gd name="connsiteX90" fmla="*/ 1561405 w 1757308"/>
                <a:gd name="connsiteY90" fmla="*/ 599608 h 2603551"/>
                <a:gd name="connsiteX91" fmla="*/ 1541105 w 1757308"/>
                <a:gd name="connsiteY91" fmla="*/ 579308 h 2603551"/>
                <a:gd name="connsiteX92" fmla="*/ 1520466 w 1757308"/>
                <a:gd name="connsiteY92" fmla="*/ 175339 h 2603551"/>
                <a:gd name="connsiteX93" fmla="*/ 1520466 w 1757308"/>
                <a:gd name="connsiteY93" fmla="*/ 224735 h 2603551"/>
                <a:gd name="connsiteX94" fmla="*/ 1540766 w 1757308"/>
                <a:gd name="connsiteY94" fmla="*/ 245035 h 2603551"/>
                <a:gd name="connsiteX95" fmla="*/ 1561066 w 1757308"/>
                <a:gd name="connsiteY95" fmla="*/ 224735 h 2603551"/>
                <a:gd name="connsiteX96" fmla="*/ 1561066 w 1757308"/>
                <a:gd name="connsiteY96" fmla="*/ 172971 h 2603551"/>
                <a:gd name="connsiteX97" fmla="*/ 1521481 w 1757308"/>
                <a:gd name="connsiteY97" fmla="*/ 94816 h 2603551"/>
                <a:gd name="connsiteX98" fmla="*/ 1492723 w 1757308"/>
                <a:gd name="connsiteY98" fmla="*/ 94816 h 2603551"/>
                <a:gd name="connsiteX99" fmla="*/ 1492723 w 1757308"/>
                <a:gd name="connsiteY99" fmla="*/ 123574 h 2603551"/>
                <a:gd name="connsiteX100" fmla="*/ 1520466 w 1757308"/>
                <a:gd name="connsiteY100" fmla="*/ 175339 h 2603551"/>
                <a:gd name="connsiteX101" fmla="*/ 1404756 w 1757308"/>
                <a:gd name="connsiteY101" fmla="*/ 30194 h 2603551"/>
                <a:gd name="connsiteX102" fmla="*/ 1278558 w 1757308"/>
                <a:gd name="connsiteY102" fmla="*/ 2789 h 2603551"/>
                <a:gd name="connsiteX103" fmla="*/ 1255890 w 1757308"/>
                <a:gd name="connsiteY103" fmla="*/ 20383 h 2603551"/>
                <a:gd name="connsiteX104" fmla="*/ 1273483 w 1757308"/>
                <a:gd name="connsiteY104" fmla="*/ 43051 h 2603551"/>
                <a:gd name="connsiteX105" fmla="*/ 1391900 w 1757308"/>
                <a:gd name="connsiteY105" fmla="*/ 68764 h 2603551"/>
                <a:gd name="connsiteX106" fmla="*/ 1398328 w 1757308"/>
                <a:gd name="connsiteY106" fmla="*/ 69779 h 2603551"/>
                <a:gd name="connsiteX107" fmla="*/ 1417613 w 1757308"/>
                <a:gd name="connsiteY107" fmla="*/ 55907 h 2603551"/>
                <a:gd name="connsiteX108" fmla="*/ 1404756 w 1757308"/>
                <a:gd name="connsiteY108" fmla="*/ 30194 h 2603551"/>
                <a:gd name="connsiteX109" fmla="*/ 171196 w 1757308"/>
                <a:gd name="connsiteY109" fmla="*/ 1263755 h 2603551"/>
                <a:gd name="connsiteX110" fmla="*/ 188789 w 1757308"/>
                <a:gd name="connsiteY110" fmla="*/ 1253266 h 2603551"/>
                <a:gd name="connsiteX111" fmla="*/ 250027 w 1757308"/>
                <a:gd name="connsiteY111" fmla="*/ 1143985 h 2603551"/>
                <a:gd name="connsiteX112" fmla="*/ 242246 w 1757308"/>
                <a:gd name="connsiteY112" fmla="*/ 1116242 h 2603551"/>
                <a:gd name="connsiteX113" fmla="*/ 214502 w 1757308"/>
                <a:gd name="connsiteY113" fmla="*/ 1124023 h 2603551"/>
                <a:gd name="connsiteX114" fmla="*/ 153264 w 1757308"/>
                <a:gd name="connsiteY114" fmla="*/ 1233305 h 2603551"/>
                <a:gd name="connsiteX115" fmla="*/ 161046 w 1757308"/>
                <a:gd name="connsiteY115" fmla="*/ 1261048 h 2603551"/>
                <a:gd name="connsiteX116" fmla="*/ 171196 w 1757308"/>
                <a:gd name="connsiteY116" fmla="*/ 1263755 h 2603551"/>
                <a:gd name="connsiteX117" fmla="*/ 40938 w 1757308"/>
                <a:gd name="connsiteY117" fmla="*/ 1600734 h 2603551"/>
                <a:gd name="connsiteX118" fmla="*/ 41276 w 1757308"/>
                <a:gd name="connsiteY118" fmla="*/ 1585171 h 2603551"/>
                <a:gd name="connsiteX119" fmla="*/ 22329 w 1757308"/>
                <a:gd name="connsiteY119" fmla="*/ 1563517 h 2603551"/>
                <a:gd name="connsiteX120" fmla="*/ 676 w 1757308"/>
                <a:gd name="connsiteY120" fmla="*/ 1582464 h 2603551"/>
                <a:gd name="connsiteX121" fmla="*/ 0 w 1757308"/>
                <a:gd name="connsiteY121" fmla="*/ 1600396 h 2603551"/>
                <a:gd name="connsiteX122" fmla="*/ 25713 w 1757308"/>
                <a:gd name="connsiteY122" fmla="*/ 1714075 h 2603551"/>
                <a:gd name="connsiteX123" fmla="*/ 43983 w 1757308"/>
                <a:gd name="connsiteY123" fmla="*/ 1725579 h 2603551"/>
                <a:gd name="connsiteX124" fmla="*/ 52779 w 1757308"/>
                <a:gd name="connsiteY124" fmla="*/ 1723548 h 2603551"/>
                <a:gd name="connsiteX125" fmla="*/ 62253 w 1757308"/>
                <a:gd name="connsiteY125" fmla="*/ 1696482 h 2603551"/>
                <a:gd name="connsiteX126" fmla="*/ 40938 w 1757308"/>
                <a:gd name="connsiteY126" fmla="*/ 1600734 h 2603551"/>
                <a:gd name="connsiteX127" fmla="*/ 685123 w 1757308"/>
                <a:gd name="connsiteY127" fmla="*/ 405067 h 2603551"/>
                <a:gd name="connsiteX128" fmla="*/ 702040 w 1757308"/>
                <a:gd name="connsiteY128" fmla="*/ 395932 h 2603551"/>
                <a:gd name="connsiteX129" fmla="*/ 771736 w 1757308"/>
                <a:gd name="connsiteY129" fmla="*/ 292402 h 2603551"/>
                <a:gd name="connsiteX130" fmla="*/ 766323 w 1757308"/>
                <a:gd name="connsiteY130" fmla="*/ 264320 h 2603551"/>
                <a:gd name="connsiteX131" fmla="*/ 738241 w 1757308"/>
                <a:gd name="connsiteY131" fmla="*/ 269734 h 2603551"/>
                <a:gd name="connsiteX132" fmla="*/ 668207 w 1757308"/>
                <a:gd name="connsiteY132" fmla="*/ 373940 h 2603551"/>
                <a:gd name="connsiteX133" fmla="*/ 673958 w 1757308"/>
                <a:gd name="connsiteY133" fmla="*/ 402022 h 2603551"/>
                <a:gd name="connsiteX134" fmla="*/ 685123 w 1757308"/>
                <a:gd name="connsiteY134" fmla="*/ 405067 h 2603551"/>
                <a:gd name="connsiteX135" fmla="*/ 1540766 w 1757308"/>
                <a:gd name="connsiteY135" fmla="*/ 329280 h 2603551"/>
                <a:gd name="connsiteX136" fmla="*/ 1520466 w 1757308"/>
                <a:gd name="connsiteY136" fmla="*/ 349580 h 2603551"/>
                <a:gd name="connsiteX137" fmla="*/ 1520466 w 1757308"/>
                <a:gd name="connsiteY137" fmla="*/ 474763 h 2603551"/>
                <a:gd name="connsiteX138" fmla="*/ 1540766 w 1757308"/>
                <a:gd name="connsiteY138" fmla="*/ 495063 h 2603551"/>
                <a:gd name="connsiteX139" fmla="*/ 1561066 w 1757308"/>
                <a:gd name="connsiteY139" fmla="*/ 474763 h 2603551"/>
                <a:gd name="connsiteX140" fmla="*/ 1561066 w 1757308"/>
                <a:gd name="connsiteY140" fmla="*/ 349580 h 2603551"/>
                <a:gd name="connsiteX141" fmla="*/ 1540766 w 1757308"/>
                <a:gd name="connsiteY141" fmla="*/ 329280 h 2603551"/>
                <a:gd name="connsiteX142" fmla="*/ 550467 w 1757308"/>
                <a:gd name="connsiteY142" fmla="*/ 615848 h 2603551"/>
                <a:gd name="connsiteX143" fmla="*/ 567721 w 1757308"/>
                <a:gd name="connsiteY143" fmla="*/ 606375 h 2603551"/>
                <a:gd name="connsiteX144" fmla="*/ 634373 w 1757308"/>
                <a:gd name="connsiteY144" fmla="*/ 500815 h 2603551"/>
                <a:gd name="connsiteX145" fmla="*/ 628283 w 1757308"/>
                <a:gd name="connsiteY145" fmla="*/ 472733 h 2603551"/>
                <a:gd name="connsiteX146" fmla="*/ 600202 w 1757308"/>
                <a:gd name="connsiteY146" fmla="*/ 478823 h 2603551"/>
                <a:gd name="connsiteX147" fmla="*/ 533212 w 1757308"/>
                <a:gd name="connsiteY147" fmla="*/ 584721 h 2603551"/>
                <a:gd name="connsiteX148" fmla="*/ 539640 w 1757308"/>
                <a:gd name="connsiteY148" fmla="*/ 612803 h 2603551"/>
                <a:gd name="connsiteX149" fmla="*/ 550467 w 1757308"/>
                <a:gd name="connsiteY149" fmla="*/ 615848 h 2603551"/>
                <a:gd name="connsiteX150" fmla="*/ 1149653 w 1757308"/>
                <a:gd name="connsiteY150" fmla="*/ 83 h 2603551"/>
                <a:gd name="connsiteX151" fmla="*/ 1022779 w 1757308"/>
                <a:gd name="connsiteY151" fmla="*/ 21059 h 2603551"/>
                <a:gd name="connsiteX152" fmla="*/ 1008569 w 1757308"/>
                <a:gd name="connsiteY152" fmla="*/ 46096 h 2603551"/>
                <a:gd name="connsiteX153" fmla="*/ 1028192 w 1757308"/>
                <a:gd name="connsiteY153" fmla="*/ 60982 h 2603551"/>
                <a:gd name="connsiteX154" fmla="*/ 1033606 w 1757308"/>
                <a:gd name="connsiteY154" fmla="*/ 60306 h 2603551"/>
                <a:gd name="connsiteX155" fmla="*/ 1153037 w 1757308"/>
                <a:gd name="connsiteY155" fmla="*/ 40344 h 2603551"/>
                <a:gd name="connsiteX156" fmla="*/ 1171645 w 1757308"/>
                <a:gd name="connsiteY156" fmla="*/ 18691 h 2603551"/>
                <a:gd name="connsiteX157" fmla="*/ 1149653 w 1757308"/>
                <a:gd name="connsiteY157" fmla="*/ 83 h 2603551"/>
                <a:gd name="connsiteX158" fmla="*/ 1604373 w 1757308"/>
                <a:gd name="connsiteY158" fmla="*/ 1392321 h 2603551"/>
                <a:gd name="connsiteX159" fmla="*/ 1562419 w 1757308"/>
                <a:gd name="connsiteY159" fmla="*/ 1391306 h 2603551"/>
                <a:gd name="connsiteX160" fmla="*/ 1562419 w 1757308"/>
                <a:gd name="connsiteY160" fmla="*/ 1350706 h 2603551"/>
                <a:gd name="connsiteX161" fmla="*/ 1542119 w 1757308"/>
                <a:gd name="connsiteY161" fmla="*/ 1330406 h 2603551"/>
                <a:gd name="connsiteX162" fmla="*/ 1521819 w 1757308"/>
                <a:gd name="connsiteY162" fmla="*/ 1350706 h 2603551"/>
                <a:gd name="connsiteX163" fmla="*/ 1521819 w 1757308"/>
                <a:gd name="connsiteY163" fmla="*/ 1411606 h 2603551"/>
                <a:gd name="connsiteX164" fmla="*/ 1527909 w 1757308"/>
                <a:gd name="connsiteY164" fmla="*/ 1425816 h 2603551"/>
                <a:gd name="connsiteX165" fmla="*/ 1542458 w 1757308"/>
                <a:gd name="connsiteY165" fmla="*/ 1431568 h 2603551"/>
                <a:gd name="connsiteX166" fmla="*/ 1601666 w 1757308"/>
                <a:gd name="connsiteY166" fmla="*/ 1432583 h 2603551"/>
                <a:gd name="connsiteX167" fmla="*/ 1603019 w 1757308"/>
                <a:gd name="connsiteY167" fmla="*/ 1432583 h 2603551"/>
                <a:gd name="connsiteX168" fmla="*/ 1623319 w 1757308"/>
                <a:gd name="connsiteY168" fmla="*/ 1413636 h 2603551"/>
                <a:gd name="connsiteX169" fmla="*/ 1604373 w 1757308"/>
                <a:gd name="connsiteY169" fmla="*/ 1392321 h 2603551"/>
                <a:gd name="connsiteX170" fmla="*/ 1736322 w 1757308"/>
                <a:gd name="connsiteY170" fmla="*/ 1724902 h 2603551"/>
                <a:gd name="connsiteX171" fmla="*/ 1714669 w 1757308"/>
                <a:gd name="connsiteY171" fmla="*/ 1743848 h 2603551"/>
                <a:gd name="connsiteX172" fmla="*/ 1689294 w 1757308"/>
                <a:gd name="connsiteY172" fmla="*/ 1867340 h 2603551"/>
                <a:gd name="connsiteX173" fmla="*/ 1697414 w 1757308"/>
                <a:gd name="connsiteY173" fmla="*/ 1895083 h 2603551"/>
                <a:gd name="connsiteX174" fmla="*/ 1707225 w 1757308"/>
                <a:gd name="connsiteY174" fmla="*/ 1897790 h 2603551"/>
                <a:gd name="connsiteX175" fmla="*/ 1725157 w 1757308"/>
                <a:gd name="connsiteY175" fmla="*/ 1887301 h 2603551"/>
                <a:gd name="connsiteX176" fmla="*/ 1755268 w 1757308"/>
                <a:gd name="connsiteY176" fmla="*/ 1746893 h 2603551"/>
                <a:gd name="connsiteX177" fmla="*/ 1736322 w 1757308"/>
                <a:gd name="connsiteY177" fmla="*/ 1724902 h 2603551"/>
                <a:gd name="connsiteX178" fmla="*/ 1716699 w 1757308"/>
                <a:gd name="connsiteY178" fmla="*/ 1610207 h 2603551"/>
                <a:gd name="connsiteX179" fmla="*/ 1736999 w 1757308"/>
                <a:gd name="connsiteY179" fmla="*/ 1629830 h 2603551"/>
                <a:gd name="connsiteX180" fmla="*/ 1737675 w 1757308"/>
                <a:gd name="connsiteY180" fmla="*/ 1629830 h 2603551"/>
                <a:gd name="connsiteX181" fmla="*/ 1757299 w 1757308"/>
                <a:gd name="connsiteY181" fmla="*/ 1608854 h 2603551"/>
                <a:gd name="connsiteX182" fmla="*/ 1732600 w 1757308"/>
                <a:gd name="connsiteY182" fmla="*/ 1468107 h 2603551"/>
                <a:gd name="connsiteX183" fmla="*/ 1705872 w 1757308"/>
                <a:gd name="connsiteY183" fmla="*/ 1457958 h 2603551"/>
                <a:gd name="connsiteX184" fmla="*/ 1695722 w 1757308"/>
                <a:gd name="connsiteY184" fmla="*/ 1484686 h 2603551"/>
                <a:gd name="connsiteX185" fmla="*/ 1716699 w 1757308"/>
                <a:gd name="connsiteY185" fmla="*/ 1610207 h 2603551"/>
                <a:gd name="connsiteX186" fmla="*/ 1589148 w 1757308"/>
                <a:gd name="connsiteY186" fmla="*/ 1908955 h 2603551"/>
                <a:gd name="connsiteX187" fmla="*/ 1529263 w 1757308"/>
                <a:gd name="connsiteY187" fmla="*/ 1905910 h 2603551"/>
                <a:gd name="connsiteX188" fmla="*/ 1513699 w 1757308"/>
                <a:gd name="connsiteY188" fmla="*/ 1911323 h 2603551"/>
                <a:gd name="connsiteX189" fmla="*/ 1507271 w 1757308"/>
                <a:gd name="connsiteY189" fmla="*/ 1926548 h 2603551"/>
                <a:gd name="connsiteX190" fmla="*/ 1509977 w 1757308"/>
                <a:gd name="connsiteY190" fmla="*/ 1988124 h 2603551"/>
                <a:gd name="connsiteX191" fmla="*/ 1530277 w 1757308"/>
                <a:gd name="connsiteY191" fmla="*/ 2007409 h 2603551"/>
                <a:gd name="connsiteX192" fmla="*/ 1531631 w 1757308"/>
                <a:gd name="connsiteY192" fmla="*/ 2007409 h 2603551"/>
                <a:gd name="connsiteX193" fmla="*/ 1550577 w 1757308"/>
                <a:gd name="connsiteY193" fmla="*/ 1986095 h 2603551"/>
                <a:gd name="connsiteX194" fmla="*/ 1548886 w 1757308"/>
                <a:gd name="connsiteY194" fmla="*/ 1948540 h 2603551"/>
                <a:gd name="connsiteX195" fmla="*/ 1589148 w 1757308"/>
                <a:gd name="connsiteY195" fmla="*/ 1950231 h 2603551"/>
                <a:gd name="connsiteX196" fmla="*/ 1609448 w 1757308"/>
                <a:gd name="connsiteY196" fmla="*/ 1929931 h 2603551"/>
                <a:gd name="connsiteX197" fmla="*/ 1589148 w 1757308"/>
                <a:gd name="connsiteY197" fmla="*/ 1908955 h 2603551"/>
                <a:gd name="connsiteX198" fmla="*/ 889815 w 1757308"/>
                <a:gd name="connsiteY198" fmla="*/ 2235107 h 2603551"/>
                <a:gd name="connsiteX199" fmla="*/ 910114 w 1757308"/>
                <a:gd name="connsiteY199" fmla="*/ 2216837 h 2603551"/>
                <a:gd name="connsiteX200" fmla="*/ 922970 w 1757308"/>
                <a:gd name="connsiteY200" fmla="*/ 2089286 h 2603551"/>
                <a:gd name="connsiteX201" fmla="*/ 904701 w 1757308"/>
                <a:gd name="connsiteY201" fmla="*/ 2066956 h 2603551"/>
                <a:gd name="connsiteX202" fmla="*/ 882371 w 1757308"/>
                <a:gd name="connsiteY202" fmla="*/ 2085226 h 2603551"/>
                <a:gd name="connsiteX203" fmla="*/ 869515 w 1757308"/>
                <a:gd name="connsiteY203" fmla="*/ 2212777 h 2603551"/>
                <a:gd name="connsiteX204" fmla="*/ 887784 w 1757308"/>
                <a:gd name="connsiteY204" fmla="*/ 2235107 h 2603551"/>
                <a:gd name="connsiteX205" fmla="*/ 889815 w 1757308"/>
                <a:gd name="connsiteY205" fmla="*/ 2235107 h 2603551"/>
                <a:gd name="connsiteX206" fmla="*/ 899287 w 1757308"/>
                <a:gd name="connsiteY206" fmla="*/ 2341344 h 2603551"/>
                <a:gd name="connsiteX207" fmla="*/ 877973 w 1757308"/>
                <a:gd name="connsiteY207" fmla="*/ 2321721 h 2603551"/>
                <a:gd name="connsiteX208" fmla="*/ 858349 w 1757308"/>
                <a:gd name="connsiteY208" fmla="*/ 2343035 h 2603551"/>
                <a:gd name="connsiteX209" fmla="*/ 904362 w 1757308"/>
                <a:gd name="connsiteY209" fmla="*/ 2473293 h 2603551"/>
                <a:gd name="connsiteX210" fmla="*/ 920602 w 1757308"/>
                <a:gd name="connsiteY210" fmla="*/ 2481413 h 2603551"/>
                <a:gd name="connsiteX211" fmla="*/ 932783 w 1757308"/>
                <a:gd name="connsiteY211" fmla="*/ 2477353 h 2603551"/>
                <a:gd name="connsiteX212" fmla="*/ 936504 w 1757308"/>
                <a:gd name="connsiteY212" fmla="*/ 2448933 h 2603551"/>
                <a:gd name="connsiteX213" fmla="*/ 899287 w 1757308"/>
                <a:gd name="connsiteY213" fmla="*/ 2341344 h 2603551"/>
                <a:gd name="connsiteX214" fmla="*/ 1538059 w 1757308"/>
                <a:gd name="connsiteY214" fmla="*/ 2094023 h 2603551"/>
                <a:gd name="connsiteX215" fmla="*/ 1519451 w 1757308"/>
                <a:gd name="connsiteY215" fmla="*/ 2115676 h 2603551"/>
                <a:gd name="connsiteX216" fmla="*/ 1525880 w 1757308"/>
                <a:gd name="connsiteY216" fmla="*/ 2242212 h 2603551"/>
                <a:gd name="connsiteX217" fmla="*/ 1546180 w 1757308"/>
                <a:gd name="connsiteY217" fmla="*/ 2262174 h 2603551"/>
                <a:gd name="connsiteX218" fmla="*/ 1566480 w 1757308"/>
                <a:gd name="connsiteY218" fmla="*/ 2241536 h 2603551"/>
                <a:gd name="connsiteX219" fmla="*/ 1560051 w 1757308"/>
                <a:gd name="connsiteY219" fmla="*/ 2112293 h 2603551"/>
                <a:gd name="connsiteX220" fmla="*/ 1538059 w 1757308"/>
                <a:gd name="connsiteY220" fmla="*/ 2094023 h 2603551"/>
                <a:gd name="connsiteX221" fmla="*/ 1543134 w 1757308"/>
                <a:gd name="connsiteY221" fmla="*/ 2349802 h 2603551"/>
                <a:gd name="connsiteX222" fmla="*/ 1520805 w 1757308"/>
                <a:gd name="connsiteY222" fmla="*/ 2368072 h 2603551"/>
                <a:gd name="connsiteX223" fmla="*/ 1482911 w 1757308"/>
                <a:gd name="connsiteY223" fmla="*/ 2477692 h 2603551"/>
                <a:gd name="connsiteX224" fmla="*/ 1487648 w 1757308"/>
                <a:gd name="connsiteY224" fmla="*/ 2506112 h 2603551"/>
                <a:gd name="connsiteX225" fmla="*/ 1499490 w 1757308"/>
                <a:gd name="connsiteY225" fmla="*/ 2509833 h 2603551"/>
                <a:gd name="connsiteX226" fmla="*/ 1516068 w 1757308"/>
                <a:gd name="connsiteY226" fmla="*/ 2501375 h 2603551"/>
                <a:gd name="connsiteX227" fmla="*/ 1561405 w 1757308"/>
                <a:gd name="connsiteY227" fmla="*/ 2372132 h 2603551"/>
                <a:gd name="connsiteX228" fmla="*/ 1543134 w 1757308"/>
                <a:gd name="connsiteY228" fmla="*/ 2349802 h 2603551"/>
                <a:gd name="connsiteX229" fmla="*/ 1146609 w 1757308"/>
                <a:gd name="connsiteY229" fmla="*/ 2555508 h 2603551"/>
                <a:gd name="connsiteX230" fmla="*/ 1029884 w 1757308"/>
                <a:gd name="connsiteY230" fmla="*/ 2519983 h 2603551"/>
                <a:gd name="connsiteX231" fmla="*/ 1002817 w 1757308"/>
                <a:gd name="connsiteY231" fmla="*/ 2529457 h 2603551"/>
                <a:gd name="connsiteX232" fmla="*/ 1012291 w 1757308"/>
                <a:gd name="connsiteY232" fmla="*/ 2556523 h 2603551"/>
                <a:gd name="connsiteX233" fmla="*/ 1139842 w 1757308"/>
                <a:gd name="connsiteY233" fmla="*/ 2595431 h 2603551"/>
                <a:gd name="connsiteX234" fmla="*/ 1143225 w 1757308"/>
                <a:gd name="connsiteY234" fmla="*/ 2595770 h 2603551"/>
                <a:gd name="connsiteX235" fmla="*/ 1163187 w 1757308"/>
                <a:gd name="connsiteY235" fmla="*/ 2578853 h 2603551"/>
                <a:gd name="connsiteX236" fmla="*/ 1146609 w 1757308"/>
                <a:gd name="connsiteY236" fmla="*/ 2555508 h 2603551"/>
                <a:gd name="connsiteX237" fmla="*/ 1390547 w 1757308"/>
                <a:gd name="connsiteY237" fmla="*/ 2544343 h 2603551"/>
                <a:gd name="connsiteX238" fmla="*/ 1271115 w 1757308"/>
                <a:gd name="connsiteY238" fmla="*/ 2562952 h 2603551"/>
                <a:gd name="connsiteX239" fmla="*/ 1251153 w 1757308"/>
                <a:gd name="connsiteY239" fmla="*/ 2583590 h 2603551"/>
                <a:gd name="connsiteX240" fmla="*/ 1271453 w 1757308"/>
                <a:gd name="connsiteY240" fmla="*/ 2603551 h 2603551"/>
                <a:gd name="connsiteX241" fmla="*/ 1404418 w 1757308"/>
                <a:gd name="connsiteY241" fmla="*/ 2582575 h 2603551"/>
                <a:gd name="connsiteX242" fmla="*/ 1416598 w 1757308"/>
                <a:gd name="connsiteY242" fmla="*/ 2556523 h 2603551"/>
                <a:gd name="connsiteX243" fmla="*/ 1390547 w 1757308"/>
                <a:gd name="connsiteY243" fmla="*/ 2544343 h 2603551"/>
                <a:gd name="connsiteX244" fmla="*/ 1111760 w 1757308"/>
                <a:gd name="connsiteY244" fmla="*/ 573218 h 2603551"/>
                <a:gd name="connsiteX245" fmla="*/ 1125970 w 1757308"/>
                <a:gd name="connsiteY245" fmla="*/ 582691 h 2603551"/>
                <a:gd name="connsiteX246" fmla="*/ 1129353 w 1757308"/>
                <a:gd name="connsiteY246" fmla="*/ 583030 h 2603551"/>
                <a:gd name="connsiteX247" fmla="*/ 1149315 w 1757308"/>
                <a:gd name="connsiteY247" fmla="*/ 565775 h 2603551"/>
                <a:gd name="connsiteX248" fmla="*/ 1158789 w 1757308"/>
                <a:gd name="connsiteY248" fmla="*/ 505551 h 2603551"/>
                <a:gd name="connsiteX249" fmla="*/ 1145932 w 1757308"/>
                <a:gd name="connsiteY249" fmla="*/ 483221 h 2603551"/>
                <a:gd name="connsiteX250" fmla="*/ 1121572 w 1757308"/>
                <a:gd name="connsiteY250" fmla="*/ 491341 h 2603551"/>
                <a:gd name="connsiteX251" fmla="*/ 1089092 w 1757308"/>
                <a:gd name="connsiteY251" fmla="*/ 542768 h 2603551"/>
                <a:gd name="connsiteX252" fmla="*/ 1095520 w 1757308"/>
                <a:gd name="connsiteY252" fmla="*/ 570850 h 2603551"/>
                <a:gd name="connsiteX253" fmla="*/ 1111760 w 1757308"/>
                <a:gd name="connsiteY253" fmla="*/ 573218 h 2603551"/>
                <a:gd name="connsiteX254" fmla="*/ 979810 w 1757308"/>
                <a:gd name="connsiteY254" fmla="*/ 776217 h 2603551"/>
                <a:gd name="connsiteX255" fmla="*/ 997066 w 1757308"/>
                <a:gd name="connsiteY255" fmla="*/ 766744 h 2603551"/>
                <a:gd name="connsiteX256" fmla="*/ 1060334 w 1757308"/>
                <a:gd name="connsiteY256" fmla="*/ 665583 h 2603551"/>
                <a:gd name="connsiteX257" fmla="*/ 1053906 w 1757308"/>
                <a:gd name="connsiteY257" fmla="*/ 637501 h 2603551"/>
                <a:gd name="connsiteX258" fmla="*/ 1025824 w 1757308"/>
                <a:gd name="connsiteY258" fmla="*/ 643929 h 2603551"/>
                <a:gd name="connsiteX259" fmla="*/ 962556 w 1757308"/>
                <a:gd name="connsiteY259" fmla="*/ 745091 h 2603551"/>
                <a:gd name="connsiteX260" fmla="*/ 968984 w 1757308"/>
                <a:gd name="connsiteY260" fmla="*/ 773172 h 2603551"/>
                <a:gd name="connsiteX261" fmla="*/ 979810 w 1757308"/>
                <a:gd name="connsiteY261" fmla="*/ 776217 h 2603551"/>
                <a:gd name="connsiteX262" fmla="*/ 593435 w 1757308"/>
                <a:gd name="connsiteY262" fmla="*/ 1381833 h 2603551"/>
                <a:gd name="connsiteX263" fmla="*/ 603924 w 1757308"/>
                <a:gd name="connsiteY263" fmla="*/ 1384878 h 2603551"/>
                <a:gd name="connsiteX264" fmla="*/ 621178 w 1757308"/>
                <a:gd name="connsiteY264" fmla="*/ 1375066 h 2603551"/>
                <a:gd name="connsiteX265" fmla="*/ 683093 w 1757308"/>
                <a:gd name="connsiteY265" fmla="*/ 1273228 h 2603551"/>
                <a:gd name="connsiteX266" fmla="*/ 676326 w 1757308"/>
                <a:gd name="connsiteY266" fmla="*/ 1245146 h 2603551"/>
                <a:gd name="connsiteX267" fmla="*/ 648245 w 1757308"/>
                <a:gd name="connsiteY267" fmla="*/ 1251913 h 2603551"/>
                <a:gd name="connsiteX268" fmla="*/ 585992 w 1757308"/>
                <a:gd name="connsiteY268" fmla="*/ 1353751 h 2603551"/>
                <a:gd name="connsiteX269" fmla="*/ 593435 w 1757308"/>
                <a:gd name="connsiteY269" fmla="*/ 1381833 h 2603551"/>
                <a:gd name="connsiteX270" fmla="*/ 853612 w 1757308"/>
                <a:gd name="connsiteY270" fmla="*/ 978540 h 2603551"/>
                <a:gd name="connsiteX271" fmla="*/ 870868 w 1757308"/>
                <a:gd name="connsiteY271" fmla="*/ 969067 h 2603551"/>
                <a:gd name="connsiteX272" fmla="*/ 933798 w 1757308"/>
                <a:gd name="connsiteY272" fmla="*/ 867906 h 2603551"/>
                <a:gd name="connsiteX273" fmla="*/ 927369 w 1757308"/>
                <a:gd name="connsiteY273" fmla="*/ 839824 h 2603551"/>
                <a:gd name="connsiteX274" fmla="*/ 899287 w 1757308"/>
                <a:gd name="connsiteY274" fmla="*/ 846252 h 2603551"/>
                <a:gd name="connsiteX275" fmla="*/ 836358 w 1757308"/>
                <a:gd name="connsiteY275" fmla="*/ 947414 h 2603551"/>
                <a:gd name="connsiteX276" fmla="*/ 842786 w 1757308"/>
                <a:gd name="connsiteY276" fmla="*/ 975495 h 2603551"/>
                <a:gd name="connsiteX277" fmla="*/ 853612 w 1757308"/>
                <a:gd name="connsiteY277" fmla="*/ 978540 h 2603551"/>
                <a:gd name="connsiteX278" fmla="*/ 711175 w 1757308"/>
                <a:gd name="connsiteY278" fmla="*/ 1150413 h 2603551"/>
                <a:gd name="connsiteX279" fmla="*/ 717941 w 1757308"/>
                <a:gd name="connsiteY279" fmla="*/ 1178495 h 2603551"/>
                <a:gd name="connsiteX280" fmla="*/ 728429 w 1757308"/>
                <a:gd name="connsiteY280" fmla="*/ 1181540 h 2603551"/>
                <a:gd name="connsiteX281" fmla="*/ 745685 w 1757308"/>
                <a:gd name="connsiteY281" fmla="*/ 1171728 h 2603551"/>
                <a:gd name="connsiteX282" fmla="*/ 808276 w 1757308"/>
                <a:gd name="connsiteY282" fmla="*/ 1070228 h 2603551"/>
                <a:gd name="connsiteX283" fmla="*/ 801509 w 1757308"/>
                <a:gd name="connsiteY283" fmla="*/ 1042147 h 2603551"/>
                <a:gd name="connsiteX284" fmla="*/ 773428 w 1757308"/>
                <a:gd name="connsiteY284" fmla="*/ 1048914 h 2603551"/>
                <a:gd name="connsiteX285" fmla="*/ 711175 w 1757308"/>
                <a:gd name="connsiteY285" fmla="*/ 1150413 h 2603551"/>
                <a:gd name="connsiteX286" fmla="*/ 572120 w 1757308"/>
                <a:gd name="connsiteY286" fmla="*/ 1498219 h 2603551"/>
                <a:gd name="connsiteX287" fmla="*/ 546745 w 1757308"/>
                <a:gd name="connsiteY287" fmla="*/ 1498219 h 2603551"/>
                <a:gd name="connsiteX288" fmla="*/ 559602 w 1757308"/>
                <a:gd name="connsiteY288" fmla="*/ 1476566 h 2603551"/>
                <a:gd name="connsiteX289" fmla="*/ 552496 w 1757308"/>
                <a:gd name="connsiteY289" fmla="*/ 1448822 h 2603551"/>
                <a:gd name="connsiteX290" fmla="*/ 524753 w 1757308"/>
                <a:gd name="connsiteY290" fmla="*/ 1455927 h 2603551"/>
                <a:gd name="connsiteX291" fmla="*/ 493627 w 1757308"/>
                <a:gd name="connsiteY291" fmla="*/ 1508369 h 2603551"/>
                <a:gd name="connsiteX292" fmla="*/ 493627 w 1757308"/>
                <a:gd name="connsiteY292" fmla="*/ 1528669 h 2603551"/>
                <a:gd name="connsiteX293" fmla="*/ 511220 w 1757308"/>
                <a:gd name="connsiteY293" fmla="*/ 1538819 h 2603551"/>
                <a:gd name="connsiteX294" fmla="*/ 572120 w 1757308"/>
                <a:gd name="connsiteY294" fmla="*/ 1538819 h 2603551"/>
                <a:gd name="connsiteX295" fmla="*/ 592420 w 1757308"/>
                <a:gd name="connsiteY295" fmla="*/ 1518519 h 2603551"/>
                <a:gd name="connsiteX296" fmla="*/ 572120 w 1757308"/>
                <a:gd name="connsiteY296" fmla="*/ 1498219 h 2603551"/>
                <a:gd name="connsiteX297" fmla="*/ 802525 w 1757308"/>
                <a:gd name="connsiteY297" fmla="*/ 1498219 h 2603551"/>
                <a:gd name="connsiteX298" fmla="*/ 687492 w 1757308"/>
                <a:gd name="connsiteY298" fmla="*/ 1498219 h 2603551"/>
                <a:gd name="connsiteX299" fmla="*/ 667192 w 1757308"/>
                <a:gd name="connsiteY299" fmla="*/ 1518519 h 2603551"/>
                <a:gd name="connsiteX300" fmla="*/ 687492 w 1757308"/>
                <a:gd name="connsiteY300" fmla="*/ 1538819 h 2603551"/>
                <a:gd name="connsiteX301" fmla="*/ 802525 w 1757308"/>
                <a:gd name="connsiteY301" fmla="*/ 1538819 h 2603551"/>
                <a:gd name="connsiteX302" fmla="*/ 822825 w 1757308"/>
                <a:gd name="connsiteY302" fmla="*/ 1518519 h 2603551"/>
                <a:gd name="connsiteX303" fmla="*/ 802525 w 1757308"/>
                <a:gd name="connsiteY303" fmla="*/ 1498219 h 2603551"/>
                <a:gd name="connsiteX304" fmla="*/ 991314 w 1757308"/>
                <a:gd name="connsiteY304" fmla="*/ 1437996 h 2603551"/>
                <a:gd name="connsiteX305" fmla="*/ 967969 w 1757308"/>
                <a:gd name="connsiteY305" fmla="*/ 1454913 h 2603551"/>
                <a:gd name="connsiteX306" fmla="*/ 961202 w 1757308"/>
                <a:gd name="connsiteY306" fmla="*/ 1497881 h 2603551"/>
                <a:gd name="connsiteX307" fmla="*/ 917558 w 1757308"/>
                <a:gd name="connsiteY307" fmla="*/ 1497881 h 2603551"/>
                <a:gd name="connsiteX308" fmla="*/ 897258 w 1757308"/>
                <a:gd name="connsiteY308" fmla="*/ 1518181 h 2603551"/>
                <a:gd name="connsiteX309" fmla="*/ 917558 w 1757308"/>
                <a:gd name="connsiteY309" fmla="*/ 1538481 h 2603551"/>
                <a:gd name="connsiteX310" fmla="*/ 978457 w 1757308"/>
                <a:gd name="connsiteY310" fmla="*/ 1538481 h 2603551"/>
                <a:gd name="connsiteX311" fmla="*/ 998419 w 1757308"/>
                <a:gd name="connsiteY311" fmla="*/ 1521226 h 2603551"/>
                <a:gd name="connsiteX312" fmla="*/ 1007892 w 1757308"/>
                <a:gd name="connsiteY312" fmla="*/ 1461002 h 2603551"/>
                <a:gd name="connsiteX313" fmla="*/ 991314 w 1757308"/>
                <a:gd name="connsiteY313" fmla="*/ 1437996 h 2603551"/>
                <a:gd name="connsiteX314" fmla="*/ 1085709 w 1757308"/>
                <a:gd name="connsiteY314" fmla="*/ 838471 h 2603551"/>
                <a:gd name="connsiteX315" fmla="*/ 1089092 w 1757308"/>
                <a:gd name="connsiteY315" fmla="*/ 838809 h 2603551"/>
                <a:gd name="connsiteX316" fmla="*/ 1109053 w 1757308"/>
                <a:gd name="connsiteY316" fmla="*/ 821554 h 2603551"/>
                <a:gd name="connsiteX317" fmla="*/ 1129015 w 1757308"/>
                <a:gd name="connsiteY317" fmla="*/ 693664 h 2603551"/>
                <a:gd name="connsiteX318" fmla="*/ 1112099 w 1757308"/>
                <a:gd name="connsiteY318" fmla="*/ 670319 h 2603551"/>
                <a:gd name="connsiteX319" fmla="*/ 1088753 w 1757308"/>
                <a:gd name="connsiteY319" fmla="*/ 687236 h 2603551"/>
                <a:gd name="connsiteX320" fmla="*/ 1068792 w 1757308"/>
                <a:gd name="connsiteY320" fmla="*/ 815126 h 2603551"/>
                <a:gd name="connsiteX321" fmla="*/ 1085709 w 1757308"/>
                <a:gd name="connsiteY321" fmla="*/ 838471 h 2603551"/>
                <a:gd name="connsiteX322" fmla="*/ 1048492 w 1757308"/>
                <a:gd name="connsiteY322" fmla="*/ 943354 h 2603551"/>
                <a:gd name="connsiteX323" fmla="*/ 1028192 w 1757308"/>
                <a:gd name="connsiteY323" fmla="*/ 1071243 h 2603551"/>
                <a:gd name="connsiteX324" fmla="*/ 1045109 w 1757308"/>
                <a:gd name="connsiteY324" fmla="*/ 1094588 h 2603551"/>
                <a:gd name="connsiteX325" fmla="*/ 1048153 w 1757308"/>
                <a:gd name="connsiteY325" fmla="*/ 1094927 h 2603551"/>
                <a:gd name="connsiteX326" fmla="*/ 1068116 w 1757308"/>
                <a:gd name="connsiteY326" fmla="*/ 1077672 h 2603551"/>
                <a:gd name="connsiteX327" fmla="*/ 1088416 w 1757308"/>
                <a:gd name="connsiteY327" fmla="*/ 949782 h 2603551"/>
                <a:gd name="connsiteX328" fmla="*/ 1071499 w 1757308"/>
                <a:gd name="connsiteY328" fmla="*/ 926437 h 2603551"/>
                <a:gd name="connsiteX329" fmla="*/ 1048492 w 1757308"/>
                <a:gd name="connsiteY329" fmla="*/ 943354 h 2603551"/>
                <a:gd name="connsiteX330" fmla="*/ 1031576 w 1757308"/>
                <a:gd name="connsiteY330" fmla="*/ 1182217 h 2603551"/>
                <a:gd name="connsiteX331" fmla="*/ 1008231 w 1757308"/>
                <a:gd name="connsiteY331" fmla="*/ 1199133 h 2603551"/>
                <a:gd name="connsiteX332" fmla="*/ 987931 w 1757308"/>
                <a:gd name="connsiteY332" fmla="*/ 1327023 h 2603551"/>
                <a:gd name="connsiteX333" fmla="*/ 1004848 w 1757308"/>
                <a:gd name="connsiteY333" fmla="*/ 1350368 h 2603551"/>
                <a:gd name="connsiteX334" fmla="*/ 1007892 w 1757308"/>
                <a:gd name="connsiteY334" fmla="*/ 1350706 h 2603551"/>
                <a:gd name="connsiteX335" fmla="*/ 1027854 w 1757308"/>
                <a:gd name="connsiteY335" fmla="*/ 1333451 h 2603551"/>
                <a:gd name="connsiteX336" fmla="*/ 1048153 w 1757308"/>
                <a:gd name="connsiteY336" fmla="*/ 1205561 h 2603551"/>
                <a:gd name="connsiteX337" fmla="*/ 1031576 w 1757308"/>
                <a:gd name="connsiteY337" fmla="*/ 1182217 h 260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1757308" h="2603551">
                  <a:moveTo>
                    <a:pt x="922633" y="1877151"/>
                  </a:moveTo>
                  <a:lnTo>
                    <a:pt x="861733" y="1874445"/>
                  </a:lnTo>
                  <a:cubicBezTo>
                    <a:pt x="851244" y="1873768"/>
                    <a:pt x="841094" y="1882565"/>
                    <a:pt x="840418" y="1893730"/>
                  </a:cubicBezTo>
                  <a:cubicBezTo>
                    <a:pt x="839741" y="1904895"/>
                    <a:pt x="848537" y="1914368"/>
                    <a:pt x="859702" y="1915045"/>
                  </a:cubicBezTo>
                  <a:lnTo>
                    <a:pt x="899287" y="1917075"/>
                  </a:lnTo>
                  <a:lnTo>
                    <a:pt x="895227" y="1956321"/>
                  </a:lnTo>
                  <a:cubicBezTo>
                    <a:pt x="894212" y="1967486"/>
                    <a:pt x="902333" y="1977298"/>
                    <a:pt x="913498" y="1978651"/>
                  </a:cubicBezTo>
                  <a:cubicBezTo>
                    <a:pt x="914174" y="1978651"/>
                    <a:pt x="915527" y="1978651"/>
                    <a:pt x="915527" y="1978651"/>
                  </a:cubicBezTo>
                  <a:cubicBezTo>
                    <a:pt x="925677" y="1978651"/>
                    <a:pt x="934812" y="1970870"/>
                    <a:pt x="935827" y="1960381"/>
                  </a:cubicBezTo>
                  <a:lnTo>
                    <a:pt x="941917" y="1899820"/>
                  </a:lnTo>
                  <a:cubicBezTo>
                    <a:pt x="942594" y="1894406"/>
                    <a:pt x="940564" y="1888655"/>
                    <a:pt x="937181" y="1884595"/>
                  </a:cubicBezTo>
                  <a:cubicBezTo>
                    <a:pt x="933120" y="1879858"/>
                    <a:pt x="928045" y="1877151"/>
                    <a:pt x="922633" y="1877151"/>
                  </a:cubicBezTo>
                  <a:close/>
                  <a:moveTo>
                    <a:pt x="736550" y="1868355"/>
                  </a:moveTo>
                  <a:lnTo>
                    <a:pt x="611705" y="1862603"/>
                  </a:lnTo>
                  <a:cubicBezTo>
                    <a:pt x="601217" y="1860912"/>
                    <a:pt x="591067" y="1870723"/>
                    <a:pt x="590390" y="1881888"/>
                  </a:cubicBezTo>
                  <a:cubicBezTo>
                    <a:pt x="589713" y="1893053"/>
                    <a:pt x="598510" y="1902526"/>
                    <a:pt x="609675" y="1903203"/>
                  </a:cubicBezTo>
                  <a:lnTo>
                    <a:pt x="735535" y="1908955"/>
                  </a:lnTo>
                  <a:cubicBezTo>
                    <a:pt x="746361" y="1908955"/>
                    <a:pt x="755496" y="1900496"/>
                    <a:pt x="755835" y="1889670"/>
                  </a:cubicBezTo>
                  <a:cubicBezTo>
                    <a:pt x="756511" y="1878505"/>
                    <a:pt x="747715" y="1869031"/>
                    <a:pt x="736550" y="1868355"/>
                  </a:cubicBezTo>
                  <a:close/>
                  <a:moveTo>
                    <a:pt x="1541442" y="829674"/>
                  </a:moveTo>
                  <a:cubicBezTo>
                    <a:pt x="1530277" y="829674"/>
                    <a:pt x="1521143" y="838809"/>
                    <a:pt x="1521143" y="849974"/>
                  </a:cubicBezTo>
                  <a:lnTo>
                    <a:pt x="1521143" y="975157"/>
                  </a:lnTo>
                  <a:cubicBezTo>
                    <a:pt x="1521143" y="986322"/>
                    <a:pt x="1530277" y="995457"/>
                    <a:pt x="1541442" y="995457"/>
                  </a:cubicBezTo>
                  <a:cubicBezTo>
                    <a:pt x="1552608" y="995457"/>
                    <a:pt x="1561742" y="986322"/>
                    <a:pt x="1561742" y="975157"/>
                  </a:cubicBezTo>
                  <a:lnTo>
                    <a:pt x="1561742" y="849974"/>
                  </a:lnTo>
                  <a:cubicBezTo>
                    <a:pt x="1562081" y="838471"/>
                    <a:pt x="1552946" y="829674"/>
                    <a:pt x="1541442" y="829674"/>
                  </a:cubicBezTo>
                  <a:close/>
                  <a:moveTo>
                    <a:pt x="865116" y="159776"/>
                  </a:moveTo>
                  <a:cubicBezTo>
                    <a:pt x="880002" y="139814"/>
                    <a:pt x="899965" y="121882"/>
                    <a:pt x="923986" y="106319"/>
                  </a:cubicBezTo>
                  <a:cubicBezTo>
                    <a:pt x="933459" y="100229"/>
                    <a:pt x="936166" y="87711"/>
                    <a:pt x="930076" y="78237"/>
                  </a:cubicBezTo>
                  <a:cubicBezTo>
                    <a:pt x="923986" y="68764"/>
                    <a:pt x="911467" y="66057"/>
                    <a:pt x="901994" y="72147"/>
                  </a:cubicBezTo>
                  <a:cubicBezTo>
                    <a:pt x="873912" y="90079"/>
                    <a:pt x="850229" y="111394"/>
                    <a:pt x="832298" y="135416"/>
                  </a:cubicBezTo>
                  <a:lnTo>
                    <a:pt x="809968" y="166204"/>
                  </a:lnTo>
                  <a:cubicBezTo>
                    <a:pt x="803540" y="175339"/>
                    <a:pt x="805569" y="188196"/>
                    <a:pt x="814704" y="194624"/>
                  </a:cubicBezTo>
                  <a:cubicBezTo>
                    <a:pt x="818426" y="197330"/>
                    <a:pt x="822486" y="198346"/>
                    <a:pt x="826546" y="198346"/>
                  </a:cubicBezTo>
                  <a:cubicBezTo>
                    <a:pt x="832975" y="198346"/>
                    <a:pt x="839065" y="195301"/>
                    <a:pt x="843124" y="189887"/>
                  </a:cubicBezTo>
                  <a:lnTo>
                    <a:pt x="865116" y="159776"/>
                  </a:lnTo>
                  <a:close/>
                  <a:moveTo>
                    <a:pt x="1541781" y="1079702"/>
                  </a:moveTo>
                  <a:cubicBezTo>
                    <a:pt x="1530616" y="1079702"/>
                    <a:pt x="1521481" y="1088837"/>
                    <a:pt x="1521481" y="1100002"/>
                  </a:cubicBezTo>
                  <a:lnTo>
                    <a:pt x="1521481" y="1225185"/>
                  </a:lnTo>
                  <a:cubicBezTo>
                    <a:pt x="1521481" y="1236350"/>
                    <a:pt x="1530616" y="1245485"/>
                    <a:pt x="1541781" y="1245485"/>
                  </a:cubicBezTo>
                  <a:cubicBezTo>
                    <a:pt x="1552946" y="1245485"/>
                    <a:pt x="1562081" y="1236350"/>
                    <a:pt x="1562081" y="1225185"/>
                  </a:cubicBezTo>
                  <a:lnTo>
                    <a:pt x="1562081" y="1100002"/>
                  </a:lnTo>
                  <a:cubicBezTo>
                    <a:pt x="1562081" y="1088837"/>
                    <a:pt x="1552946" y="1079702"/>
                    <a:pt x="1541781" y="1079702"/>
                  </a:cubicBezTo>
                  <a:close/>
                  <a:moveTo>
                    <a:pt x="420209" y="829674"/>
                  </a:moveTo>
                  <a:cubicBezTo>
                    <a:pt x="426975" y="829674"/>
                    <a:pt x="433742" y="826291"/>
                    <a:pt x="437802" y="819862"/>
                  </a:cubicBezTo>
                  <a:cubicBezTo>
                    <a:pt x="458778" y="784676"/>
                    <a:pt x="480432" y="748813"/>
                    <a:pt x="502085" y="712611"/>
                  </a:cubicBezTo>
                  <a:cubicBezTo>
                    <a:pt x="507837" y="703138"/>
                    <a:pt x="504792" y="690619"/>
                    <a:pt x="495318" y="684868"/>
                  </a:cubicBezTo>
                  <a:cubicBezTo>
                    <a:pt x="485845" y="679116"/>
                    <a:pt x="473327" y="682161"/>
                    <a:pt x="467575" y="691634"/>
                  </a:cubicBezTo>
                  <a:cubicBezTo>
                    <a:pt x="445584" y="727836"/>
                    <a:pt x="423930" y="763699"/>
                    <a:pt x="402954" y="799224"/>
                  </a:cubicBezTo>
                  <a:cubicBezTo>
                    <a:pt x="397202" y="809036"/>
                    <a:pt x="400247" y="821216"/>
                    <a:pt x="410059" y="826967"/>
                  </a:cubicBezTo>
                  <a:cubicBezTo>
                    <a:pt x="413104" y="828659"/>
                    <a:pt x="416826" y="829674"/>
                    <a:pt x="420209" y="829674"/>
                  </a:cubicBezTo>
                  <a:close/>
                  <a:moveTo>
                    <a:pt x="243599" y="1832153"/>
                  </a:moveTo>
                  <a:cubicBezTo>
                    <a:pt x="202661" y="1820312"/>
                    <a:pt x="166797" y="1803395"/>
                    <a:pt x="137025" y="1782418"/>
                  </a:cubicBezTo>
                  <a:cubicBezTo>
                    <a:pt x="127889" y="1775990"/>
                    <a:pt x="115033" y="1778020"/>
                    <a:pt x="108604" y="1787155"/>
                  </a:cubicBezTo>
                  <a:cubicBezTo>
                    <a:pt x="102176" y="1796290"/>
                    <a:pt x="104206" y="1809147"/>
                    <a:pt x="113341" y="1815575"/>
                  </a:cubicBezTo>
                  <a:cubicBezTo>
                    <a:pt x="146836" y="1839258"/>
                    <a:pt x="186759" y="1858205"/>
                    <a:pt x="232096" y="1871400"/>
                  </a:cubicBezTo>
                  <a:cubicBezTo>
                    <a:pt x="234126" y="1872076"/>
                    <a:pt x="235818" y="1872076"/>
                    <a:pt x="237847" y="1872076"/>
                  </a:cubicBezTo>
                  <a:cubicBezTo>
                    <a:pt x="246644" y="1872076"/>
                    <a:pt x="254764" y="1866325"/>
                    <a:pt x="257471" y="1857528"/>
                  </a:cubicBezTo>
                  <a:cubicBezTo>
                    <a:pt x="260516" y="1846363"/>
                    <a:pt x="254087" y="1835198"/>
                    <a:pt x="243599" y="1832153"/>
                  </a:cubicBezTo>
                  <a:close/>
                  <a:moveTo>
                    <a:pt x="120446" y="1335143"/>
                  </a:moveTo>
                  <a:cubicBezTo>
                    <a:pt x="110635" y="1329730"/>
                    <a:pt x="98454" y="1333113"/>
                    <a:pt x="92703" y="1343263"/>
                  </a:cubicBezTo>
                  <a:lnTo>
                    <a:pt x="54133" y="1413636"/>
                  </a:lnTo>
                  <a:cubicBezTo>
                    <a:pt x="46351" y="1427846"/>
                    <a:pt x="39585" y="1441717"/>
                    <a:pt x="33495" y="1455589"/>
                  </a:cubicBezTo>
                  <a:cubicBezTo>
                    <a:pt x="29096" y="1465739"/>
                    <a:pt x="33495" y="1477919"/>
                    <a:pt x="43983" y="1482317"/>
                  </a:cubicBezTo>
                  <a:cubicBezTo>
                    <a:pt x="46689" y="1483332"/>
                    <a:pt x="49396" y="1484009"/>
                    <a:pt x="52103" y="1484009"/>
                  </a:cubicBezTo>
                  <a:cubicBezTo>
                    <a:pt x="59885" y="1484009"/>
                    <a:pt x="67328" y="1479611"/>
                    <a:pt x="70711" y="1471829"/>
                  </a:cubicBezTo>
                  <a:cubicBezTo>
                    <a:pt x="76125" y="1458972"/>
                    <a:pt x="82553" y="1446116"/>
                    <a:pt x="89658" y="1433259"/>
                  </a:cubicBezTo>
                  <a:lnTo>
                    <a:pt x="128228" y="1362886"/>
                  </a:lnTo>
                  <a:cubicBezTo>
                    <a:pt x="133641" y="1352736"/>
                    <a:pt x="130258" y="1340556"/>
                    <a:pt x="120446" y="1335143"/>
                  </a:cubicBezTo>
                  <a:close/>
                  <a:moveTo>
                    <a:pt x="486860" y="1856852"/>
                  </a:moveTo>
                  <a:cubicBezTo>
                    <a:pt x="486860" y="1856852"/>
                    <a:pt x="375549" y="1852453"/>
                    <a:pt x="362016" y="1851777"/>
                  </a:cubicBezTo>
                  <a:cubicBezTo>
                    <a:pt x="351189" y="1851100"/>
                    <a:pt x="341377" y="1859558"/>
                    <a:pt x="340362" y="1870723"/>
                  </a:cubicBezTo>
                  <a:cubicBezTo>
                    <a:pt x="339686" y="1881888"/>
                    <a:pt x="348144" y="1891700"/>
                    <a:pt x="359309" y="1892376"/>
                  </a:cubicBezTo>
                  <a:cubicBezTo>
                    <a:pt x="373180" y="1893391"/>
                    <a:pt x="387052" y="1893730"/>
                    <a:pt x="401601" y="1893730"/>
                  </a:cubicBezTo>
                  <a:lnTo>
                    <a:pt x="485507" y="1897451"/>
                  </a:lnTo>
                  <a:cubicBezTo>
                    <a:pt x="496334" y="1897451"/>
                    <a:pt x="505468" y="1888993"/>
                    <a:pt x="505807" y="1878166"/>
                  </a:cubicBezTo>
                  <a:cubicBezTo>
                    <a:pt x="506821" y="1866663"/>
                    <a:pt x="498025" y="1857190"/>
                    <a:pt x="486860" y="1856852"/>
                  </a:cubicBezTo>
                  <a:close/>
                  <a:moveTo>
                    <a:pt x="367091" y="899370"/>
                  </a:moveTo>
                  <a:cubicBezTo>
                    <a:pt x="357279" y="893619"/>
                    <a:pt x="345099" y="897002"/>
                    <a:pt x="339347" y="906814"/>
                  </a:cubicBezTo>
                  <a:cubicBezTo>
                    <a:pt x="317694" y="943692"/>
                    <a:pt x="296717" y="980232"/>
                    <a:pt x="276755" y="1015080"/>
                  </a:cubicBezTo>
                  <a:cubicBezTo>
                    <a:pt x="271004" y="1024892"/>
                    <a:pt x="274387" y="1037410"/>
                    <a:pt x="284199" y="1042823"/>
                  </a:cubicBezTo>
                  <a:cubicBezTo>
                    <a:pt x="287244" y="1044515"/>
                    <a:pt x="290966" y="1045530"/>
                    <a:pt x="294349" y="1045530"/>
                  </a:cubicBezTo>
                  <a:cubicBezTo>
                    <a:pt x="301454" y="1045530"/>
                    <a:pt x="308220" y="1041808"/>
                    <a:pt x="311942" y="1035380"/>
                  </a:cubicBezTo>
                  <a:cubicBezTo>
                    <a:pt x="331904" y="1000194"/>
                    <a:pt x="352880" y="963992"/>
                    <a:pt x="374534" y="927114"/>
                  </a:cubicBezTo>
                  <a:cubicBezTo>
                    <a:pt x="379947" y="917640"/>
                    <a:pt x="376563" y="905122"/>
                    <a:pt x="367091" y="899370"/>
                  </a:cubicBezTo>
                  <a:close/>
                  <a:moveTo>
                    <a:pt x="1541105" y="579308"/>
                  </a:moveTo>
                  <a:cubicBezTo>
                    <a:pt x="1529940" y="579308"/>
                    <a:pt x="1520805" y="588443"/>
                    <a:pt x="1520805" y="599608"/>
                  </a:cubicBezTo>
                  <a:lnTo>
                    <a:pt x="1520805" y="724791"/>
                  </a:lnTo>
                  <a:cubicBezTo>
                    <a:pt x="1520805" y="735956"/>
                    <a:pt x="1529940" y="745091"/>
                    <a:pt x="1541105" y="745091"/>
                  </a:cubicBezTo>
                  <a:cubicBezTo>
                    <a:pt x="1552269" y="745091"/>
                    <a:pt x="1561405" y="735956"/>
                    <a:pt x="1561405" y="724791"/>
                  </a:cubicBezTo>
                  <a:lnTo>
                    <a:pt x="1561405" y="599608"/>
                  </a:lnTo>
                  <a:cubicBezTo>
                    <a:pt x="1561742" y="588443"/>
                    <a:pt x="1552269" y="579308"/>
                    <a:pt x="1541105" y="579308"/>
                  </a:cubicBezTo>
                  <a:close/>
                  <a:moveTo>
                    <a:pt x="1520466" y="175339"/>
                  </a:moveTo>
                  <a:lnTo>
                    <a:pt x="1520466" y="224735"/>
                  </a:lnTo>
                  <a:cubicBezTo>
                    <a:pt x="1520466" y="235900"/>
                    <a:pt x="1529601" y="245035"/>
                    <a:pt x="1540766" y="245035"/>
                  </a:cubicBezTo>
                  <a:cubicBezTo>
                    <a:pt x="1551931" y="245035"/>
                    <a:pt x="1561066" y="235900"/>
                    <a:pt x="1561066" y="224735"/>
                  </a:cubicBezTo>
                  <a:lnTo>
                    <a:pt x="1561066" y="172971"/>
                  </a:lnTo>
                  <a:cubicBezTo>
                    <a:pt x="1557683" y="144212"/>
                    <a:pt x="1544149" y="117822"/>
                    <a:pt x="1521481" y="94816"/>
                  </a:cubicBezTo>
                  <a:cubicBezTo>
                    <a:pt x="1513699" y="87034"/>
                    <a:pt x="1500843" y="87034"/>
                    <a:pt x="1492723" y="94816"/>
                  </a:cubicBezTo>
                  <a:cubicBezTo>
                    <a:pt x="1484941" y="102936"/>
                    <a:pt x="1484941" y="115792"/>
                    <a:pt x="1492723" y="123574"/>
                  </a:cubicBezTo>
                  <a:cubicBezTo>
                    <a:pt x="1509301" y="140152"/>
                    <a:pt x="1518436" y="157746"/>
                    <a:pt x="1520466" y="175339"/>
                  </a:cubicBezTo>
                  <a:close/>
                  <a:moveTo>
                    <a:pt x="1404756" y="30194"/>
                  </a:moveTo>
                  <a:cubicBezTo>
                    <a:pt x="1357728" y="14969"/>
                    <a:pt x="1310361" y="6849"/>
                    <a:pt x="1278558" y="2789"/>
                  </a:cubicBezTo>
                  <a:cubicBezTo>
                    <a:pt x="1267732" y="1098"/>
                    <a:pt x="1257243" y="9218"/>
                    <a:pt x="1255890" y="20383"/>
                  </a:cubicBezTo>
                  <a:cubicBezTo>
                    <a:pt x="1254536" y="31548"/>
                    <a:pt x="1262318" y="41698"/>
                    <a:pt x="1273483" y="43051"/>
                  </a:cubicBezTo>
                  <a:cubicBezTo>
                    <a:pt x="1303257" y="46773"/>
                    <a:pt x="1348255" y="54216"/>
                    <a:pt x="1391900" y="68764"/>
                  </a:cubicBezTo>
                  <a:cubicBezTo>
                    <a:pt x="1393930" y="69441"/>
                    <a:pt x="1395960" y="69779"/>
                    <a:pt x="1398328" y="69779"/>
                  </a:cubicBezTo>
                  <a:cubicBezTo>
                    <a:pt x="1406786" y="69779"/>
                    <a:pt x="1414906" y="64366"/>
                    <a:pt x="1417613" y="55907"/>
                  </a:cubicBezTo>
                  <a:cubicBezTo>
                    <a:pt x="1421334" y="45081"/>
                    <a:pt x="1415244" y="33578"/>
                    <a:pt x="1404756" y="30194"/>
                  </a:cubicBezTo>
                  <a:close/>
                  <a:moveTo>
                    <a:pt x="171196" y="1263755"/>
                  </a:moveTo>
                  <a:cubicBezTo>
                    <a:pt x="178301" y="1263755"/>
                    <a:pt x="185406" y="1260033"/>
                    <a:pt x="188789" y="1253266"/>
                  </a:cubicBezTo>
                  <a:cubicBezTo>
                    <a:pt x="207736" y="1219095"/>
                    <a:pt x="228374" y="1182555"/>
                    <a:pt x="250027" y="1143985"/>
                  </a:cubicBezTo>
                  <a:cubicBezTo>
                    <a:pt x="255441" y="1134173"/>
                    <a:pt x="252058" y="1121993"/>
                    <a:pt x="242246" y="1116242"/>
                  </a:cubicBezTo>
                  <a:cubicBezTo>
                    <a:pt x="232772" y="1110828"/>
                    <a:pt x="220254" y="1114212"/>
                    <a:pt x="214502" y="1124023"/>
                  </a:cubicBezTo>
                  <a:cubicBezTo>
                    <a:pt x="192850" y="1162593"/>
                    <a:pt x="172211" y="1199133"/>
                    <a:pt x="153264" y="1233305"/>
                  </a:cubicBezTo>
                  <a:cubicBezTo>
                    <a:pt x="147851" y="1243116"/>
                    <a:pt x="151234" y="1255635"/>
                    <a:pt x="161046" y="1261048"/>
                  </a:cubicBezTo>
                  <a:cubicBezTo>
                    <a:pt x="164429" y="1262740"/>
                    <a:pt x="167812" y="1263755"/>
                    <a:pt x="171196" y="1263755"/>
                  </a:cubicBezTo>
                  <a:close/>
                  <a:moveTo>
                    <a:pt x="40938" y="1600734"/>
                  </a:moveTo>
                  <a:cubicBezTo>
                    <a:pt x="40938" y="1595659"/>
                    <a:pt x="40938" y="1590584"/>
                    <a:pt x="41276" y="1585171"/>
                  </a:cubicBezTo>
                  <a:cubicBezTo>
                    <a:pt x="41953" y="1574006"/>
                    <a:pt x="33495" y="1564194"/>
                    <a:pt x="22329" y="1563517"/>
                  </a:cubicBezTo>
                  <a:cubicBezTo>
                    <a:pt x="10488" y="1562164"/>
                    <a:pt x="1353" y="1571299"/>
                    <a:pt x="676" y="1582464"/>
                  </a:cubicBezTo>
                  <a:cubicBezTo>
                    <a:pt x="338" y="1588554"/>
                    <a:pt x="0" y="1594644"/>
                    <a:pt x="0" y="1600396"/>
                  </a:cubicBezTo>
                  <a:cubicBezTo>
                    <a:pt x="0" y="1640995"/>
                    <a:pt x="8796" y="1679227"/>
                    <a:pt x="25713" y="1714075"/>
                  </a:cubicBezTo>
                  <a:cubicBezTo>
                    <a:pt x="29096" y="1721180"/>
                    <a:pt x="36539" y="1725579"/>
                    <a:pt x="43983" y="1725579"/>
                  </a:cubicBezTo>
                  <a:cubicBezTo>
                    <a:pt x="47028" y="1725579"/>
                    <a:pt x="50073" y="1724902"/>
                    <a:pt x="52779" y="1723548"/>
                  </a:cubicBezTo>
                  <a:cubicBezTo>
                    <a:pt x="62929" y="1718473"/>
                    <a:pt x="66989" y="1706294"/>
                    <a:pt x="62253" y="1696482"/>
                  </a:cubicBezTo>
                  <a:cubicBezTo>
                    <a:pt x="48043" y="1667385"/>
                    <a:pt x="40938" y="1635244"/>
                    <a:pt x="40938" y="1600734"/>
                  </a:cubicBezTo>
                  <a:close/>
                  <a:moveTo>
                    <a:pt x="685123" y="405067"/>
                  </a:moveTo>
                  <a:cubicBezTo>
                    <a:pt x="691551" y="405067"/>
                    <a:pt x="698318" y="401683"/>
                    <a:pt x="702040" y="395932"/>
                  </a:cubicBezTo>
                  <a:cubicBezTo>
                    <a:pt x="725046" y="361083"/>
                    <a:pt x="748391" y="326235"/>
                    <a:pt x="771736" y="292402"/>
                  </a:cubicBezTo>
                  <a:cubicBezTo>
                    <a:pt x="778165" y="283267"/>
                    <a:pt x="775796" y="270410"/>
                    <a:pt x="766323" y="264320"/>
                  </a:cubicBezTo>
                  <a:cubicBezTo>
                    <a:pt x="757188" y="257892"/>
                    <a:pt x="744332" y="260260"/>
                    <a:pt x="738241" y="269734"/>
                  </a:cubicBezTo>
                  <a:cubicBezTo>
                    <a:pt x="714896" y="303905"/>
                    <a:pt x="691551" y="338754"/>
                    <a:pt x="668207" y="373940"/>
                  </a:cubicBezTo>
                  <a:cubicBezTo>
                    <a:pt x="662117" y="383413"/>
                    <a:pt x="664485" y="395932"/>
                    <a:pt x="673958" y="402022"/>
                  </a:cubicBezTo>
                  <a:cubicBezTo>
                    <a:pt x="677342" y="403713"/>
                    <a:pt x="681401" y="405067"/>
                    <a:pt x="685123" y="405067"/>
                  </a:cubicBezTo>
                  <a:close/>
                  <a:moveTo>
                    <a:pt x="1540766" y="329280"/>
                  </a:moveTo>
                  <a:cubicBezTo>
                    <a:pt x="1529601" y="329280"/>
                    <a:pt x="1520466" y="338415"/>
                    <a:pt x="1520466" y="349580"/>
                  </a:cubicBezTo>
                  <a:lnTo>
                    <a:pt x="1520466" y="474763"/>
                  </a:lnTo>
                  <a:cubicBezTo>
                    <a:pt x="1520466" y="485928"/>
                    <a:pt x="1529601" y="495063"/>
                    <a:pt x="1540766" y="495063"/>
                  </a:cubicBezTo>
                  <a:cubicBezTo>
                    <a:pt x="1551931" y="495063"/>
                    <a:pt x="1561066" y="485928"/>
                    <a:pt x="1561066" y="474763"/>
                  </a:cubicBezTo>
                  <a:lnTo>
                    <a:pt x="1561066" y="349580"/>
                  </a:lnTo>
                  <a:cubicBezTo>
                    <a:pt x="1561405" y="338415"/>
                    <a:pt x="1552269" y="329280"/>
                    <a:pt x="1540766" y="329280"/>
                  </a:cubicBezTo>
                  <a:close/>
                  <a:moveTo>
                    <a:pt x="550467" y="615848"/>
                  </a:moveTo>
                  <a:cubicBezTo>
                    <a:pt x="557234" y="615848"/>
                    <a:pt x="564000" y="612464"/>
                    <a:pt x="567721" y="606375"/>
                  </a:cubicBezTo>
                  <a:cubicBezTo>
                    <a:pt x="589713" y="571188"/>
                    <a:pt x="612043" y="535663"/>
                    <a:pt x="634373" y="500815"/>
                  </a:cubicBezTo>
                  <a:cubicBezTo>
                    <a:pt x="640463" y="491341"/>
                    <a:pt x="637757" y="478823"/>
                    <a:pt x="628283" y="472733"/>
                  </a:cubicBezTo>
                  <a:cubicBezTo>
                    <a:pt x="619149" y="466643"/>
                    <a:pt x="606292" y="469350"/>
                    <a:pt x="600202" y="478823"/>
                  </a:cubicBezTo>
                  <a:cubicBezTo>
                    <a:pt x="577533" y="514010"/>
                    <a:pt x="555203" y="549535"/>
                    <a:pt x="533212" y="584721"/>
                  </a:cubicBezTo>
                  <a:cubicBezTo>
                    <a:pt x="527460" y="594195"/>
                    <a:pt x="530167" y="606713"/>
                    <a:pt x="539640" y="612803"/>
                  </a:cubicBezTo>
                  <a:cubicBezTo>
                    <a:pt x="543024" y="614833"/>
                    <a:pt x="546745" y="615848"/>
                    <a:pt x="550467" y="615848"/>
                  </a:cubicBezTo>
                  <a:close/>
                  <a:moveTo>
                    <a:pt x="1149653" y="83"/>
                  </a:moveTo>
                  <a:cubicBezTo>
                    <a:pt x="1104656" y="4481"/>
                    <a:pt x="1061687" y="10571"/>
                    <a:pt x="1022779" y="21059"/>
                  </a:cubicBezTo>
                  <a:cubicBezTo>
                    <a:pt x="1011952" y="24104"/>
                    <a:pt x="1005524" y="35269"/>
                    <a:pt x="1008569" y="46096"/>
                  </a:cubicBezTo>
                  <a:cubicBezTo>
                    <a:pt x="1010937" y="55231"/>
                    <a:pt x="1019057" y="60982"/>
                    <a:pt x="1028192" y="60982"/>
                  </a:cubicBezTo>
                  <a:cubicBezTo>
                    <a:pt x="1029884" y="60982"/>
                    <a:pt x="1031576" y="60644"/>
                    <a:pt x="1033606" y="60306"/>
                  </a:cubicBezTo>
                  <a:cubicBezTo>
                    <a:pt x="1070484" y="50494"/>
                    <a:pt x="1110407" y="43728"/>
                    <a:pt x="1153037" y="40344"/>
                  </a:cubicBezTo>
                  <a:cubicBezTo>
                    <a:pt x="1164202" y="39668"/>
                    <a:pt x="1172660" y="29856"/>
                    <a:pt x="1171645" y="18691"/>
                  </a:cubicBezTo>
                  <a:cubicBezTo>
                    <a:pt x="1170631" y="7526"/>
                    <a:pt x="1159803" y="-932"/>
                    <a:pt x="1149653" y="83"/>
                  </a:cubicBezTo>
                  <a:close/>
                  <a:moveTo>
                    <a:pt x="1604373" y="1392321"/>
                  </a:moveTo>
                  <a:cubicBezTo>
                    <a:pt x="1591516" y="1391644"/>
                    <a:pt x="1577644" y="1391306"/>
                    <a:pt x="1562419" y="1391306"/>
                  </a:cubicBezTo>
                  <a:lnTo>
                    <a:pt x="1562419" y="1350706"/>
                  </a:lnTo>
                  <a:cubicBezTo>
                    <a:pt x="1562419" y="1339541"/>
                    <a:pt x="1553284" y="1330406"/>
                    <a:pt x="1542119" y="1330406"/>
                  </a:cubicBezTo>
                  <a:cubicBezTo>
                    <a:pt x="1530955" y="1330406"/>
                    <a:pt x="1521819" y="1339541"/>
                    <a:pt x="1521819" y="1350706"/>
                  </a:cubicBezTo>
                  <a:lnTo>
                    <a:pt x="1521819" y="1411606"/>
                  </a:lnTo>
                  <a:cubicBezTo>
                    <a:pt x="1521819" y="1417019"/>
                    <a:pt x="1524188" y="1422094"/>
                    <a:pt x="1527909" y="1425816"/>
                  </a:cubicBezTo>
                  <a:cubicBezTo>
                    <a:pt x="1531631" y="1429538"/>
                    <a:pt x="1537044" y="1431906"/>
                    <a:pt x="1542458" y="1431568"/>
                  </a:cubicBezTo>
                  <a:cubicBezTo>
                    <a:pt x="1564111" y="1431568"/>
                    <a:pt x="1583734" y="1431568"/>
                    <a:pt x="1601666" y="1432583"/>
                  </a:cubicBezTo>
                  <a:lnTo>
                    <a:pt x="1603019" y="1432583"/>
                  </a:lnTo>
                  <a:cubicBezTo>
                    <a:pt x="1613846" y="1432583"/>
                    <a:pt x="1622642" y="1424124"/>
                    <a:pt x="1623319" y="1413636"/>
                  </a:cubicBezTo>
                  <a:cubicBezTo>
                    <a:pt x="1623996" y="1402809"/>
                    <a:pt x="1615538" y="1392998"/>
                    <a:pt x="1604373" y="1392321"/>
                  </a:cubicBezTo>
                  <a:close/>
                  <a:moveTo>
                    <a:pt x="1736322" y="1724902"/>
                  </a:moveTo>
                  <a:cubicBezTo>
                    <a:pt x="1725157" y="1723548"/>
                    <a:pt x="1715684" y="1732683"/>
                    <a:pt x="1714669" y="1743848"/>
                  </a:cubicBezTo>
                  <a:cubicBezTo>
                    <a:pt x="1710947" y="1803395"/>
                    <a:pt x="1703166" y="1842642"/>
                    <a:pt x="1689294" y="1867340"/>
                  </a:cubicBezTo>
                  <a:cubicBezTo>
                    <a:pt x="1683881" y="1877151"/>
                    <a:pt x="1687264" y="1889670"/>
                    <a:pt x="1697414" y="1895083"/>
                  </a:cubicBezTo>
                  <a:cubicBezTo>
                    <a:pt x="1700459" y="1896775"/>
                    <a:pt x="1703842" y="1897790"/>
                    <a:pt x="1707225" y="1897790"/>
                  </a:cubicBezTo>
                  <a:cubicBezTo>
                    <a:pt x="1714331" y="1897790"/>
                    <a:pt x="1721435" y="1894068"/>
                    <a:pt x="1725157" y="1887301"/>
                  </a:cubicBezTo>
                  <a:cubicBezTo>
                    <a:pt x="1742074" y="1856852"/>
                    <a:pt x="1751209" y="1813545"/>
                    <a:pt x="1755268" y="1746893"/>
                  </a:cubicBezTo>
                  <a:cubicBezTo>
                    <a:pt x="1755946" y="1735052"/>
                    <a:pt x="1747487" y="1725579"/>
                    <a:pt x="1736322" y="1724902"/>
                  </a:cubicBezTo>
                  <a:close/>
                  <a:moveTo>
                    <a:pt x="1716699" y="1610207"/>
                  </a:moveTo>
                  <a:cubicBezTo>
                    <a:pt x="1717038" y="1621372"/>
                    <a:pt x="1726172" y="1629830"/>
                    <a:pt x="1736999" y="1629830"/>
                  </a:cubicBezTo>
                  <a:lnTo>
                    <a:pt x="1737675" y="1629830"/>
                  </a:lnTo>
                  <a:cubicBezTo>
                    <a:pt x="1748840" y="1629492"/>
                    <a:pt x="1757637" y="1620019"/>
                    <a:pt x="1757299" y="1608854"/>
                  </a:cubicBezTo>
                  <a:cubicBezTo>
                    <a:pt x="1754931" y="1545247"/>
                    <a:pt x="1747149" y="1500587"/>
                    <a:pt x="1732600" y="1468107"/>
                  </a:cubicBezTo>
                  <a:cubicBezTo>
                    <a:pt x="1727864" y="1457958"/>
                    <a:pt x="1716022" y="1453221"/>
                    <a:pt x="1705872" y="1457958"/>
                  </a:cubicBezTo>
                  <a:cubicBezTo>
                    <a:pt x="1695722" y="1462694"/>
                    <a:pt x="1690985" y="1474536"/>
                    <a:pt x="1695722" y="1484686"/>
                  </a:cubicBezTo>
                  <a:cubicBezTo>
                    <a:pt x="1707564" y="1511752"/>
                    <a:pt x="1714669" y="1552691"/>
                    <a:pt x="1716699" y="1610207"/>
                  </a:cubicBezTo>
                  <a:close/>
                  <a:moveTo>
                    <a:pt x="1589148" y="1908955"/>
                  </a:moveTo>
                  <a:cubicBezTo>
                    <a:pt x="1571216" y="1908955"/>
                    <a:pt x="1551592" y="1907940"/>
                    <a:pt x="1529263" y="1905910"/>
                  </a:cubicBezTo>
                  <a:cubicBezTo>
                    <a:pt x="1523173" y="1905233"/>
                    <a:pt x="1517759" y="1907601"/>
                    <a:pt x="1513699" y="1911323"/>
                  </a:cubicBezTo>
                  <a:cubicBezTo>
                    <a:pt x="1509640" y="1915383"/>
                    <a:pt x="1507271" y="1920796"/>
                    <a:pt x="1507271" y="1926548"/>
                  </a:cubicBezTo>
                  <a:cubicBezTo>
                    <a:pt x="1507609" y="1947186"/>
                    <a:pt x="1508624" y="1967486"/>
                    <a:pt x="1509977" y="1988124"/>
                  </a:cubicBezTo>
                  <a:cubicBezTo>
                    <a:pt x="1510655" y="1998951"/>
                    <a:pt x="1519451" y="2007409"/>
                    <a:pt x="1530277" y="2007409"/>
                  </a:cubicBezTo>
                  <a:lnTo>
                    <a:pt x="1531631" y="2007409"/>
                  </a:lnTo>
                  <a:cubicBezTo>
                    <a:pt x="1542796" y="2006733"/>
                    <a:pt x="1551255" y="1997260"/>
                    <a:pt x="1550577" y="1986095"/>
                  </a:cubicBezTo>
                  <a:cubicBezTo>
                    <a:pt x="1549901" y="1973576"/>
                    <a:pt x="1549224" y="1961058"/>
                    <a:pt x="1548886" y="1948540"/>
                  </a:cubicBezTo>
                  <a:cubicBezTo>
                    <a:pt x="1563096" y="1949555"/>
                    <a:pt x="1576630" y="1950231"/>
                    <a:pt x="1589148" y="1950231"/>
                  </a:cubicBezTo>
                  <a:cubicBezTo>
                    <a:pt x="1600313" y="1950231"/>
                    <a:pt x="1609448" y="1941096"/>
                    <a:pt x="1609448" y="1929931"/>
                  </a:cubicBezTo>
                  <a:cubicBezTo>
                    <a:pt x="1609448" y="1918090"/>
                    <a:pt x="1600313" y="1908955"/>
                    <a:pt x="1589148" y="1908955"/>
                  </a:cubicBezTo>
                  <a:close/>
                  <a:moveTo>
                    <a:pt x="889815" y="2235107"/>
                  </a:moveTo>
                  <a:cubicBezTo>
                    <a:pt x="899965" y="2235107"/>
                    <a:pt x="909099" y="2227326"/>
                    <a:pt x="910114" y="2216837"/>
                  </a:cubicBezTo>
                  <a:lnTo>
                    <a:pt x="922970" y="2089286"/>
                  </a:lnTo>
                  <a:cubicBezTo>
                    <a:pt x="923986" y="2078121"/>
                    <a:pt x="915866" y="2068309"/>
                    <a:pt x="904701" y="2066956"/>
                  </a:cubicBezTo>
                  <a:cubicBezTo>
                    <a:pt x="894212" y="2065941"/>
                    <a:pt x="883724" y="2074061"/>
                    <a:pt x="882371" y="2085226"/>
                  </a:cubicBezTo>
                  <a:lnTo>
                    <a:pt x="869515" y="2212777"/>
                  </a:lnTo>
                  <a:cubicBezTo>
                    <a:pt x="868499" y="2223942"/>
                    <a:pt x="876619" y="2233754"/>
                    <a:pt x="887784" y="2235107"/>
                  </a:cubicBezTo>
                  <a:lnTo>
                    <a:pt x="889815" y="2235107"/>
                  </a:lnTo>
                  <a:close/>
                  <a:moveTo>
                    <a:pt x="899287" y="2341344"/>
                  </a:moveTo>
                  <a:cubicBezTo>
                    <a:pt x="898949" y="2330179"/>
                    <a:pt x="888799" y="2322397"/>
                    <a:pt x="877973" y="2321721"/>
                  </a:cubicBezTo>
                  <a:cubicBezTo>
                    <a:pt x="866808" y="2322059"/>
                    <a:pt x="858011" y="2331532"/>
                    <a:pt x="858349" y="2343035"/>
                  </a:cubicBezTo>
                  <a:cubicBezTo>
                    <a:pt x="860379" y="2392094"/>
                    <a:pt x="875943" y="2435738"/>
                    <a:pt x="904362" y="2473293"/>
                  </a:cubicBezTo>
                  <a:cubicBezTo>
                    <a:pt x="908423" y="2478368"/>
                    <a:pt x="914512" y="2481413"/>
                    <a:pt x="920602" y="2481413"/>
                  </a:cubicBezTo>
                  <a:cubicBezTo>
                    <a:pt x="925001" y="2481413"/>
                    <a:pt x="929399" y="2480060"/>
                    <a:pt x="932783" y="2477353"/>
                  </a:cubicBezTo>
                  <a:cubicBezTo>
                    <a:pt x="941579" y="2470587"/>
                    <a:pt x="943270" y="2457730"/>
                    <a:pt x="936504" y="2448933"/>
                  </a:cubicBezTo>
                  <a:cubicBezTo>
                    <a:pt x="913498" y="2417807"/>
                    <a:pt x="900979" y="2381944"/>
                    <a:pt x="899287" y="2341344"/>
                  </a:cubicBezTo>
                  <a:close/>
                  <a:moveTo>
                    <a:pt x="1538059" y="2094023"/>
                  </a:moveTo>
                  <a:cubicBezTo>
                    <a:pt x="1526894" y="2095038"/>
                    <a:pt x="1518436" y="2104511"/>
                    <a:pt x="1519451" y="2115676"/>
                  </a:cubicBezTo>
                  <a:cubicBezTo>
                    <a:pt x="1522158" y="2152554"/>
                    <a:pt x="1525202" y="2196876"/>
                    <a:pt x="1525880" y="2242212"/>
                  </a:cubicBezTo>
                  <a:cubicBezTo>
                    <a:pt x="1525880" y="2253377"/>
                    <a:pt x="1535015" y="2262512"/>
                    <a:pt x="1546180" y="2262174"/>
                  </a:cubicBezTo>
                  <a:cubicBezTo>
                    <a:pt x="1557344" y="2262174"/>
                    <a:pt x="1566817" y="2252701"/>
                    <a:pt x="1566480" y="2241536"/>
                  </a:cubicBezTo>
                  <a:cubicBezTo>
                    <a:pt x="1565802" y="2194846"/>
                    <a:pt x="1562758" y="2149847"/>
                    <a:pt x="1560051" y="2112293"/>
                  </a:cubicBezTo>
                  <a:cubicBezTo>
                    <a:pt x="1559036" y="2101466"/>
                    <a:pt x="1548886" y="2093008"/>
                    <a:pt x="1538059" y="2094023"/>
                  </a:cubicBezTo>
                  <a:close/>
                  <a:moveTo>
                    <a:pt x="1543134" y="2349802"/>
                  </a:moveTo>
                  <a:cubicBezTo>
                    <a:pt x="1532646" y="2348449"/>
                    <a:pt x="1522158" y="2356907"/>
                    <a:pt x="1520805" y="2368072"/>
                  </a:cubicBezTo>
                  <a:cubicBezTo>
                    <a:pt x="1516406" y="2412055"/>
                    <a:pt x="1503549" y="2448595"/>
                    <a:pt x="1482911" y="2477692"/>
                  </a:cubicBezTo>
                  <a:cubicBezTo>
                    <a:pt x="1476483" y="2486827"/>
                    <a:pt x="1478513" y="2499683"/>
                    <a:pt x="1487648" y="2506112"/>
                  </a:cubicBezTo>
                  <a:cubicBezTo>
                    <a:pt x="1491369" y="2508818"/>
                    <a:pt x="1495430" y="2509833"/>
                    <a:pt x="1499490" y="2509833"/>
                  </a:cubicBezTo>
                  <a:cubicBezTo>
                    <a:pt x="1505918" y="2509833"/>
                    <a:pt x="1512008" y="2506788"/>
                    <a:pt x="1516068" y="2501375"/>
                  </a:cubicBezTo>
                  <a:cubicBezTo>
                    <a:pt x="1541105" y="2466527"/>
                    <a:pt x="1556330" y="2423220"/>
                    <a:pt x="1561405" y="2372132"/>
                  </a:cubicBezTo>
                  <a:cubicBezTo>
                    <a:pt x="1562419" y="2360967"/>
                    <a:pt x="1554299" y="2351494"/>
                    <a:pt x="1543134" y="2349802"/>
                  </a:cubicBezTo>
                  <a:close/>
                  <a:moveTo>
                    <a:pt x="1146609" y="2555508"/>
                  </a:moveTo>
                  <a:cubicBezTo>
                    <a:pt x="1103302" y="2548403"/>
                    <a:pt x="1064056" y="2536562"/>
                    <a:pt x="1029884" y="2519983"/>
                  </a:cubicBezTo>
                  <a:cubicBezTo>
                    <a:pt x="1019734" y="2515247"/>
                    <a:pt x="1007554" y="2519307"/>
                    <a:pt x="1002817" y="2529457"/>
                  </a:cubicBezTo>
                  <a:cubicBezTo>
                    <a:pt x="998081" y="2539607"/>
                    <a:pt x="1002141" y="2551787"/>
                    <a:pt x="1012291" y="2556523"/>
                  </a:cubicBezTo>
                  <a:cubicBezTo>
                    <a:pt x="1050184" y="2574455"/>
                    <a:pt x="1093152" y="2587650"/>
                    <a:pt x="1139842" y="2595431"/>
                  </a:cubicBezTo>
                  <a:cubicBezTo>
                    <a:pt x="1140857" y="2595770"/>
                    <a:pt x="1142210" y="2595770"/>
                    <a:pt x="1143225" y="2595770"/>
                  </a:cubicBezTo>
                  <a:cubicBezTo>
                    <a:pt x="1153037" y="2595770"/>
                    <a:pt x="1161495" y="2588665"/>
                    <a:pt x="1163187" y="2578853"/>
                  </a:cubicBezTo>
                  <a:cubicBezTo>
                    <a:pt x="1165217" y="2567688"/>
                    <a:pt x="1157774" y="2557200"/>
                    <a:pt x="1146609" y="2555508"/>
                  </a:cubicBezTo>
                  <a:close/>
                  <a:moveTo>
                    <a:pt x="1390547" y="2544343"/>
                  </a:moveTo>
                  <a:cubicBezTo>
                    <a:pt x="1357051" y="2556185"/>
                    <a:pt x="1318143" y="2562275"/>
                    <a:pt x="1271115" y="2562952"/>
                  </a:cubicBezTo>
                  <a:cubicBezTo>
                    <a:pt x="1259950" y="2562952"/>
                    <a:pt x="1250815" y="2572425"/>
                    <a:pt x="1251153" y="2583590"/>
                  </a:cubicBezTo>
                  <a:cubicBezTo>
                    <a:pt x="1251153" y="2594755"/>
                    <a:pt x="1260289" y="2603551"/>
                    <a:pt x="1271453" y="2603551"/>
                  </a:cubicBezTo>
                  <a:cubicBezTo>
                    <a:pt x="1323218" y="2603213"/>
                    <a:pt x="1366863" y="2596108"/>
                    <a:pt x="1404418" y="2582575"/>
                  </a:cubicBezTo>
                  <a:cubicBezTo>
                    <a:pt x="1414906" y="2578853"/>
                    <a:pt x="1420658" y="2567350"/>
                    <a:pt x="1416598" y="2556523"/>
                  </a:cubicBezTo>
                  <a:cubicBezTo>
                    <a:pt x="1412538" y="2546035"/>
                    <a:pt x="1401035" y="2540283"/>
                    <a:pt x="1390547" y="2544343"/>
                  </a:cubicBezTo>
                  <a:close/>
                  <a:moveTo>
                    <a:pt x="1111760" y="573218"/>
                  </a:moveTo>
                  <a:cubicBezTo>
                    <a:pt x="1114806" y="577955"/>
                    <a:pt x="1119881" y="581676"/>
                    <a:pt x="1125970" y="582691"/>
                  </a:cubicBezTo>
                  <a:cubicBezTo>
                    <a:pt x="1126985" y="582691"/>
                    <a:pt x="1128000" y="583030"/>
                    <a:pt x="1129353" y="583030"/>
                  </a:cubicBezTo>
                  <a:cubicBezTo>
                    <a:pt x="1139165" y="583030"/>
                    <a:pt x="1147962" y="575925"/>
                    <a:pt x="1149315" y="565775"/>
                  </a:cubicBezTo>
                  <a:lnTo>
                    <a:pt x="1158789" y="505551"/>
                  </a:lnTo>
                  <a:cubicBezTo>
                    <a:pt x="1160142" y="496078"/>
                    <a:pt x="1154728" y="486943"/>
                    <a:pt x="1145932" y="483221"/>
                  </a:cubicBezTo>
                  <a:cubicBezTo>
                    <a:pt x="1137135" y="479838"/>
                    <a:pt x="1126647" y="483221"/>
                    <a:pt x="1121572" y="491341"/>
                  </a:cubicBezTo>
                  <a:lnTo>
                    <a:pt x="1089092" y="542768"/>
                  </a:lnTo>
                  <a:cubicBezTo>
                    <a:pt x="1083002" y="552241"/>
                    <a:pt x="1086047" y="564760"/>
                    <a:pt x="1095520" y="570850"/>
                  </a:cubicBezTo>
                  <a:cubicBezTo>
                    <a:pt x="1100595" y="574233"/>
                    <a:pt x="1106347" y="574910"/>
                    <a:pt x="1111760" y="573218"/>
                  </a:cubicBezTo>
                  <a:close/>
                  <a:moveTo>
                    <a:pt x="979810" y="776217"/>
                  </a:moveTo>
                  <a:cubicBezTo>
                    <a:pt x="986577" y="776217"/>
                    <a:pt x="993344" y="772834"/>
                    <a:pt x="997066" y="766744"/>
                  </a:cubicBezTo>
                  <a:lnTo>
                    <a:pt x="1060334" y="665583"/>
                  </a:lnTo>
                  <a:cubicBezTo>
                    <a:pt x="1066424" y="656109"/>
                    <a:pt x="1063378" y="643591"/>
                    <a:pt x="1053906" y="637501"/>
                  </a:cubicBezTo>
                  <a:cubicBezTo>
                    <a:pt x="1044432" y="631749"/>
                    <a:pt x="1031914" y="634456"/>
                    <a:pt x="1025824" y="643929"/>
                  </a:cubicBezTo>
                  <a:lnTo>
                    <a:pt x="962556" y="745091"/>
                  </a:lnTo>
                  <a:cubicBezTo>
                    <a:pt x="956466" y="754564"/>
                    <a:pt x="959511" y="767082"/>
                    <a:pt x="968984" y="773172"/>
                  </a:cubicBezTo>
                  <a:cubicBezTo>
                    <a:pt x="972367" y="775202"/>
                    <a:pt x="976089" y="776217"/>
                    <a:pt x="979810" y="776217"/>
                  </a:cubicBezTo>
                  <a:close/>
                  <a:moveTo>
                    <a:pt x="593435" y="1381833"/>
                  </a:moveTo>
                  <a:cubicBezTo>
                    <a:pt x="596818" y="1383863"/>
                    <a:pt x="600540" y="1384878"/>
                    <a:pt x="603924" y="1384878"/>
                  </a:cubicBezTo>
                  <a:cubicBezTo>
                    <a:pt x="610690" y="1384878"/>
                    <a:pt x="617457" y="1381494"/>
                    <a:pt x="621178" y="1375066"/>
                  </a:cubicBezTo>
                  <a:lnTo>
                    <a:pt x="683093" y="1273228"/>
                  </a:lnTo>
                  <a:cubicBezTo>
                    <a:pt x="688845" y="1263755"/>
                    <a:pt x="685800" y="1251236"/>
                    <a:pt x="676326" y="1245146"/>
                  </a:cubicBezTo>
                  <a:cubicBezTo>
                    <a:pt x="666853" y="1239395"/>
                    <a:pt x="654335" y="1242101"/>
                    <a:pt x="648245" y="1251913"/>
                  </a:cubicBezTo>
                  <a:lnTo>
                    <a:pt x="585992" y="1353751"/>
                  </a:lnTo>
                  <a:cubicBezTo>
                    <a:pt x="580578" y="1363224"/>
                    <a:pt x="583624" y="1375743"/>
                    <a:pt x="593435" y="1381833"/>
                  </a:cubicBezTo>
                  <a:close/>
                  <a:moveTo>
                    <a:pt x="853612" y="978540"/>
                  </a:moveTo>
                  <a:cubicBezTo>
                    <a:pt x="860379" y="978540"/>
                    <a:pt x="867146" y="975157"/>
                    <a:pt x="870868" y="969067"/>
                  </a:cubicBezTo>
                  <a:lnTo>
                    <a:pt x="933798" y="867906"/>
                  </a:lnTo>
                  <a:cubicBezTo>
                    <a:pt x="939549" y="858432"/>
                    <a:pt x="936842" y="845914"/>
                    <a:pt x="927369" y="839824"/>
                  </a:cubicBezTo>
                  <a:cubicBezTo>
                    <a:pt x="917895" y="834072"/>
                    <a:pt x="905377" y="836779"/>
                    <a:pt x="899287" y="846252"/>
                  </a:cubicBezTo>
                  <a:lnTo>
                    <a:pt x="836358" y="947414"/>
                  </a:lnTo>
                  <a:cubicBezTo>
                    <a:pt x="830606" y="956887"/>
                    <a:pt x="833312" y="969405"/>
                    <a:pt x="842786" y="975495"/>
                  </a:cubicBezTo>
                  <a:cubicBezTo>
                    <a:pt x="846169" y="977525"/>
                    <a:pt x="849891" y="978540"/>
                    <a:pt x="853612" y="978540"/>
                  </a:cubicBezTo>
                  <a:close/>
                  <a:moveTo>
                    <a:pt x="711175" y="1150413"/>
                  </a:moveTo>
                  <a:cubicBezTo>
                    <a:pt x="705423" y="1159887"/>
                    <a:pt x="708129" y="1172405"/>
                    <a:pt x="717941" y="1178495"/>
                  </a:cubicBezTo>
                  <a:cubicBezTo>
                    <a:pt x="721325" y="1180525"/>
                    <a:pt x="725046" y="1181540"/>
                    <a:pt x="728429" y="1181540"/>
                  </a:cubicBezTo>
                  <a:cubicBezTo>
                    <a:pt x="735196" y="1181540"/>
                    <a:pt x="741963" y="1178156"/>
                    <a:pt x="745685" y="1171728"/>
                  </a:cubicBezTo>
                  <a:lnTo>
                    <a:pt x="808276" y="1070228"/>
                  </a:lnTo>
                  <a:cubicBezTo>
                    <a:pt x="814028" y="1060755"/>
                    <a:pt x="811321" y="1048237"/>
                    <a:pt x="801509" y="1042147"/>
                  </a:cubicBezTo>
                  <a:cubicBezTo>
                    <a:pt x="792036" y="1036395"/>
                    <a:pt x="779518" y="1039102"/>
                    <a:pt x="773428" y="1048914"/>
                  </a:cubicBezTo>
                  <a:lnTo>
                    <a:pt x="711175" y="1150413"/>
                  </a:lnTo>
                  <a:close/>
                  <a:moveTo>
                    <a:pt x="572120" y="1498219"/>
                  </a:moveTo>
                  <a:lnTo>
                    <a:pt x="546745" y="1498219"/>
                  </a:lnTo>
                  <a:lnTo>
                    <a:pt x="559602" y="1476566"/>
                  </a:lnTo>
                  <a:cubicBezTo>
                    <a:pt x="565353" y="1467092"/>
                    <a:pt x="562309" y="1454574"/>
                    <a:pt x="552496" y="1448822"/>
                  </a:cubicBezTo>
                  <a:cubicBezTo>
                    <a:pt x="542685" y="1443071"/>
                    <a:pt x="530505" y="1446116"/>
                    <a:pt x="524753" y="1455927"/>
                  </a:cubicBezTo>
                  <a:lnTo>
                    <a:pt x="493627" y="1508369"/>
                  </a:lnTo>
                  <a:cubicBezTo>
                    <a:pt x="489905" y="1514797"/>
                    <a:pt x="489905" y="1522579"/>
                    <a:pt x="493627" y="1528669"/>
                  </a:cubicBezTo>
                  <a:cubicBezTo>
                    <a:pt x="497349" y="1535097"/>
                    <a:pt x="503777" y="1538819"/>
                    <a:pt x="511220" y="1538819"/>
                  </a:cubicBezTo>
                  <a:lnTo>
                    <a:pt x="572120" y="1538819"/>
                  </a:lnTo>
                  <a:cubicBezTo>
                    <a:pt x="583285" y="1538819"/>
                    <a:pt x="592420" y="1529684"/>
                    <a:pt x="592420" y="1518519"/>
                  </a:cubicBezTo>
                  <a:cubicBezTo>
                    <a:pt x="592420" y="1507016"/>
                    <a:pt x="583285" y="1498219"/>
                    <a:pt x="572120" y="1498219"/>
                  </a:cubicBezTo>
                  <a:close/>
                  <a:moveTo>
                    <a:pt x="802525" y="1498219"/>
                  </a:moveTo>
                  <a:lnTo>
                    <a:pt x="687492" y="1498219"/>
                  </a:lnTo>
                  <a:cubicBezTo>
                    <a:pt x="676326" y="1498219"/>
                    <a:pt x="667192" y="1507354"/>
                    <a:pt x="667192" y="1518519"/>
                  </a:cubicBezTo>
                  <a:cubicBezTo>
                    <a:pt x="667192" y="1529684"/>
                    <a:pt x="676326" y="1538819"/>
                    <a:pt x="687492" y="1538819"/>
                  </a:cubicBezTo>
                  <a:lnTo>
                    <a:pt x="802525" y="1538819"/>
                  </a:lnTo>
                  <a:cubicBezTo>
                    <a:pt x="813690" y="1538819"/>
                    <a:pt x="822825" y="1529684"/>
                    <a:pt x="822825" y="1518519"/>
                  </a:cubicBezTo>
                  <a:cubicBezTo>
                    <a:pt x="822825" y="1507016"/>
                    <a:pt x="813690" y="1498219"/>
                    <a:pt x="802525" y="1498219"/>
                  </a:cubicBezTo>
                  <a:close/>
                  <a:moveTo>
                    <a:pt x="991314" y="1437996"/>
                  </a:moveTo>
                  <a:cubicBezTo>
                    <a:pt x="980487" y="1436304"/>
                    <a:pt x="969999" y="1443747"/>
                    <a:pt x="967969" y="1454913"/>
                  </a:cubicBezTo>
                  <a:lnTo>
                    <a:pt x="961202" y="1497881"/>
                  </a:lnTo>
                  <a:lnTo>
                    <a:pt x="917558" y="1497881"/>
                  </a:lnTo>
                  <a:cubicBezTo>
                    <a:pt x="906393" y="1497881"/>
                    <a:pt x="897258" y="1507016"/>
                    <a:pt x="897258" y="1518181"/>
                  </a:cubicBezTo>
                  <a:cubicBezTo>
                    <a:pt x="897258" y="1529346"/>
                    <a:pt x="906393" y="1538481"/>
                    <a:pt x="917558" y="1538481"/>
                  </a:cubicBezTo>
                  <a:lnTo>
                    <a:pt x="978457" y="1538481"/>
                  </a:lnTo>
                  <a:cubicBezTo>
                    <a:pt x="988607" y="1538481"/>
                    <a:pt x="997066" y="1531376"/>
                    <a:pt x="998419" y="1521226"/>
                  </a:cubicBezTo>
                  <a:lnTo>
                    <a:pt x="1007892" y="1461002"/>
                  </a:lnTo>
                  <a:cubicBezTo>
                    <a:pt x="1009923" y="1450176"/>
                    <a:pt x="1002479" y="1440026"/>
                    <a:pt x="991314" y="1437996"/>
                  </a:cubicBezTo>
                  <a:close/>
                  <a:moveTo>
                    <a:pt x="1085709" y="838471"/>
                  </a:moveTo>
                  <a:cubicBezTo>
                    <a:pt x="1086724" y="838471"/>
                    <a:pt x="1087739" y="838809"/>
                    <a:pt x="1089092" y="838809"/>
                  </a:cubicBezTo>
                  <a:cubicBezTo>
                    <a:pt x="1098903" y="838809"/>
                    <a:pt x="1107700" y="831704"/>
                    <a:pt x="1109053" y="821554"/>
                  </a:cubicBezTo>
                  <a:lnTo>
                    <a:pt x="1129015" y="693664"/>
                  </a:lnTo>
                  <a:cubicBezTo>
                    <a:pt x="1130707" y="682499"/>
                    <a:pt x="1123264" y="672011"/>
                    <a:pt x="1112099" y="670319"/>
                  </a:cubicBezTo>
                  <a:cubicBezTo>
                    <a:pt x="1101272" y="668628"/>
                    <a:pt x="1090784" y="676071"/>
                    <a:pt x="1088753" y="687236"/>
                  </a:cubicBezTo>
                  <a:lnTo>
                    <a:pt x="1068792" y="815126"/>
                  </a:lnTo>
                  <a:cubicBezTo>
                    <a:pt x="1067100" y="826291"/>
                    <a:pt x="1074544" y="836779"/>
                    <a:pt x="1085709" y="838471"/>
                  </a:cubicBezTo>
                  <a:close/>
                  <a:moveTo>
                    <a:pt x="1048492" y="943354"/>
                  </a:moveTo>
                  <a:lnTo>
                    <a:pt x="1028192" y="1071243"/>
                  </a:lnTo>
                  <a:cubicBezTo>
                    <a:pt x="1026501" y="1082408"/>
                    <a:pt x="1033944" y="1092897"/>
                    <a:pt x="1045109" y="1094588"/>
                  </a:cubicBezTo>
                  <a:cubicBezTo>
                    <a:pt x="1046124" y="1094588"/>
                    <a:pt x="1047139" y="1094927"/>
                    <a:pt x="1048153" y="1094927"/>
                  </a:cubicBezTo>
                  <a:cubicBezTo>
                    <a:pt x="1057966" y="1094927"/>
                    <a:pt x="1066762" y="1087822"/>
                    <a:pt x="1068116" y="1077672"/>
                  </a:cubicBezTo>
                  <a:lnTo>
                    <a:pt x="1088416" y="949782"/>
                  </a:lnTo>
                  <a:cubicBezTo>
                    <a:pt x="1090107" y="938617"/>
                    <a:pt x="1082664" y="928129"/>
                    <a:pt x="1071499" y="926437"/>
                  </a:cubicBezTo>
                  <a:cubicBezTo>
                    <a:pt x="1061010" y="924407"/>
                    <a:pt x="1050184" y="932189"/>
                    <a:pt x="1048492" y="943354"/>
                  </a:cubicBezTo>
                  <a:close/>
                  <a:moveTo>
                    <a:pt x="1031576" y="1182217"/>
                  </a:moveTo>
                  <a:cubicBezTo>
                    <a:pt x="1020410" y="1180525"/>
                    <a:pt x="1010260" y="1187968"/>
                    <a:pt x="1008231" y="1199133"/>
                  </a:cubicBezTo>
                  <a:lnTo>
                    <a:pt x="987931" y="1327023"/>
                  </a:lnTo>
                  <a:cubicBezTo>
                    <a:pt x="986239" y="1338188"/>
                    <a:pt x="993682" y="1348676"/>
                    <a:pt x="1004848" y="1350368"/>
                  </a:cubicBezTo>
                  <a:cubicBezTo>
                    <a:pt x="1005862" y="1350368"/>
                    <a:pt x="1006877" y="1350706"/>
                    <a:pt x="1007892" y="1350706"/>
                  </a:cubicBezTo>
                  <a:cubicBezTo>
                    <a:pt x="1017704" y="1350706"/>
                    <a:pt x="1026501" y="1343601"/>
                    <a:pt x="1027854" y="1333451"/>
                  </a:cubicBezTo>
                  <a:lnTo>
                    <a:pt x="1048153" y="1205561"/>
                  </a:lnTo>
                  <a:cubicBezTo>
                    <a:pt x="1050184" y="1194396"/>
                    <a:pt x="1042741" y="1183908"/>
                    <a:pt x="1031576" y="1182217"/>
                  </a:cubicBezTo>
                  <a:close/>
                </a:path>
              </a:pathLst>
            </a:custGeom>
            <a:solidFill>
              <a:srgbClr val="FFFF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37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0A438B7-7A29-0640-32A5-87947280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97670"/>
            <a:ext cx="5188146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3367775F-46E6-5340-A894-E58F2BCC7DFC}"/>
              </a:ext>
            </a:extLst>
          </p:cNvPr>
          <p:cNvGrpSpPr/>
          <p:nvPr/>
        </p:nvGrpSpPr>
        <p:grpSpPr>
          <a:xfrm>
            <a:off x="653699" y="658535"/>
            <a:ext cx="7275069" cy="1200329"/>
            <a:chOff x="653699" y="658535"/>
            <a:chExt cx="7275069" cy="1200329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xmlns="" id="{5C304E7D-155D-3E4A-B474-23DF5722BEF4}"/>
                </a:ext>
              </a:extLst>
            </p:cNvPr>
            <p:cNvSpPr txBox="1"/>
            <p:nvPr/>
          </p:nvSpPr>
          <p:spPr>
            <a:xfrm>
              <a:off x="2941505" y="1112516"/>
              <a:ext cx="4987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a)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Viết</a:t>
              </a:r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số</a:t>
              </a:r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theo</a:t>
              </a:r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cách</a:t>
              </a:r>
              <a:r>
                <a:rPr lang="en-US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đọc</a:t>
              </a:r>
              <a:endParaRPr lang="vi-VN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xmlns="" id="{32B9EE8A-D8AF-AA12-6AD6-3177E7AEC574}"/>
                </a:ext>
              </a:extLst>
            </p:cNvPr>
            <p:cNvGrpSpPr/>
            <p:nvPr/>
          </p:nvGrpSpPr>
          <p:grpSpPr>
            <a:xfrm>
              <a:off x="653699" y="658535"/>
              <a:ext cx="2287806" cy="1200329"/>
              <a:chOff x="2200542" y="2705725"/>
              <a:chExt cx="2287806" cy="1200329"/>
            </a:xfrm>
          </p:grpSpPr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8100C26A-38C4-E0BD-4055-2294E6F3630A}"/>
                  </a:ext>
                </a:extLst>
              </p:cNvPr>
              <p:cNvSpPr txBox="1"/>
              <p:nvPr/>
            </p:nvSpPr>
            <p:spPr>
              <a:xfrm>
                <a:off x="2200542" y="2705725"/>
                <a:ext cx="22878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err="1">
                    <a:ln w="161925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lang="en-US" sz="7200" dirty="0">
                    <a:ln w="161925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1:</a:t>
                </a:r>
                <a:endParaRPr lang="vi-VN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7BC2B450-4B31-E2CE-A87F-D85B6363F2AA}"/>
                  </a:ext>
                </a:extLst>
              </p:cNvPr>
              <p:cNvSpPr txBox="1"/>
              <p:nvPr/>
            </p:nvSpPr>
            <p:spPr>
              <a:xfrm>
                <a:off x="2200542" y="2705725"/>
                <a:ext cx="22878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err="1"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lang="en-US" sz="7200" dirty="0"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1:</a:t>
                </a:r>
                <a:endParaRPr lang="vi-VN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F33FF749-87CD-BC07-D066-3951AB74AB8E}"/>
              </a:ext>
            </a:extLst>
          </p:cNvPr>
          <p:cNvGrpSpPr/>
          <p:nvPr/>
        </p:nvGrpSpPr>
        <p:grpSpPr>
          <a:xfrm>
            <a:off x="1791572" y="2014646"/>
            <a:ext cx="5045797" cy="597622"/>
            <a:chOff x="1044973" y="3650317"/>
            <a:chExt cx="2880581" cy="471912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96FC052F-D8A2-8039-1EBF-2DDEEABBE686}"/>
                </a:ext>
              </a:extLst>
            </p:cNvPr>
            <p:cNvSpPr/>
            <p:nvPr/>
          </p:nvSpPr>
          <p:spPr>
            <a:xfrm>
              <a:off x="1044973" y="3676830"/>
              <a:ext cx="2880581" cy="445399"/>
            </a:xfrm>
            <a:prstGeom prst="roundRect">
              <a:avLst/>
            </a:prstGeom>
            <a:solidFill>
              <a:srgbClr val="F8A8A6"/>
            </a:solidFill>
            <a:ln w="28575">
              <a:solidFill>
                <a:srgbClr val="EE3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6E19D15E-59FC-5232-6366-5C88A36AAB7E}"/>
                </a:ext>
              </a:extLst>
            </p:cNvPr>
            <p:cNvSpPr txBox="1"/>
            <p:nvPr/>
          </p:nvSpPr>
          <p:spPr>
            <a:xfrm>
              <a:off x="1143804" y="3650317"/>
              <a:ext cx="2682918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trăm hai mươi lăm</a:t>
              </a: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C4A80774-09CC-F653-8A4E-40A93D57236F}"/>
              </a:ext>
            </a:extLst>
          </p:cNvPr>
          <p:cNvGrpSpPr/>
          <p:nvPr/>
        </p:nvGrpSpPr>
        <p:grpSpPr>
          <a:xfrm>
            <a:off x="1796810" y="3182068"/>
            <a:ext cx="5061511" cy="605244"/>
            <a:chOff x="622099" y="3660564"/>
            <a:chExt cx="3706761" cy="477930"/>
          </a:xfrm>
        </p:grpSpPr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xmlns="" id="{FB04B798-3D4B-F89A-957E-F0677D1EABFA}"/>
                </a:ext>
              </a:extLst>
            </p:cNvPr>
            <p:cNvSpPr/>
            <p:nvPr/>
          </p:nvSpPr>
          <p:spPr>
            <a:xfrm>
              <a:off x="622099" y="3676829"/>
              <a:ext cx="3706761" cy="461665"/>
            </a:xfrm>
            <a:prstGeom prst="roundRect">
              <a:avLst/>
            </a:prstGeom>
            <a:solidFill>
              <a:srgbClr val="E2E69A"/>
            </a:solidFill>
            <a:ln w="28575">
              <a:solidFill>
                <a:srgbClr val="C2C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046E17E2-61CC-FFE6-A709-6E3062682E6F}"/>
                </a:ext>
              </a:extLst>
            </p:cNvPr>
            <p:cNvSpPr txBox="1"/>
            <p:nvPr/>
          </p:nvSpPr>
          <p:spPr>
            <a:xfrm>
              <a:off x="686009" y="3660564"/>
              <a:ext cx="3578940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Bảy trăm linh bảy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8181D009-B47A-220A-92F0-01593C774AD7}"/>
              </a:ext>
            </a:extLst>
          </p:cNvPr>
          <p:cNvGrpSpPr/>
          <p:nvPr/>
        </p:nvGrpSpPr>
        <p:grpSpPr>
          <a:xfrm>
            <a:off x="1786334" y="4357112"/>
            <a:ext cx="5061511" cy="584775"/>
            <a:chOff x="622099" y="3660564"/>
            <a:chExt cx="3706761" cy="1247491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xmlns="" id="{C3ED3061-3618-6752-D2F1-BA770C8CE1F9}"/>
                </a:ext>
              </a:extLst>
            </p:cNvPr>
            <p:cNvSpPr/>
            <p:nvPr/>
          </p:nvSpPr>
          <p:spPr>
            <a:xfrm>
              <a:off x="622099" y="3676830"/>
              <a:ext cx="3706761" cy="1200329"/>
            </a:xfrm>
            <a:prstGeom prst="roundRect">
              <a:avLst/>
            </a:prstGeom>
            <a:solidFill>
              <a:srgbClr val="FFF3AB"/>
            </a:solidFill>
            <a:ln w="28575">
              <a:solidFill>
                <a:srgbClr val="FF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7B2FE452-2FBF-9EFB-24ED-9FB04AF9811E}"/>
                </a:ext>
              </a:extLst>
            </p:cNvPr>
            <p:cNvSpPr txBox="1"/>
            <p:nvPr/>
          </p:nvSpPr>
          <p:spPr>
            <a:xfrm>
              <a:off x="686008" y="3660564"/>
              <a:ext cx="3578941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 trăm bốn mươi tư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9A8F2F88-E243-39AE-B0C4-F7D0303D1034}"/>
              </a:ext>
            </a:extLst>
          </p:cNvPr>
          <p:cNvGrpSpPr/>
          <p:nvPr/>
        </p:nvGrpSpPr>
        <p:grpSpPr>
          <a:xfrm>
            <a:off x="1786334" y="5519312"/>
            <a:ext cx="5045796" cy="584775"/>
            <a:chOff x="622099" y="3653246"/>
            <a:chExt cx="3706761" cy="1247491"/>
          </a:xfrm>
          <a:solidFill>
            <a:srgbClr val="FFC964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xmlns="" id="{255B473F-A54B-3DB0-FDC7-089A24CF9210}"/>
                </a:ext>
              </a:extLst>
            </p:cNvPr>
            <p:cNvSpPr/>
            <p:nvPr/>
          </p:nvSpPr>
          <p:spPr>
            <a:xfrm>
              <a:off x="622099" y="3676830"/>
              <a:ext cx="3706761" cy="1200328"/>
            </a:xfrm>
            <a:prstGeom prst="roundRect">
              <a:avLst/>
            </a:prstGeom>
            <a:solidFill>
              <a:srgbClr val="FFEFD1"/>
            </a:solidFill>
            <a:ln w="28575">
              <a:solidFill>
                <a:srgbClr val="FFC9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24F26C0D-1C4B-EC74-8F22-1C8F5F1F529B}"/>
                </a:ext>
              </a:extLst>
            </p:cNvPr>
            <p:cNvSpPr txBox="1"/>
            <p:nvPr/>
          </p:nvSpPr>
          <p:spPr>
            <a:xfrm>
              <a:off x="686009" y="3653246"/>
              <a:ext cx="3578938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nghìn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xmlns="" id="{22B69E13-42C3-5687-5792-FDE6B873D2EB}"/>
              </a:ext>
            </a:extLst>
          </p:cNvPr>
          <p:cNvGrpSpPr/>
          <p:nvPr/>
        </p:nvGrpSpPr>
        <p:grpSpPr>
          <a:xfrm>
            <a:off x="7801612" y="1758847"/>
            <a:ext cx="2300885" cy="1012625"/>
            <a:chOff x="197426" y="1579418"/>
            <a:chExt cx="5760889" cy="2535382"/>
          </a:xfrm>
        </p:grpSpPr>
        <p:pic>
          <p:nvPicPr>
            <p:cNvPr id="26" name="图片 3">
              <a:extLst>
                <a:ext uri="{FF2B5EF4-FFF2-40B4-BE49-F238E27FC236}">
                  <a16:creationId xmlns:a16="http://schemas.microsoft.com/office/drawing/2014/main" xmlns="" id="{CC66A56C-66A1-0585-D061-7A4E2C67A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xmlns="" id="{85605592-4622-0239-468B-A3BAED13146D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525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0B39BD57-623A-6102-6041-362FB831F20E}"/>
              </a:ext>
            </a:extLst>
          </p:cNvPr>
          <p:cNvGrpSpPr/>
          <p:nvPr/>
        </p:nvGrpSpPr>
        <p:grpSpPr>
          <a:xfrm>
            <a:off x="7801611" y="2910351"/>
            <a:ext cx="2300885" cy="1012625"/>
            <a:chOff x="197426" y="1579418"/>
            <a:chExt cx="5760889" cy="2535382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xmlns="" id="{CF2699BC-257E-AA80-6911-35CAE6230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B5CC4F3C-EF3C-51C4-DA38-5FC32CFA3B05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707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7951ADEA-E88B-925B-DF31-F86DAFC7D40C}"/>
              </a:ext>
            </a:extLst>
          </p:cNvPr>
          <p:cNvGrpSpPr/>
          <p:nvPr/>
        </p:nvGrpSpPr>
        <p:grpSpPr>
          <a:xfrm>
            <a:off x="7801610" y="4061855"/>
            <a:ext cx="2300885" cy="1012625"/>
            <a:chOff x="197426" y="1579418"/>
            <a:chExt cx="5760889" cy="2535382"/>
          </a:xfrm>
        </p:grpSpPr>
        <p:pic>
          <p:nvPicPr>
            <p:cNvPr id="32" name="图片 3">
              <a:extLst>
                <a:ext uri="{FF2B5EF4-FFF2-40B4-BE49-F238E27FC236}">
                  <a16:creationId xmlns:a16="http://schemas.microsoft.com/office/drawing/2014/main" xmlns="" id="{32F32DC0-8767-2871-8B46-8EFDE1AE5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A295A26C-7330-4434-510A-89098303E933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444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B34F3E20-9184-4DF3-0AC7-175FD5C29710}"/>
              </a:ext>
            </a:extLst>
          </p:cNvPr>
          <p:cNvGrpSpPr/>
          <p:nvPr/>
        </p:nvGrpSpPr>
        <p:grpSpPr>
          <a:xfrm>
            <a:off x="7801609" y="5212220"/>
            <a:ext cx="2300885" cy="1012625"/>
            <a:chOff x="197426" y="1579418"/>
            <a:chExt cx="5760889" cy="2535382"/>
          </a:xfrm>
        </p:grpSpPr>
        <p:pic>
          <p:nvPicPr>
            <p:cNvPr id="35" name="图片 3">
              <a:extLst>
                <a:ext uri="{FF2B5EF4-FFF2-40B4-BE49-F238E27FC236}">
                  <a16:creationId xmlns:a16="http://schemas.microsoft.com/office/drawing/2014/main" xmlns="" id="{7F52507B-9B5F-C663-16A3-080F8DC65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9F70E945-0CD5-D05C-B8F1-F28C27FC0A43}"/>
                </a:ext>
              </a:extLst>
            </p:cNvPr>
            <p:cNvSpPr txBox="1"/>
            <p:nvPr/>
          </p:nvSpPr>
          <p:spPr>
            <a:xfrm>
              <a:off x="2083714" y="2487974"/>
              <a:ext cx="2951813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1 000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2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C304E7D-155D-3E4A-B474-23DF5722BEF4}"/>
              </a:ext>
            </a:extLst>
          </p:cNvPr>
          <p:cNvSpPr txBox="1"/>
          <p:nvPr/>
        </p:nvSpPr>
        <p:spPr>
          <a:xfrm>
            <a:off x="2941505" y="1112516"/>
            <a:ext cx="5420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b)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đó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gồm</a:t>
            </a:r>
            <a:r>
              <a:rPr lang="en-US" sz="3600" b="1" dirty="0">
                <a:solidFill>
                  <a:srgbClr val="89BCA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  <a:endParaRPr lang="vi-VN" sz="3600" b="1" dirty="0">
              <a:solidFill>
                <a:srgbClr val="89BCA7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2B9EE8A-D8AF-AA12-6AD6-3177E7AEC574}"/>
              </a:ext>
            </a:extLst>
          </p:cNvPr>
          <p:cNvGrpSpPr/>
          <p:nvPr/>
        </p:nvGrpSpPr>
        <p:grpSpPr>
          <a:xfrm>
            <a:off x="653699" y="658535"/>
            <a:ext cx="2287806" cy="1200329"/>
            <a:chOff x="2200542" y="2705725"/>
            <a:chExt cx="2287806" cy="1200329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8100C26A-38C4-E0BD-4055-2294E6F3630A}"/>
                </a:ext>
              </a:extLst>
            </p:cNvPr>
            <p:cNvSpPr txBox="1"/>
            <p:nvPr/>
          </p:nvSpPr>
          <p:spPr>
            <a:xfrm>
              <a:off x="2200542" y="2705725"/>
              <a:ext cx="2287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1:</a:t>
              </a:r>
              <a:endParaRPr lang="vi-VN" sz="7200" dirty="0">
                <a:ln w="161925">
                  <a:solidFill>
                    <a:schemeClr val="bg1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BC2B450-4B31-E2CE-A87F-D85B6363F2AA}"/>
                </a:ext>
              </a:extLst>
            </p:cNvPr>
            <p:cNvSpPr txBox="1"/>
            <p:nvPr/>
          </p:nvSpPr>
          <p:spPr>
            <a:xfrm>
              <a:off x="2200542" y="2705725"/>
              <a:ext cx="22878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1:</a:t>
              </a:r>
              <a:endParaRPr lang="vi-VN" sz="7200" dirty="0"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F33FF749-87CD-BC07-D066-3951AB74AB8E}"/>
              </a:ext>
            </a:extLst>
          </p:cNvPr>
          <p:cNvGrpSpPr/>
          <p:nvPr/>
        </p:nvGrpSpPr>
        <p:grpSpPr>
          <a:xfrm>
            <a:off x="1791572" y="2014646"/>
            <a:ext cx="5420074" cy="597622"/>
            <a:chOff x="1044973" y="3650317"/>
            <a:chExt cx="2880581" cy="471912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96FC052F-D8A2-8039-1EBF-2DDEEABBE686}"/>
                </a:ext>
              </a:extLst>
            </p:cNvPr>
            <p:cNvSpPr/>
            <p:nvPr/>
          </p:nvSpPr>
          <p:spPr>
            <a:xfrm>
              <a:off x="1044973" y="3676830"/>
              <a:ext cx="2880581" cy="445399"/>
            </a:xfrm>
            <a:prstGeom prst="roundRect">
              <a:avLst/>
            </a:prstGeom>
            <a:solidFill>
              <a:srgbClr val="F8A8A6"/>
            </a:solidFill>
            <a:ln w="28575">
              <a:solidFill>
                <a:srgbClr val="EE3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6E19D15E-59FC-5232-6366-5C88A36AAB7E}"/>
                </a:ext>
              </a:extLst>
            </p:cNvPr>
            <p:cNvSpPr txBox="1"/>
            <p:nvPr/>
          </p:nvSpPr>
          <p:spPr>
            <a:xfrm>
              <a:off x="1143804" y="3650317"/>
              <a:ext cx="2682918" cy="461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 trăm, 5 chục và 7 đơn v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ị</a:t>
              </a:r>
              <a:endPara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C4A80774-09CC-F653-8A4E-40A93D57236F}"/>
              </a:ext>
            </a:extLst>
          </p:cNvPr>
          <p:cNvGrpSpPr/>
          <p:nvPr/>
        </p:nvGrpSpPr>
        <p:grpSpPr>
          <a:xfrm>
            <a:off x="1786334" y="3182070"/>
            <a:ext cx="5420074" cy="1077219"/>
            <a:chOff x="622099" y="3660564"/>
            <a:chExt cx="3706761" cy="850624"/>
          </a:xfrm>
        </p:grpSpPr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xmlns="" id="{FB04B798-3D4B-F89A-957E-F0677D1EABFA}"/>
                </a:ext>
              </a:extLst>
            </p:cNvPr>
            <p:cNvSpPr/>
            <p:nvPr/>
          </p:nvSpPr>
          <p:spPr>
            <a:xfrm>
              <a:off x="622099" y="3676829"/>
              <a:ext cx="3706761" cy="461665"/>
            </a:xfrm>
            <a:prstGeom prst="roundRect">
              <a:avLst/>
            </a:prstGeom>
            <a:solidFill>
              <a:srgbClr val="E2E69A"/>
            </a:solidFill>
            <a:ln w="28575">
              <a:solidFill>
                <a:srgbClr val="C2C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046E17E2-61CC-FFE6-A709-6E3062682E6F}"/>
                </a:ext>
              </a:extLst>
            </p:cNvPr>
            <p:cNvSpPr txBox="1"/>
            <p:nvPr/>
          </p:nvSpPr>
          <p:spPr>
            <a:xfrm>
              <a:off x="686009" y="3660564"/>
              <a:ext cx="3578940" cy="850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trăm, 0 chục và 8 đơn vị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8181D009-B47A-220A-92F0-01593C774AD7}"/>
              </a:ext>
            </a:extLst>
          </p:cNvPr>
          <p:cNvGrpSpPr/>
          <p:nvPr/>
        </p:nvGrpSpPr>
        <p:grpSpPr>
          <a:xfrm>
            <a:off x="1786334" y="4357112"/>
            <a:ext cx="5420074" cy="584775"/>
            <a:chOff x="622099" y="3660564"/>
            <a:chExt cx="3706761" cy="1247491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xmlns="" id="{C3ED3061-3618-6752-D2F1-BA770C8CE1F9}"/>
                </a:ext>
              </a:extLst>
            </p:cNvPr>
            <p:cNvSpPr/>
            <p:nvPr/>
          </p:nvSpPr>
          <p:spPr>
            <a:xfrm>
              <a:off x="622099" y="3676830"/>
              <a:ext cx="3706761" cy="1200329"/>
            </a:xfrm>
            <a:prstGeom prst="roundRect">
              <a:avLst/>
            </a:prstGeom>
            <a:solidFill>
              <a:srgbClr val="FFF3AB"/>
            </a:solidFill>
            <a:ln w="28575">
              <a:solidFill>
                <a:srgbClr val="FFD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7B2FE452-2FBF-9EFB-24ED-9FB04AF9811E}"/>
                </a:ext>
              </a:extLst>
            </p:cNvPr>
            <p:cNvSpPr txBox="1"/>
            <p:nvPr/>
          </p:nvSpPr>
          <p:spPr>
            <a:xfrm>
              <a:off x="686008" y="3660564"/>
              <a:ext cx="3578941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 trăm, 6 chục và 6 đơn 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ị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9A8F2F88-E243-39AE-B0C4-F7D0303D1034}"/>
              </a:ext>
            </a:extLst>
          </p:cNvPr>
          <p:cNvGrpSpPr/>
          <p:nvPr/>
        </p:nvGrpSpPr>
        <p:grpSpPr>
          <a:xfrm>
            <a:off x="1786334" y="5519312"/>
            <a:ext cx="5045796" cy="584775"/>
            <a:chOff x="622099" y="3653246"/>
            <a:chExt cx="3706761" cy="1247491"/>
          </a:xfrm>
          <a:solidFill>
            <a:srgbClr val="FFC964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xmlns="" id="{255B473F-A54B-3DB0-FDC7-089A24CF9210}"/>
                </a:ext>
              </a:extLst>
            </p:cNvPr>
            <p:cNvSpPr/>
            <p:nvPr/>
          </p:nvSpPr>
          <p:spPr>
            <a:xfrm>
              <a:off x="622099" y="3676830"/>
              <a:ext cx="3706761" cy="1200328"/>
            </a:xfrm>
            <a:prstGeom prst="roundRect">
              <a:avLst/>
            </a:prstGeom>
            <a:solidFill>
              <a:srgbClr val="FFEFD1"/>
            </a:solidFill>
            <a:ln w="28575">
              <a:solidFill>
                <a:srgbClr val="FFC9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24F26C0D-1C4B-EC74-8F22-1C8F5F1F529B}"/>
                </a:ext>
              </a:extLst>
            </p:cNvPr>
            <p:cNvSpPr txBox="1"/>
            <p:nvPr/>
          </p:nvSpPr>
          <p:spPr>
            <a:xfrm>
              <a:off x="686009" y="3653246"/>
              <a:ext cx="3578938" cy="1247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chục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xmlns="" id="{22B69E13-42C3-5687-5792-FDE6B873D2EB}"/>
              </a:ext>
            </a:extLst>
          </p:cNvPr>
          <p:cNvGrpSpPr/>
          <p:nvPr/>
        </p:nvGrpSpPr>
        <p:grpSpPr>
          <a:xfrm>
            <a:off x="7801612" y="1758847"/>
            <a:ext cx="2300885" cy="1012625"/>
            <a:chOff x="197426" y="1579418"/>
            <a:chExt cx="5760889" cy="2535382"/>
          </a:xfrm>
        </p:grpSpPr>
        <p:pic>
          <p:nvPicPr>
            <p:cNvPr id="26" name="图片 3">
              <a:extLst>
                <a:ext uri="{FF2B5EF4-FFF2-40B4-BE49-F238E27FC236}">
                  <a16:creationId xmlns:a16="http://schemas.microsoft.com/office/drawing/2014/main" xmlns="" id="{CC66A56C-66A1-0585-D061-7A4E2C67A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xmlns="" id="{85605592-4622-0239-468B-A3BAED13146D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357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0B39BD57-623A-6102-6041-362FB831F20E}"/>
              </a:ext>
            </a:extLst>
          </p:cNvPr>
          <p:cNvGrpSpPr/>
          <p:nvPr/>
        </p:nvGrpSpPr>
        <p:grpSpPr>
          <a:xfrm>
            <a:off x="7801611" y="2910351"/>
            <a:ext cx="2300885" cy="1012625"/>
            <a:chOff x="197426" y="1579418"/>
            <a:chExt cx="5760889" cy="2535382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xmlns="" id="{CF2699BC-257E-AA80-6911-35CAE6230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B5CC4F3C-EF3C-51C4-DA38-5FC32CFA3B05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108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7951ADEA-E88B-925B-DF31-F86DAFC7D40C}"/>
              </a:ext>
            </a:extLst>
          </p:cNvPr>
          <p:cNvGrpSpPr/>
          <p:nvPr/>
        </p:nvGrpSpPr>
        <p:grpSpPr>
          <a:xfrm>
            <a:off x="7801610" y="4061855"/>
            <a:ext cx="2300885" cy="1012625"/>
            <a:chOff x="197426" y="1579418"/>
            <a:chExt cx="5760889" cy="2535382"/>
          </a:xfrm>
        </p:grpSpPr>
        <p:pic>
          <p:nvPicPr>
            <p:cNvPr id="32" name="图片 3">
              <a:extLst>
                <a:ext uri="{FF2B5EF4-FFF2-40B4-BE49-F238E27FC236}">
                  <a16:creationId xmlns:a16="http://schemas.microsoft.com/office/drawing/2014/main" xmlns="" id="{32F32DC0-8767-2871-8B46-8EFDE1AE5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A295A26C-7330-4434-510A-89098303E933}"/>
                </a:ext>
              </a:extLst>
            </p:cNvPr>
            <p:cNvSpPr txBox="1"/>
            <p:nvPr/>
          </p:nvSpPr>
          <p:spPr>
            <a:xfrm>
              <a:off x="2083715" y="2487974"/>
              <a:ext cx="2077166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666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B34F3E20-9184-4DF3-0AC7-175FD5C29710}"/>
              </a:ext>
            </a:extLst>
          </p:cNvPr>
          <p:cNvGrpSpPr/>
          <p:nvPr/>
        </p:nvGrpSpPr>
        <p:grpSpPr>
          <a:xfrm>
            <a:off x="7801609" y="5212220"/>
            <a:ext cx="2300885" cy="1012625"/>
            <a:chOff x="197426" y="1579418"/>
            <a:chExt cx="5760889" cy="2535382"/>
          </a:xfrm>
        </p:grpSpPr>
        <p:pic>
          <p:nvPicPr>
            <p:cNvPr id="35" name="图片 3">
              <a:extLst>
                <a:ext uri="{FF2B5EF4-FFF2-40B4-BE49-F238E27FC236}">
                  <a16:creationId xmlns:a16="http://schemas.microsoft.com/office/drawing/2014/main" xmlns="" id="{7F52507B-9B5F-C663-16A3-080F8DC65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29825" r="5289" b="29089"/>
            <a:stretch/>
          </p:blipFill>
          <p:spPr>
            <a:xfrm>
              <a:off x="197426" y="1579418"/>
              <a:ext cx="5760889" cy="2535382"/>
            </a:xfrm>
            <a:prstGeom prst="rect">
              <a:avLst/>
            </a:prstGeom>
          </p:spPr>
        </p:pic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9F70E945-0CD5-D05C-B8F1-F28C27FC0A43}"/>
                </a:ext>
              </a:extLst>
            </p:cNvPr>
            <p:cNvSpPr txBox="1"/>
            <p:nvPr/>
          </p:nvSpPr>
          <p:spPr>
            <a:xfrm>
              <a:off x="2083714" y="2487974"/>
              <a:ext cx="2951813" cy="131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880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6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Nhóm 42">
            <a:extLst>
              <a:ext uri="{FF2B5EF4-FFF2-40B4-BE49-F238E27FC236}">
                <a16:creationId xmlns:a16="http://schemas.microsoft.com/office/drawing/2014/main" xmlns="" id="{55A9F0C2-2889-E45A-A15D-D2288745A7EB}"/>
              </a:ext>
            </a:extLst>
          </p:cNvPr>
          <p:cNvGrpSpPr/>
          <p:nvPr/>
        </p:nvGrpSpPr>
        <p:grpSpPr>
          <a:xfrm>
            <a:off x="673363" y="363567"/>
            <a:ext cx="9418284" cy="1210097"/>
            <a:chOff x="673363" y="363567"/>
            <a:chExt cx="9418284" cy="1210097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xmlns="" id="{5C304E7D-155D-3E4A-B474-23DF5722BEF4}"/>
                </a:ext>
              </a:extLst>
            </p:cNvPr>
            <p:cNvSpPr txBox="1"/>
            <p:nvPr/>
          </p:nvSpPr>
          <p:spPr>
            <a:xfrm>
              <a:off x="3150323" y="817548"/>
              <a:ext cx="6941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srgbClr val="89BCA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Mỗi số được viết thành tổng nào?</a:t>
              </a: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xmlns="" id="{32B9EE8A-D8AF-AA12-6AD6-3177E7AEC574}"/>
                </a:ext>
              </a:extLst>
            </p:cNvPr>
            <p:cNvGrpSpPr/>
            <p:nvPr/>
          </p:nvGrpSpPr>
          <p:grpSpPr>
            <a:xfrm>
              <a:off x="673363" y="363567"/>
              <a:ext cx="2476960" cy="1210097"/>
              <a:chOff x="2200542" y="2705725"/>
              <a:chExt cx="2476960" cy="1210097"/>
            </a:xfrm>
          </p:grpSpPr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8100C26A-38C4-E0BD-4055-2294E6F3630A}"/>
                  </a:ext>
                </a:extLst>
              </p:cNvPr>
              <p:cNvSpPr txBox="1"/>
              <p:nvPr/>
            </p:nvSpPr>
            <p:spPr>
              <a:xfrm>
                <a:off x="2200542" y="2705725"/>
                <a:ext cx="24769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err="1">
                    <a:ln w="161925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lang="en-US" sz="7200" dirty="0">
                    <a:ln w="161925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19000">
                          <a:srgbClr val="89BCA7"/>
                        </a:gs>
                        <a:gs pos="76000">
                          <a:srgbClr val="FFC964"/>
                        </a:gs>
                      </a:gsLst>
                      <a:lin ang="5400000" scaled="1"/>
                      <a:tileRect/>
                    </a:gra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2:</a:t>
                </a:r>
                <a:endParaRPr lang="vi-VN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7BC2B450-4B31-E2CE-A87F-D85B6363F2AA}"/>
                  </a:ext>
                </a:extLst>
              </p:cNvPr>
              <p:cNvSpPr txBox="1"/>
              <p:nvPr/>
            </p:nvSpPr>
            <p:spPr>
              <a:xfrm>
                <a:off x="2200542" y="2715493"/>
                <a:ext cx="2476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err="1"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Bài</a:t>
                </a:r>
                <a:r>
                  <a:rPr lang="en-US" sz="7200" dirty="0">
                    <a:gradFill flip="none" rotWithShape="1">
                      <a:gsLst>
                        <a:gs pos="52000">
                          <a:srgbClr val="99BE9E"/>
                        </a:gs>
                        <a:gs pos="60000">
                          <a:srgbClr val="FFC964"/>
                        </a:gs>
                      </a:gsLst>
                      <a:lin ang="5400000" scaled="1"/>
                      <a:tileRect/>
                    </a:gra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2:</a:t>
                </a:r>
                <a:endParaRPr lang="vi-VN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074DC07A-0797-207D-3D72-6FAF4D272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8" y="1583432"/>
            <a:ext cx="10763423" cy="4432850"/>
          </a:xfrm>
          <a:prstGeom prst="rect">
            <a:avLst/>
          </a:prstGeom>
        </p:spPr>
      </p:pic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xmlns="" id="{F0FE4506-71E2-7A8E-3BD5-EF8F0651BB43}"/>
              </a:ext>
            </a:extLst>
          </p:cNvPr>
          <p:cNvSpPr/>
          <p:nvPr/>
        </p:nvSpPr>
        <p:spPr>
          <a:xfrm>
            <a:off x="2556387" y="3775587"/>
            <a:ext cx="727586" cy="1179871"/>
          </a:xfrm>
          <a:custGeom>
            <a:avLst/>
            <a:gdLst>
              <a:gd name="connsiteX0" fmla="*/ 678426 w 678426"/>
              <a:gd name="connsiteY0" fmla="*/ 0 h 1160207"/>
              <a:gd name="connsiteX1" fmla="*/ 0 w 678426"/>
              <a:gd name="connsiteY1" fmla="*/ 1160207 h 116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426" h="1160207">
                <a:moveTo>
                  <a:pt x="678426" y="0"/>
                </a:moveTo>
                <a:cubicBezTo>
                  <a:pt x="374445" y="463755"/>
                  <a:pt x="70464" y="927510"/>
                  <a:pt x="0" y="1160207"/>
                </a:cubicBezTo>
              </a:path>
            </a:pathLst>
          </a:custGeom>
          <a:noFill/>
          <a:ln w="28575">
            <a:solidFill>
              <a:srgbClr val="EF9664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xmlns="" id="{7E4A4AB3-BF67-9C7E-3209-F77F14DE88F6}"/>
              </a:ext>
            </a:extLst>
          </p:cNvPr>
          <p:cNvSpPr/>
          <p:nvPr/>
        </p:nvSpPr>
        <p:spPr>
          <a:xfrm flipV="1">
            <a:off x="2556387" y="3952569"/>
            <a:ext cx="727586" cy="1322000"/>
          </a:xfrm>
          <a:custGeom>
            <a:avLst/>
            <a:gdLst>
              <a:gd name="connsiteX0" fmla="*/ 678426 w 678426"/>
              <a:gd name="connsiteY0" fmla="*/ 0 h 1160207"/>
              <a:gd name="connsiteX1" fmla="*/ 0 w 678426"/>
              <a:gd name="connsiteY1" fmla="*/ 1160207 h 116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426" h="1160207">
                <a:moveTo>
                  <a:pt x="678426" y="0"/>
                </a:moveTo>
                <a:cubicBezTo>
                  <a:pt x="374445" y="463755"/>
                  <a:pt x="70464" y="927510"/>
                  <a:pt x="0" y="1160207"/>
                </a:cubicBezTo>
              </a:path>
            </a:pathLst>
          </a:custGeom>
          <a:noFill/>
          <a:ln w="28575">
            <a:solidFill>
              <a:srgbClr val="EF9664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xmlns="" id="{94F46FDF-1EBD-9E35-7421-5B44E3EFD8F1}"/>
              </a:ext>
            </a:extLst>
          </p:cNvPr>
          <p:cNvCxnSpPr/>
          <p:nvPr/>
        </p:nvCxnSpPr>
        <p:spPr>
          <a:xfrm>
            <a:off x="8799871" y="2467897"/>
            <a:ext cx="904568" cy="1307690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xmlns="" id="{7461028F-BE52-8BF0-FE8E-67E57FD0CC82}"/>
              </a:ext>
            </a:extLst>
          </p:cNvPr>
          <p:cNvCxnSpPr>
            <a:cxnSpLocks/>
          </p:cNvCxnSpPr>
          <p:nvPr/>
        </p:nvCxnSpPr>
        <p:spPr>
          <a:xfrm>
            <a:off x="8731045" y="3795123"/>
            <a:ext cx="973394" cy="818446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kết nối Mũi tên Thẳng 40">
            <a:extLst>
              <a:ext uri="{FF2B5EF4-FFF2-40B4-BE49-F238E27FC236}">
                <a16:creationId xmlns:a16="http://schemas.microsoft.com/office/drawing/2014/main" xmlns="" id="{487FB912-11B5-48A4-FDA5-0EB145415C3D}"/>
              </a:ext>
            </a:extLst>
          </p:cNvPr>
          <p:cNvCxnSpPr>
            <a:cxnSpLocks/>
          </p:cNvCxnSpPr>
          <p:nvPr/>
        </p:nvCxnSpPr>
        <p:spPr>
          <a:xfrm flipV="1">
            <a:off x="8662219" y="2939845"/>
            <a:ext cx="1042220" cy="2182504"/>
          </a:xfrm>
          <a:prstGeom prst="straightConnector1">
            <a:avLst/>
          </a:prstGeom>
          <a:ln w="28575">
            <a:solidFill>
              <a:srgbClr val="54B7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8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C304E7D-155D-3E4A-B474-23DF5722BEF4}"/>
              </a:ext>
            </a:extLst>
          </p:cNvPr>
          <p:cNvSpPr txBox="1"/>
          <p:nvPr/>
        </p:nvSpPr>
        <p:spPr>
          <a:xfrm>
            <a:off x="3077497" y="834787"/>
            <a:ext cx="844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Số học sinh của Trường Thắng Lợi như sau: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32B9EE8A-D8AF-AA12-6AD6-3177E7AEC574}"/>
              </a:ext>
            </a:extLst>
          </p:cNvPr>
          <p:cNvGrpSpPr/>
          <p:nvPr/>
        </p:nvGrpSpPr>
        <p:grpSpPr>
          <a:xfrm>
            <a:off x="673363" y="363566"/>
            <a:ext cx="2476960" cy="1200330"/>
            <a:chOff x="2200542" y="2705724"/>
            <a:chExt cx="2476960" cy="1200330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8100C26A-38C4-E0BD-4055-2294E6F3630A}"/>
                </a:ext>
              </a:extLst>
            </p:cNvPr>
            <p:cNvSpPr txBox="1"/>
            <p:nvPr/>
          </p:nvSpPr>
          <p:spPr>
            <a:xfrm>
              <a:off x="2200542" y="2705725"/>
              <a:ext cx="2476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err="1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ln w="161925">
                    <a:solidFill>
                      <a:schemeClr val="bg1"/>
                    </a:solidFill>
                  </a:ln>
                  <a:gradFill flip="none" rotWithShape="1">
                    <a:gsLst>
                      <a:gs pos="19000">
                        <a:srgbClr val="89BCA7"/>
                      </a:gs>
                      <a:gs pos="76000">
                        <a:srgbClr val="FFC964"/>
                      </a:gs>
                    </a:gsLst>
                    <a:lin ang="54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3:</a:t>
              </a:r>
              <a:endParaRPr lang="vi-VN" sz="7200" dirty="0">
                <a:ln w="161925">
                  <a:solidFill>
                    <a:schemeClr val="bg1"/>
                  </a:solidFill>
                </a:ln>
                <a:gradFill flip="none" rotWithShape="1">
                  <a:gsLst>
                    <a:gs pos="19000">
                      <a:srgbClr val="89BCA7"/>
                    </a:gs>
                    <a:gs pos="76000">
                      <a:srgbClr val="FFC964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7BC2B450-4B31-E2CE-A87F-D85B6363F2AA}"/>
                </a:ext>
              </a:extLst>
            </p:cNvPr>
            <p:cNvSpPr txBox="1"/>
            <p:nvPr/>
          </p:nvSpPr>
          <p:spPr>
            <a:xfrm>
              <a:off x="2200542" y="2705724"/>
              <a:ext cx="247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Bài</a:t>
              </a:r>
              <a:r>
                <a:rPr lang="en-US" sz="7200" dirty="0">
                  <a:gradFill flip="none" rotWithShape="1">
                    <a:gsLst>
                      <a:gs pos="52000">
                        <a:srgbClr val="99BE9E"/>
                      </a:gs>
                      <a:gs pos="60000">
                        <a:srgbClr val="FFC964"/>
                      </a:gs>
                    </a:gsLst>
                    <a:lin ang="5400000" scaled="1"/>
                    <a:tileRect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3:</a:t>
              </a:r>
              <a:endParaRPr lang="vi-VN" sz="7200" dirty="0">
                <a:gradFill flip="none" rotWithShape="1">
                  <a:gsLst>
                    <a:gs pos="52000">
                      <a:srgbClr val="99BE9E"/>
                    </a:gs>
                    <a:gs pos="60000">
                      <a:srgbClr val="FFC964"/>
                    </a:gs>
                  </a:gsLst>
                  <a:lin ang="5400000" scaled="1"/>
                  <a:tileRect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aphicFrame>
        <p:nvGraphicFramePr>
          <p:cNvPr id="3" name="Bảng 7">
            <a:extLst>
              <a:ext uri="{FF2B5EF4-FFF2-40B4-BE49-F238E27FC236}">
                <a16:creationId xmlns:a16="http://schemas.microsoft.com/office/drawing/2014/main" xmlns="" id="{2FD56F45-04CE-602A-76E7-D37C38E39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83626"/>
              </p:ext>
            </p:extLst>
          </p:nvPr>
        </p:nvGraphicFramePr>
        <p:xfrm>
          <a:off x="838119" y="1735592"/>
          <a:ext cx="10736826" cy="170873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6216">
                  <a:extLst>
                    <a:ext uri="{9D8B030D-6E8A-4147-A177-3AD203B41FA5}">
                      <a16:colId xmlns:a16="http://schemas.microsoft.com/office/drawing/2014/main" xmlns="" val="3399556139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176040416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341138036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1255909221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2082690528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3446902318"/>
                    </a:ext>
                  </a:extLst>
                </a:gridCol>
              </a:tblGrid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88412"/>
                  </a:ext>
                </a:extLst>
              </a:tr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949316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F7F98E9-5E41-4787-EB37-D1A368979351}"/>
              </a:ext>
            </a:extLst>
          </p:cNvPr>
          <p:cNvSpPr txBox="1"/>
          <p:nvPr/>
        </p:nvSpPr>
        <p:spPr>
          <a:xfrm>
            <a:off x="838119" y="3638397"/>
            <a:ext cx="77768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a) Viết số học sinh các khối lớp 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Hai, Ba, Bốn và Năm theo thứ tự từ bé đến lớn.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b) Trong các khối lớp Một, Hai, Ba và Bốn.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+ Khối lớp nào có nhiều học sinh nhất?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+ Khối lớp nào có ít học sinh nhất?</a:t>
            </a:r>
          </a:p>
        </p:txBody>
      </p:sp>
    </p:spTree>
    <p:extLst>
      <p:ext uri="{BB962C8B-B14F-4D97-AF65-F5344CB8AC3E}">
        <p14:creationId xmlns:p14="http://schemas.microsoft.com/office/powerpoint/2010/main" val="26219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7">
            <a:extLst>
              <a:ext uri="{FF2B5EF4-FFF2-40B4-BE49-F238E27FC236}">
                <a16:creationId xmlns:a16="http://schemas.microsoft.com/office/drawing/2014/main" xmlns="" id="{2FD56F45-04CE-602A-76E7-D37C38E39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58123"/>
              </p:ext>
            </p:extLst>
          </p:nvPr>
        </p:nvGraphicFramePr>
        <p:xfrm>
          <a:off x="727587" y="590080"/>
          <a:ext cx="10736826" cy="170873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6216">
                  <a:extLst>
                    <a:ext uri="{9D8B030D-6E8A-4147-A177-3AD203B41FA5}">
                      <a16:colId xmlns:a16="http://schemas.microsoft.com/office/drawing/2014/main" xmlns="" val="3399556139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176040416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341138036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1255909221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2082690528"/>
                    </a:ext>
                  </a:extLst>
                </a:gridCol>
                <a:gridCol w="1766122">
                  <a:extLst>
                    <a:ext uri="{9D8B030D-6E8A-4147-A177-3AD203B41FA5}">
                      <a16:colId xmlns:a16="http://schemas.microsoft.com/office/drawing/2014/main" xmlns="" val="3446902318"/>
                    </a:ext>
                  </a:extLst>
                </a:gridCol>
              </a:tblGrid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88412"/>
                  </a:ext>
                </a:extLst>
              </a:tr>
              <a:tr h="763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9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340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295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306</a:t>
                      </a:r>
                      <a:endParaRPr lang="vi-VN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949316"/>
                  </a:ext>
                </a:extLst>
              </a:tr>
            </a:tbl>
          </a:graphicData>
        </a:graphic>
      </p:graphicFrame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D2F449D8-3343-C5F3-3DD6-C7750B7B6350}"/>
              </a:ext>
            </a:extLst>
          </p:cNvPr>
          <p:cNvGrpSpPr/>
          <p:nvPr/>
        </p:nvGrpSpPr>
        <p:grpSpPr>
          <a:xfrm>
            <a:off x="1838848" y="2419397"/>
            <a:ext cx="8631534" cy="3728028"/>
            <a:chOff x="801681" y="2083642"/>
            <a:chExt cx="6971884" cy="3629312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xmlns="" id="{C1769CA1-35EB-9ECB-6120-F8B50981EF8F}"/>
                </a:ext>
              </a:extLst>
            </p:cNvPr>
            <p:cNvGrpSpPr/>
            <p:nvPr/>
          </p:nvGrpSpPr>
          <p:grpSpPr>
            <a:xfrm>
              <a:off x="801681" y="2083642"/>
              <a:ext cx="6971884" cy="3629312"/>
              <a:chOff x="489767" y="1823085"/>
              <a:chExt cx="7023088" cy="2866091"/>
            </a:xfrm>
          </p:grpSpPr>
          <p:grpSp>
            <p:nvGrpSpPr>
              <p:cNvPr id="16" name="Đồ họa 52">
                <a:extLst>
                  <a:ext uri="{FF2B5EF4-FFF2-40B4-BE49-F238E27FC236}">
                    <a16:creationId xmlns:a16="http://schemas.microsoft.com/office/drawing/2014/main" xmlns="" id="{A4497FA2-D075-8189-4F76-83EA55B2AFDD}"/>
                  </a:ext>
                </a:extLst>
              </p:cNvPr>
              <p:cNvGrpSpPr/>
              <p:nvPr/>
            </p:nvGrpSpPr>
            <p:grpSpPr>
              <a:xfrm>
                <a:off x="489767" y="1823085"/>
                <a:ext cx="7023088" cy="2866091"/>
                <a:chOff x="795361" y="1636323"/>
                <a:chExt cx="7471729" cy="3049179"/>
              </a:xfrm>
            </p:grpSpPr>
            <p:grpSp>
              <p:nvGrpSpPr>
                <p:cNvPr id="18" name="Đồ họa 52">
                  <a:extLst>
                    <a:ext uri="{FF2B5EF4-FFF2-40B4-BE49-F238E27FC236}">
                      <a16:creationId xmlns:a16="http://schemas.microsoft.com/office/drawing/2014/main" xmlns="" id="{217FC3B5-5DDE-7636-FFB9-36582E0C5B02}"/>
                    </a:ext>
                  </a:extLst>
                </p:cNvPr>
                <p:cNvGrpSpPr/>
                <p:nvPr/>
              </p:nvGrpSpPr>
              <p:grpSpPr>
                <a:xfrm>
                  <a:off x="795361" y="1823741"/>
                  <a:ext cx="7471729" cy="2861761"/>
                  <a:chOff x="795361" y="1823741"/>
                  <a:chExt cx="7471729" cy="2861761"/>
                </a:xfrm>
              </p:grpSpPr>
              <p:sp>
                <p:nvSpPr>
                  <p:cNvPr id="24" name="Hình tự do: Hình 23">
                    <a:extLst>
                      <a:ext uri="{FF2B5EF4-FFF2-40B4-BE49-F238E27FC236}">
                        <a16:creationId xmlns:a16="http://schemas.microsoft.com/office/drawing/2014/main" xmlns="" id="{AC34EB0E-D694-6255-84A4-69D118CAE76D}"/>
                      </a:ext>
                    </a:extLst>
                  </p:cNvPr>
                  <p:cNvSpPr/>
                  <p:nvPr/>
                </p:nvSpPr>
                <p:spPr>
                  <a:xfrm>
                    <a:off x="818222" y="1846604"/>
                    <a:ext cx="7347390" cy="2838898"/>
                  </a:xfrm>
                  <a:custGeom>
                    <a:avLst/>
                    <a:gdLst>
                      <a:gd name="connsiteX0" fmla="*/ 3803333 w 3825447"/>
                      <a:gd name="connsiteY0" fmla="*/ 4112895 h 4112894"/>
                      <a:gd name="connsiteX1" fmla="*/ 0 w 3825447"/>
                      <a:gd name="connsiteY1" fmla="*/ 4112895 h 4112894"/>
                      <a:gd name="connsiteX2" fmla="*/ 51435 w 3825447"/>
                      <a:gd name="connsiteY2" fmla="*/ 0 h 4112894"/>
                      <a:gd name="connsiteX3" fmla="*/ 3825240 w 3825447"/>
                      <a:gd name="connsiteY3" fmla="*/ 67628 h 4112894"/>
                      <a:gd name="connsiteX4" fmla="*/ 3803333 w 3825447"/>
                      <a:gd name="connsiteY4" fmla="*/ 4112895 h 41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447" h="4112894">
                        <a:moveTo>
                          <a:pt x="3803333" y="4112895"/>
                        </a:moveTo>
                        <a:lnTo>
                          <a:pt x="0" y="4112895"/>
                        </a:lnTo>
                        <a:cubicBezTo>
                          <a:pt x="17145" y="2742248"/>
                          <a:pt x="34290" y="1370648"/>
                          <a:pt x="51435" y="0"/>
                        </a:cubicBezTo>
                        <a:cubicBezTo>
                          <a:pt x="1315403" y="22860"/>
                          <a:pt x="2561273" y="45720"/>
                          <a:pt x="3825240" y="67628"/>
                        </a:cubicBezTo>
                        <a:cubicBezTo>
                          <a:pt x="3828098" y="1426845"/>
                          <a:pt x="3800475" y="2754630"/>
                          <a:pt x="3803333" y="4112895"/>
                        </a:cubicBezTo>
                        <a:close/>
                      </a:path>
                    </a:pathLst>
                  </a:custGeom>
                  <a:solidFill>
                    <a:srgbClr val="E0F0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xmlns="" id="{4E5363B4-D43C-50AC-0833-3F24BD39D686}"/>
                      </a:ext>
                    </a:extLst>
                  </p:cNvPr>
                  <p:cNvSpPr/>
                  <p:nvPr/>
                </p:nvSpPr>
                <p:spPr>
                  <a:xfrm>
                    <a:off x="795361" y="1823741"/>
                    <a:ext cx="7471729" cy="2861760"/>
                  </a:xfrm>
                  <a:custGeom>
                    <a:avLst/>
                    <a:gdLst>
                      <a:gd name="connsiteX0" fmla="*/ 3826193 w 3871064"/>
                      <a:gd name="connsiteY0" fmla="*/ 4158615 h 4158614"/>
                      <a:gd name="connsiteX1" fmla="*/ 22860 w 3871064"/>
                      <a:gd name="connsiteY1" fmla="*/ 4158615 h 4158614"/>
                      <a:gd name="connsiteX2" fmla="*/ 6668 w 3871064"/>
                      <a:gd name="connsiteY2" fmla="*/ 4151948 h 4158614"/>
                      <a:gd name="connsiteX3" fmla="*/ 0 w 3871064"/>
                      <a:gd name="connsiteY3" fmla="*/ 4135755 h 4158614"/>
                      <a:gd name="connsiteX4" fmla="*/ 51435 w 3871064"/>
                      <a:gd name="connsiteY4" fmla="*/ 22860 h 4158614"/>
                      <a:gd name="connsiteX5" fmla="*/ 58103 w 3871064"/>
                      <a:gd name="connsiteY5" fmla="*/ 6667 h 4158614"/>
                      <a:gd name="connsiteX6" fmla="*/ 74295 w 3871064"/>
                      <a:gd name="connsiteY6" fmla="*/ 0 h 4158614"/>
                      <a:gd name="connsiteX7" fmla="*/ 2148840 w 3871064"/>
                      <a:gd name="connsiteY7" fmla="*/ 37147 h 4158614"/>
                      <a:gd name="connsiteX8" fmla="*/ 3848100 w 3871064"/>
                      <a:gd name="connsiteY8" fmla="*/ 67627 h 4158614"/>
                      <a:gd name="connsiteX9" fmla="*/ 3870960 w 3871064"/>
                      <a:gd name="connsiteY9" fmla="*/ 90488 h 4158614"/>
                      <a:gd name="connsiteX10" fmla="*/ 3859530 w 3871064"/>
                      <a:gd name="connsiteY10" fmla="*/ 2113598 h 4158614"/>
                      <a:gd name="connsiteX11" fmla="*/ 3848100 w 3871064"/>
                      <a:gd name="connsiteY11" fmla="*/ 4135755 h 4158614"/>
                      <a:gd name="connsiteX12" fmla="*/ 3841433 w 3871064"/>
                      <a:gd name="connsiteY12" fmla="*/ 4151948 h 4158614"/>
                      <a:gd name="connsiteX13" fmla="*/ 3826193 w 3871064"/>
                      <a:gd name="connsiteY13" fmla="*/ 4158615 h 4158614"/>
                      <a:gd name="connsiteX14" fmla="*/ 46673 w 3871064"/>
                      <a:gd name="connsiteY14" fmla="*/ 4112895 h 4158614"/>
                      <a:gd name="connsiteX15" fmla="*/ 3803333 w 3871064"/>
                      <a:gd name="connsiteY15" fmla="*/ 4112895 h 4158614"/>
                      <a:gd name="connsiteX16" fmla="*/ 3814763 w 3871064"/>
                      <a:gd name="connsiteY16" fmla="*/ 2113598 h 4158614"/>
                      <a:gd name="connsiteX17" fmla="*/ 3826193 w 3871064"/>
                      <a:gd name="connsiteY17" fmla="*/ 113348 h 4158614"/>
                      <a:gd name="connsiteX18" fmla="*/ 2149793 w 3871064"/>
                      <a:gd name="connsiteY18" fmla="*/ 82867 h 4158614"/>
                      <a:gd name="connsiteX19" fmla="*/ 98108 w 3871064"/>
                      <a:gd name="connsiteY19" fmla="*/ 45720 h 4158614"/>
                      <a:gd name="connsiteX20" fmla="*/ 46673 w 3871064"/>
                      <a:gd name="connsiteY20" fmla="*/ 4112895 h 415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71064" h="4158614">
                        <a:moveTo>
                          <a:pt x="3826193" y="4158615"/>
                        </a:moveTo>
                        <a:lnTo>
                          <a:pt x="22860" y="4158615"/>
                        </a:lnTo>
                        <a:cubicBezTo>
                          <a:pt x="17145" y="4158615"/>
                          <a:pt x="10478" y="4155758"/>
                          <a:pt x="6668" y="4151948"/>
                        </a:cubicBezTo>
                        <a:cubicBezTo>
                          <a:pt x="1905" y="4147185"/>
                          <a:pt x="0" y="4141470"/>
                          <a:pt x="0" y="4135755"/>
                        </a:cubicBezTo>
                        <a:lnTo>
                          <a:pt x="51435" y="22860"/>
                        </a:lnTo>
                        <a:cubicBezTo>
                          <a:pt x="51435" y="17145"/>
                          <a:pt x="54293" y="10477"/>
                          <a:pt x="58103" y="6667"/>
                        </a:cubicBezTo>
                        <a:cubicBezTo>
                          <a:pt x="62865" y="2857"/>
                          <a:pt x="68580" y="0"/>
                          <a:pt x="74295" y="0"/>
                        </a:cubicBezTo>
                        <a:cubicBezTo>
                          <a:pt x="769620" y="12382"/>
                          <a:pt x="1459230" y="24765"/>
                          <a:pt x="2148840" y="37147"/>
                        </a:cubicBezTo>
                        <a:cubicBezTo>
                          <a:pt x="2713673" y="47625"/>
                          <a:pt x="3278505" y="57150"/>
                          <a:pt x="3848100" y="67627"/>
                        </a:cubicBezTo>
                        <a:cubicBezTo>
                          <a:pt x="3860483" y="67627"/>
                          <a:pt x="3870960" y="78105"/>
                          <a:pt x="3870960" y="90488"/>
                        </a:cubicBezTo>
                        <a:cubicBezTo>
                          <a:pt x="3871913" y="769620"/>
                          <a:pt x="3866198" y="1452563"/>
                          <a:pt x="3859530" y="2113598"/>
                        </a:cubicBezTo>
                        <a:cubicBezTo>
                          <a:pt x="3853815" y="2773680"/>
                          <a:pt x="3847148" y="3456623"/>
                          <a:pt x="3848100" y="4135755"/>
                        </a:cubicBezTo>
                        <a:cubicBezTo>
                          <a:pt x="3848100" y="4141470"/>
                          <a:pt x="3845243" y="4148138"/>
                          <a:pt x="3841433" y="4151948"/>
                        </a:cubicBezTo>
                        <a:cubicBezTo>
                          <a:pt x="3837623" y="4156710"/>
                          <a:pt x="3831908" y="4158615"/>
                          <a:pt x="3826193" y="4158615"/>
                        </a:cubicBezTo>
                        <a:close/>
                        <a:moveTo>
                          <a:pt x="46673" y="4112895"/>
                        </a:moveTo>
                        <a:lnTo>
                          <a:pt x="3803333" y="4112895"/>
                        </a:lnTo>
                        <a:cubicBezTo>
                          <a:pt x="3802380" y="3441383"/>
                          <a:pt x="3808095" y="2766060"/>
                          <a:pt x="3814763" y="2113598"/>
                        </a:cubicBezTo>
                        <a:cubicBezTo>
                          <a:pt x="3820478" y="1460183"/>
                          <a:pt x="3827145" y="785812"/>
                          <a:pt x="3826193" y="113348"/>
                        </a:cubicBezTo>
                        <a:cubicBezTo>
                          <a:pt x="3265170" y="102870"/>
                          <a:pt x="2707005" y="93345"/>
                          <a:pt x="2149793" y="82867"/>
                        </a:cubicBezTo>
                        <a:cubicBezTo>
                          <a:pt x="1466850" y="70485"/>
                          <a:pt x="785813" y="58102"/>
                          <a:pt x="98108" y="45720"/>
                        </a:cubicBezTo>
                        <a:lnTo>
                          <a:pt x="46673" y="4112895"/>
                        </a:ln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9" name="Đồ họa 52">
                  <a:extLst>
                    <a:ext uri="{FF2B5EF4-FFF2-40B4-BE49-F238E27FC236}">
                      <a16:creationId xmlns:a16="http://schemas.microsoft.com/office/drawing/2014/main" xmlns="" id="{F463BFCF-DD6F-D198-5D08-AAD54E314016}"/>
                    </a:ext>
                  </a:extLst>
                </p:cNvPr>
                <p:cNvGrpSpPr/>
                <p:nvPr/>
              </p:nvGrpSpPr>
              <p:grpSpPr>
                <a:xfrm>
                  <a:off x="1556808" y="1636323"/>
                  <a:ext cx="1417729" cy="749244"/>
                  <a:chOff x="1556808" y="1636323"/>
                  <a:chExt cx="1417729" cy="749244"/>
                </a:xfrm>
              </p:grpSpPr>
              <p:sp>
                <p:nvSpPr>
                  <p:cNvPr id="20" name="Hình tự do: Hình 19">
                    <a:extLst>
                      <a:ext uri="{FF2B5EF4-FFF2-40B4-BE49-F238E27FC236}">
                        <a16:creationId xmlns:a16="http://schemas.microsoft.com/office/drawing/2014/main" xmlns="" id="{9C3F57AB-F06C-F7E6-F8C1-0985F4C980C6}"/>
                      </a:ext>
                    </a:extLst>
                  </p:cNvPr>
                  <p:cNvSpPr/>
                  <p:nvPr/>
                </p:nvSpPr>
                <p:spPr>
                  <a:xfrm>
                    <a:off x="1560882" y="1659912"/>
                    <a:ext cx="620366" cy="721891"/>
                  </a:xfrm>
                  <a:custGeom>
                    <a:avLst/>
                    <a:gdLst>
                      <a:gd name="connsiteX0" fmla="*/ 944880 w 1053464"/>
                      <a:gd name="connsiteY0" fmla="*/ 56197 h 1225867"/>
                      <a:gd name="connsiteX1" fmla="*/ 1053465 w 1053464"/>
                      <a:gd name="connsiteY1" fmla="*/ 1137285 h 1225867"/>
                      <a:gd name="connsiteX2" fmla="*/ 524828 w 1053464"/>
                      <a:gd name="connsiteY2" fmla="*/ 894398 h 1225867"/>
                      <a:gd name="connsiteX3" fmla="*/ 0 w 1053464"/>
                      <a:gd name="connsiteY3" fmla="*/ 1225868 h 1225867"/>
                      <a:gd name="connsiteX4" fmla="*/ 12382 w 1053464"/>
                      <a:gd name="connsiteY4" fmla="*/ 0 h 1225867"/>
                      <a:gd name="connsiteX5" fmla="*/ 944880 w 1053464"/>
                      <a:gd name="connsiteY5" fmla="*/ 56197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4" h="1225867">
                        <a:moveTo>
                          <a:pt x="944880" y="56197"/>
                        </a:moveTo>
                        <a:cubicBezTo>
                          <a:pt x="981075" y="421005"/>
                          <a:pt x="1017270" y="773430"/>
                          <a:pt x="1053465" y="1137285"/>
                        </a:cubicBezTo>
                        <a:cubicBezTo>
                          <a:pt x="871538" y="1045845"/>
                          <a:pt x="706755" y="985838"/>
                          <a:pt x="524828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2390"/>
                          <a:pt x="944880" y="56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1" name="Hình tự do: Hình 20">
                    <a:extLst>
                      <a:ext uri="{FF2B5EF4-FFF2-40B4-BE49-F238E27FC236}">
                        <a16:creationId xmlns:a16="http://schemas.microsoft.com/office/drawing/2014/main" xmlns="" id="{CA49C773-B718-2BF2-8E5E-320FCA4B54F2}"/>
                      </a:ext>
                    </a:extLst>
                  </p:cNvPr>
                  <p:cNvSpPr/>
                  <p:nvPr/>
                </p:nvSpPr>
                <p:spPr>
                  <a:xfrm>
                    <a:off x="2337604" y="1668438"/>
                    <a:ext cx="612976" cy="713291"/>
                  </a:xfrm>
                  <a:custGeom>
                    <a:avLst/>
                    <a:gdLst>
                      <a:gd name="connsiteX0" fmla="*/ 1053465 w 1053465"/>
                      <a:gd name="connsiteY0" fmla="*/ 1137285 h 1225867"/>
                      <a:gd name="connsiteX1" fmla="*/ 524827 w 1053465"/>
                      <a:gd name="connsiteY1" fmla="*/ 894398 h 1225867"/>
                      <a:gd name="connsiteX2" fmla="*/ 0 w 1053465"/>
                      <a:gd name="connsiteY2" fmla="*/ 1225868 h 1225867"/>
                      <a:gd name="connsiteX3" fmla="*/ 12382 w 1053465"/>
                      <a:gd name="connsiteY3" fmla="*/ 0 h 1225867"/>
                      <a:gd name="connsiteX4" fmla="*/ 944880 w 1053465"/>
                      <a:gd name="connsiteY4" fmla="*/ 57150 h 1225867"/>
                      <a:gd name="connsiteX5" fmla="*/ 1053465 w 1053465"/>
                      <a:gd name="connsiteY5" fmla="*/ 1137285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5" h="1225867">
                        <a:moveTo>
                          <a:pt x="1053465" y="1137285"/>
                        </a:moveTo>
                        <a:cubicBezTo>
                          <a:pt x="871538" y="1045845"/>
                          <a:pt x="706755" y="985838"/>
                          <a:pt x="524827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3343"/>
                          <a:pt x="944880" y="57150"/>
                        </a:cubicBezTo>
                        <a:cubicBezTo>
                          <a:pt x="981075" y="421005"/>
                          <a:pt x="1017270" y="772478"/>
                          <a:pt x="1053465" y="113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  <p:sp>
                <p:nvSpPr>
                  <p:cNvPr id="22" name="Hình tự do: Hình 21">
                    <a:extLst>
                      <a:ext uri="{FF2B5EF4-FFF2-40B4-BE49-F238E27FC236}">
                        <a16:creationId xmlns:a16="http://schemas.microsoft.com/office/drawing/2014/main" xmlns="" id="{10E32845-D495-E5F8-0D79-96ECD80AA04A}"/>
                      </a:ext>
                    </a:extLst>
                  </p:cNvPr>
                  <p:cNvSpPr/>
                  <p:nvPr/>
                </p:nvSpPr>
                <p:spPr>
                  <a:xfrm>
                    <a:off x="1556808" y="1636323"/>
                    <a:ext cx="647446" cy="749244"/>
                  </a:xfrm>
                  <a:custGeom>
                    <a:avLst/>
                    <a:gdLst>
                      <a:gd name="connsiteX0" fmla="*/ 22981 w 1099450"/>
                      <a:gd name="connsiteY0" fmla="*/ 1272318 h 1272317"/>
                      <a:gd name="connsiteX1" fmla="*/ 11551 w 1099450"/>
                      <a:gd name="connsiteY1" fmla="*/ 1269460 h 1272317"/>
                      <a:gd name="connsiteX2" fmla="*/ 121 w 1099450"/>
                      <a:gd name="connsiteY2" fmla="*/ 1249458 h 1272317"/>
                      <a:gd name="connsiteX3" fmla="*/ 12503 w 1099450"/>
                      <a:gd name="connsiteY3" fmla="*/ 22638 h 1272317"/>
                      <a:gd name="connsiteX4" fmla="*/ 21076 w 1099450"/>
                      <a:gd name="connsiteY4" fmla="*/ 5493 h 1272317"/>
                      <a:gd name="connsiteX5" fmla="*/ 39173 w 1099450"/>
                      <a:gd name="connsiteY5" fmla="*/ 730 h 1272317"/>
                      <a:gd name="connsiteX6" fmla="*/ 966908 w 1099450"/>
                      <a:gd name="connsiteY6" fmla="*/ 56928 h 1272317"/>
                      <a:gd name="connsiteX7" fmla="*/ 990721 w 1099450"/>
                      <a:gd name="connsiteY7" fmla="*/ 77883 h 1272317"/>
                      <a:gd name="connsiteX8" fmla="*/ 1045013 w 1099450"/>
                      <a:gd name="connsiteY8" fmla="*/ 619855 h 1272317"/>
                      <a:gd name="connsiteX9" fmla="*/ 1099306 w 1099450"/>
                      <a:gd name="connsiteY9" fmla="*/ 1158970 h 1272317"/>
                      <a:gd name="connsiteX10" fmla="*/ 1089781 w 1099450"/>
                      <a:gd name="connsiteY10" fmla="*/ 1179925 h 1272317"/>
                      <a:gd name="connsiteX11" fmla="*/ 1065968 w 1099450"/>
                      <a:gd name="connsiteY11" fmla="*/ 1181830 h 1272317"/>
                      <a:gd name="connsiteX12" fmla="*/ 803078 w 1099450"/>
                      <a:gd name="connsiteY12" fmla="*/ 1060863 h 1272317"/>
                      <a:gd name="connsiteX13" fmla="*/ 549713 w 1099450"/>
                      <a:gd name="connsiteY13" fmla="*/ 944658 h 1272317"/>
                      <a:gd name="connsiteX14" fmla="*/ 307778 w 1099450"/>
                      <a:gd name="connsiteY14" fmla="*/ 1097058 h 1272317"/>
                      <a:gd name="connsiteX15" fmla="*/ 36316 w 1099450"/>
                      <a:gd name="connsiteY15" fmla="*/ 1268508 h 1272317"/>
                      <a:gd name="connsiteX16" fmla="*/ 22981 w 1099450"/>
                      <a:gd name="connsiteY16" fmla="*/ 1272318 h 1272317"/>
                      <a:gd name="connsiteX17" fmla="*/ 58223 w 1099450"/>
                      <a:gd name="connsiteY17" fmla="*/ 49308 h 1272317"/>
                      <a:gd name="connsiteX18" fmla="*/ 46793 w 1099450"/>
                      <a:gd name="connsiteY18" fmla="*/ 1206595 h 1272317"/>
                      <a:gd name="connsiteX19" fmla="*/ 283013 w 1099450"/>
                      <a:gd name="connsiteY19" fmla="*/ 1058005 h 1272317"/>
                      <a:gd name="connsiteX20" fmla="*/ 535426 w 1099450"/>
                      <a:gd name="connsiteY20" fmla="*/ 898938 h 1272317"/>
                      <a:gd name="connsiteX21" fmla="*/ 558286 w 1099450"/>
                      <a:gd name="connsiteY21" fmla="*/ 897985 h 1272317"/>
                      <a:gd name="connsiteX22" fmla="*/ 821176 w 1099450"/>
                      <a:gd name="connsiteY22" fmla="*/ 1018953 h 1272317"/>
                      <a:gd name="connsiteX23" fmla="*/ 1048823 w 1099450"/>
                      <a:gd name="connsiteY23" fmla="*/ 1122775 h 1272317"/>
                      <a:gd name="connsiteX24" fmla="*/ 998341 w 1099450"/>
                      <a:gd name="connsiteY24" fmla="*/ 624618 h 1272317"/>
                      <a:gd name="connsiteX25" fmla="*/ 945953 w 1099450"/>
                      <a:gd name="connsiteY25" fmla="*/ 104553 h 1272317"/>
                      <a:gd name="connsiteX26" fmla="*/ 58223 w 1099450"/>
                      <a:gd name="connsiteY26" fmla="*/ 49308 h 12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2317">
                        <a:moveTo>
                          <a:pt x="22981" y="1272318"/>
                        </a:moveTo>
                        <a:cubicBezTo>
                          <a:pt x="19171" y="1272318"/>
                          <a:pt x="15361" y="1271365"/>
                          <a:pt x="11551" y="1269460"/>
                        </a:cubicBezTo>
                        <a:cubicBezTo>
                          <a:pt x="3931" y="1265650"/>
                          <a:pt x="-832" y="1257078"/>
                          <a:pt x="121" y="1249458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70413"/>
                          <a:pt x="27743" y="1272318"/>
                          <a:pt x="22981" y="1272318"/>
                        </a:cubicBezTo>
                        <a:close/>
                        <a:moveTo>
                          <a:pt x="58223" y="49308"/>
                        </a:moveTo>
                        <a:lnTo>
                          <a:pt x="46793" y="1206595"/>
                        </a:lnTo>
                        <a:cubicBezTo>
                          <a:pt x="126803" y="1156113"/>
                          <a:pt x="204908" y="1106583"/>
                          <a:pt x="283013" y="1058005"/>
                        </a:cubicBezTo>
                        <a:cubicBezTo>
                          <a:pt x="365881" y="1005618"/>
                          <a:pt x="448748" y="953230"/>
                          <a:pt x="535426" y="898938"/>
                        </a:cubicBezTo>
                        <a:cubicBezTo>
                          <a:pt x="542093" y="894175"/>
                          <a:pt x="550666" y="894175"/>
                          <a:pt x="558286" y="897985"/>
                        </a:cubicBezTo>
                        <a:cubicBezTo>
                          <a:pt x="648773" y="943705"/>
                          <a:pt x="736403" y="981805"/>
                          <a:pt x="821176" y="1018953"/>
                        </a:cubicBezTo>
                        <a:cubicBezTo>
                          <a:pt x="894518" y="1051338"/>
                          <a:pt x="970718" y="1084675"/>
                          <a:pt x="1048823" y="1122775"/>
                        </a:cubicBezTo>
                        <a:cubicBezTo>
                          <a:pt x="1032631" y="955135"/>
                          <a:pt x="1015486" y="787495"/>
                          <a:pt x="998341" y="624618"/>
                        </a:cubicBezTo>
                        <a:cubicBezTo>
                          <a:pt x="981196" y="455073"/>
                          <a:pt x="963098" y="279813"/>
                          <a:pt x="945953" y="104553"/>
                        </a:cubicBezTo>
                        <a:cubicBezTo>
                          <a:pt x="668776" y="116935"/>
                          <a:pt x="392551" y="99790"/>
                          <a:pt x="58223" y="4930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3" name="Hình tự do: Hình 22">
                    <a:extLst>
                      <a:ext uri="{FF2B5EF4-FFF2-40B4-BE49-F238E27FC236}">
                        <a16:creationId xmlns:a16="http://schemas.microsoft.com/office/drawing/2014/main" xmlns="" id="{7C44B780-4761-1AF5-0815-52D47A146840}"/>
                      </a:ext>
                    </a:extLst>
                  </p:cNvPr>
                  <p:cNvSpPr/>
                  <p:nvPr/>
                </p:nvSpPr>
                <p:spPr>
                  <a:xfrm>
                    <a:off x="2334803" y="1645800"/>
                    <a:ext cx="639734" cy="739766"/>
                  </a:xfrm>
                  <a:custGeom>
                    <a:avLst/>
                    <a:gdLst>
                      <a:gd name="connsiteX0" fmla="*/ 22981 w 1099450"/>
                      <a:gd name="connsiteY0" fmla="*/ 1271365 h 1271365"/>
                      <a:gd name="connsiteX1" fmla="*/ 11551 w 1099450"/>
                      <a:gd name="connsiteY1" fmla="*/ 1268508 h 1271365"/>
                      <a:gd name="connsiteX2" fmla="*/ 121 w 1099450"/>
                      <a:gd name="connsiteY2" fmla="*/ 1248505 h 1271365"/>
                      <a:gd name="connsiteX3" fmla="*/ 12503 w 1099450"/>
                      <a:gd name="connsiteY3" fmla="*/ 22638 h 1271365"/>
                      <a:gd name="connsiteX4" fmla="*/ 21076 w 1099450"/>
                      <a:gd name="connsiteY4" fmla="*/ 5493 h 1271365"/>
                      <a:gd name="connsiteX5" fmla="*/ 39173 w 1099450"/>
                      <a:gd name="connsiteY5" fmla="*/ 730 h 1271365"/>
                      <a:gd name="connsiteX6" fmla="*/ 966908 w 1099450"/>
                      <a:gd name="connsiteY6" fmla="*/ 56928 h 1271365"/>
                      <a:gd name="connsiteX7" fmla="*/ 990721 w 1099450"/>
                      <a:gd name="connsiteY7" fmla="*/ 77883 h 1271365"/>
                      <a:gd name="connsiteX8" fmla="*/ 1045013 w 1099450"/>
                      <a:gd name="connsiteY8" fmla="*/ 619855 h 1271365"/>
                      <a:gd name="connsiteX9" fmla="*/ 1099306 w 1099450"/>
                      <a:gd name="connsiteY9" fmla="*/ 1158970 h 1271365"/>
                      <a:gd name="connsiteX10" fmla="*/ 1089781 w 1099450"/>
                      <a:gd name="connsiteY10" fmla="*/ 1179925 h 1271365"/>
                      <a:gd name="connsiteX11" fmla="*/ 1065968 w 1099450"/>
                      <a:gd name="connsiteY11" fmla="*/ 1181830 h 1271365"/>
                      <a:gd name="connsiteX12" fmla="*/ 803078 w 1099450"/>
                      <a:gd name="connsiteY12" fmla="*/ 1060863 h 1271365"/>
                      <a:gd name="connsiteX13" fmla="*/ 549713 w 1099450"/>
                      <a:gd name="connsiteY13" fmla="*/ 944658 h 1271365"/>
                      <a:gd name="connsiteX14" fmla="*/ 307778 w 1099450"/>
                      <a:gd name="connsiteY14" fmla="*/ 1097058 h 1271365"/>
                      <a:gd name="connsiteX15" fmla="*/ 36316 w 1099450"/>
                      <a:gd name="connsiteY15" fmla="*/ 1268508 h 1271365"/>
                      <a:gd name="connsiteX16" fmla="*/ 22981 w 1099450"/>
                      <a:gd name="connsiteY16" fmla="*/ 1271365 h 1271365"/>
                      <a:gd name="connsiteX17" fmla="*/ 57271 w 1099450"/>
                      <a:gd name="connsiteY17" fmla="*/ 48355 h 1271365"/>
                      <a:gd name="connsiteX18" fmla="*/ 45841 w 1099450"/>
                      <a:gd name="connsiteY18" fmla="*/ 1205643 h 1271365"/>
                      <a:gd name="connsiteX19" fmla="*/ 282061 w 1099450"/>
                      <a:gd name="connsiteY19" fmla="*/ 1057053 h 1271365"/>
                      <a:gd name="connsiteX20" fmla="*/ 534473 w 1099450"/>
                      <a:gd name="connsiteY20" fmla="*/ 897985 h 1271365"/>
                      <a:gd name="connsiteX21" fmla="*/ 557333 w 1099450"/>
                      <a:gd name="connsiteY21" fmla="*/ 897033 h 1271365"/>
                      <a:gd name="connsiteX22" fmla="*/ 820223 w 1099450"/>
                      <a:gd name="connsiteY22" fmla="*/ 1018000 h 1271365"/>
                      <a:gd name="connsiteX23" fmla="*/ 1047871 w 1099450"/>
                      <a:gd name="connsiteY23" fmla="*/ 1121823 h 1271365"/>
                      <a:gd name="connsiteX24" fmla="*/ 997388 w 1099450"/>
                      <a:gd name="connsiteY24" fmla="*/ 623665 h 1271365"/>
                      <a:gd name="connsiteX25" fmla="*/ 945001 w 1099450"/>
                      <a:gd name="connsiteY25" fmla="*/ 103600 h 1271365"/>
                      <a:gd name="connsiteX26" fmla="*/ 57271 w 1099450"/>
                      <a:gd name="connsiteY26" fmla="*/ 48355 h 12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1365">
                        <a:moveTo>
                          <a:pt x="22981" y="1271365"/>
                        </a:moveTo>
                        <a:cubicBezTo>
                          <a:pt x="19171" y="1271365"/>
                          <a:pt x="15361" y="1270413"/>
                          <a:pt x="11551" y="1268508"/>
                        </a:cubicBezTo>
                        <a:cubicBezTo>
                          <a:pt x="3931" y="1264698"/>
                          <a:pt x="-832" y="1256125"/>
                          <a:pt x="121" y="1248505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69460"/>
                          <a:pt x="26791" y="1271365"/>
                          <a:pt x="22981" y="1271365"/>
                        </a:cubicBezTo>
                        <a:close/>
                        <a:moveTo>
                          <a:pt x="57271" y="48355"/>
                        </a:moveTo>
                        <a:lnTo>
                          <a:pt x="45841" y="1205643"/>
                        </a:lnTo>
                        <a:cubicBezTo>
                          <a:pt x="125851" y="1155160"/>
                          <a:pt x="203956" y="1105630"/>
                          <a:pt x="282061" y="1057053"/>
                        </a:cubicBezTo>
                        <a:cubicBezTo>
                          <a:pt x="364928" y="1004665"/>
                          <a:pt x="447796" y="952278"/>
                          <a:pt x="534473" y="897985"/>
                        </a:cubicBezTo>
                        <a:cubicBezTo>
                          <a:pt x="541141" y="893223"/>
                          <a:pt x="549713" y="893223"/>
                          <a:pt x="557333" y="897033"/>
                        </a:cubicBezTo>
                        <a:cubicBezTo>
                          <a:pt x="647821" y="942753"/>
                          <a:pt x="735451" y="980853"/>
                          <a:pt x="820223" y="1018000"/>
                        </a:cubicBezTo>
                        <a:cubicBezTo>
                          <a:pt x="893566" y="1050385"/>
                          <a:pt x="969766" y="1083723"/>
                          <a:pt x="1047871" y="1121823"/>
                        </a:cubicBezTo>
                        <a:cubicBezTo>
                          <a:pt x="1031678" y="954183"/>
                          <a:pt x="1014533" y="786543"/>
                          <a:pt x="997388" y="623665"/>
                        </a:cubicBezTo>
                        <a:cubicBezTo>
                          <a:pt x="980243" y="454120"/>
                          <a:pt x="962146" y="278860"/>
                          <a:pt x="945001" y="103600"/>
                        </a:cubicBezTo>
                        <a:cubicBezTo>
                          <a:pt x="668776" y="115983"/>
                          <a:pt x="392551" y="98838"/>
                          <a:pt x="57271" y="48355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xmlns="" id="{013F723F-F30C-976B-EC7D-D8EEC0A5A845}"/>
                  </a:ext>
                </a:extLst>
              </p:cNvPr>
              <p:cNvSpPr txBox="1"/>
              <p:nvPr/>
            </p:nvSpPr>
            <p:spPr>
              <a:xfrm>
                <a:off x="612796" y="2389463"/>
                <a:ext cx="4872737" cy="65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i="0" u="none" strike="noStrike" kern="1200" cap="none" spc="0" normalizeH="0" baseline="0" noProof="0" dirty="0">
                  <a:ln w="1905"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A87DED94-64E2-9535-B3E4-5F964EC3B219}"/>
                </a:ext>
              </a:extLst>
            </p:cNvPr>
            <p:cNvSpPr txBox="1"/>
            <p:nvPr/>
          </p:nvSpPr>
          <p:spPr>
            <a:xfrm>
              <a:off x="1025571" y="3080919"/>
              <a:ext cx="6531173" cy="2157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pt-BR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Vì 295 &lt; 306 &lt; 316 &lt; 340 nên ta sắp xếp số học sinh các khối lớp Hai, Ba, Bốn và Năm theo thứ tự từ bé đến lớn là: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pt-BR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Khối Bốn; Khối Năm; Khối Ba; Khối Hai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83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445</Words>
  <Application>Microsoft Office PowerPoint</Application>
  <PresentationFormat>Custom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Vogue-ExtraBold</vt:lpstr>
      <vt:lpstr>Times New Roman</vt:lpstr>
      <vt:lpstr>Cambria</vt:lpstr>
      <vt:lpstr>等线</vt:lpstr>
      <vt:lpstr>#9Slide07 HoneyCream</vt:lpstr>
      <vt:lpstr>Calisto MT</vt:lpstr>
      <vt:lpstr>UTM Avo</vt:lpstr>
      <vt:lpstr>Calibri</vt:lpstr>
      <vt:lpstr>SVN-Ready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SKY</cp:lastModifiedBy>
  <cp:revision>15</cp:revision>
  <dcterms:created xsi:type="dcterms:W3CDTF">2023-05-03T14:10:50Z</dcterms:created>
  <dcterms:modified xsi:type="dcterms:W3CDTF">2024-05-13T10:59:31Z</dcterms:modified>
</cp:coreProperties>
</file>