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9"/>
  </p:notesMasterIdLst>
  <p:sldIdLst>
    <p:sldId id="267" r:id="rId3"/>
    <p:sldId id="291" r:id="rId4"/>
    <p:sldId id="279" r:id="rId5"/>
    <p:sldId id="278" r:id="rId6"/>
    <p:sldId id="294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286" r:id="rId15"/>
    <p:sldId id="292" r:id="rId16"/>
    <p:sldId id="287" r:id="rId17"/>
    <p:sldId id="288" r:id="rId18"/>
  </p:sldIdLst>
  <p:sldSz cx="12192000" cy="6858000"/>
  <p:notesSz cx="6858000" cy="9144000"/>
  <p:embeddedFontLst>
    <p:embeddedFont>
      <p:font typeface="等线" charset="-122"/>
      <p:regular r:id="rId20"/>
    </p:embeddedFont>
    <p:embeddedFont>
      <p:font typeface="#9Slide07 HoneyCream" charset="0"/>
      <p:regular r:id="rId21"/>
    </p:embeddedFont>
    <p:embeddedFont>
      <p:font typeface="#9Slide05 Aphrodite Pro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SVN-Newton" pitchFamily="18" charset="0"/>
      <p:regular r:id="rId27"/>
    </p:embeddedFont>
    <p:embeddedFont>
      <p:font typeface="Cambria" pitchFamily="18" charset="0"/>
      <p:regular r:id="rId28"/>
      <p:bold r:id="rId29"/>
      <p:italic r:id="rId30"/>
      <p:boldItalic r:id="rId31"/>
    </p:embeddedFont>
    <p:embeddedFont>
      <p:font typeface="#9Slide05 Agile Script Calligra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5" d="100"/>
          <a:sy n="95" d="100"/>
        </p:scale>
        <p:origin x="-1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92D4D-B513-40C5-A9F7-E050F06E898A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6C7C7-D1AA-44E5-B4C5-AFD9F983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44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03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1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84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3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49" y="7101692"/>
            <a:ext cx="95852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7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A9ADD2-A6A7-6279-E332-6A941CE04D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531343" y="-288944"/>
            <a:ext cx="2156721" cy="222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87D4F4-28EA-9584-C94F-4CF7D98FF9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2830" y="1690688"/>
            <a:ext cx="2156721" cy="2228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EF8756-7BA4-C041-8201-EB0E996902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695283"/>
            <a:ext cx="932139" cy="963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6EA9C-EFFC-C274-D728-BBB5FEDFE5C1}"/>
              </a:ext>
            </a:extLst>
          </p:cNvPr>
          <p:cNvSpPr txBox="1"/>
          <p:nvPr userDrawn="1"/>
        </p:nvSpPr>
        <p:spPr>
          <a:xfrm>
            <a:off x="10799806" y="-64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F84AF7-AC82-6D00-6A02-8825C8C1A200}"/>
              </a:ext>
            </a:extLst>
          </p:cNvPr>
          <p:cNvSpPr txBox="1"/>
          <p:nvPr userDrawn="1"/>
        </p:nvSpPr>
        <p:spPr>
          <a:xfrm>
            <a:off x="10713308" y="639633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76A4169-5265-361F-A202-4BEAEDE09DDD}"/>
              </a:ext>
            </a:extLst>
          </p:cNvPr>
          <p:cNvSpPr txBox="1"/>
          <p:nvPr userDrawn="1"/>
        </p:nvSpPr>
        <p:spPr>
          <a:xfrm>
            <a:off x="86498" y="74716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870EA05-F63C-1FD2-51BA-BC113DF60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71E7439B-6FF1-144A-5DE9-AE6B5F4DC95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2A6AB37D-9343-AA96-59E4-CB13E5C37F15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36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6C35A7-F849-FA68-EC2D-6B2EC8FF45D2}"/>
              </a:ext>
            </a:extLst>
          </p:cNvPr>
          <p:cNvSpPr txBox="1"/>
          <p:nvPr userDrawn="1"/>
        </p:nvSpPr>
        <p:spPr>
          <a:xfrm>
            <a:off x="10101943" y="18868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7DE491-56AB-C9C0-5A7A-F80B0EBF3696}"/>
              </a:ext>
            </a:extLst>
          </p:cNvPr>
          <p:cNvSpPr txBox="1"/>
          <p:nvPr userDrawn="1"/>
        </p:nvSpPr>
        <p:spPr>
          <a:xfrm>
            <a:off x="9971314" y="642982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4B8847-B239-C5A5-1A8E-A04C8F4D740B}"/>
              </a:ext>
            </a:extLst>
          </p:cNvPr>
          <p:cNvSpPr txBox="1"/>
          <p:nvPr userDrawn="1"/>
        </p:nvSpPr>
        <p:spPr>
          <a:xfrm>
            <a:off x="0" y="18868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E69536-1275-1993-7E0D-ED57FF19E429}"/>
              </a:ext>
            </a:extLst>
          </p:cNvPr>
          <p:cNvSpPr txBox="1"/>
          <p:nvPr userDrawn="1"/>
        </p:nvSpPr>
        <p:spPr>
          <a:xfrm>
            <a:off x="-4107543" y="3062516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088F6A-C45F-E1FE-9D5E-7AD66B5A3A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315426" y="188687"/>
            <a:ext cx="1966105" cy="174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80C79F-1F11-1030-A16B-69ADB16F96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37520" y="6908798"/>
            <a:ext cx="1822862" cy="2005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2B8C8C-C9F3-9521-63D4-B6FC2477729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60382" y="7680684"/>
            <a:ext cx="623065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71980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109275" y="3036698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7448608" y="4283710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3749185" y="539641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432431" y="318176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443145" y="4264580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0290DE-DB77-2F95-1537-55E3FE923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985" y="621890"/>
            <a:ext cx="8543169" cy="880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E93CF5-8F85-3187-11E7-056B191E6D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57" y="1465519"/>
            <a:ext cx="2953057" cy="870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3F380E-58D9-8DB9-84F6-1DF0FFD03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8922" y="1502055"/>
            <a:ext cx="7010400" cy="870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BC99BE9-2422-3D98-1921-17F9D35617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8013" y="3638575"/>
            <a:ext cx="7974259" cy="1274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855653B-BAB5-7E79-4224-C4ECEC777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8921" y="2216638"/>
            <a:ext cx="41822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rãi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kệ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6" descr="Dao bào đa năng s500 màu trắng (TM) – Kingfoodmart">
            <a:extLst>
              <a:ext uri="{FF2B5EF4-FFF2-40B4-BE49-F238E27FC236}">
                <a16:creationId xmlns:a16="http://schemas.microsoft.com/office/drawing/2014/main" xmlns="" id="{62F0D1AE-442C-DD2E-FB58-A9D9B672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3" y="158441"/>
            <a:ext cx="2846660" cy="22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xô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8" descr="Tổng hợp Cái Xô Nước giá rẻ, bán chạy tháng 4/2023 - BeeCost">
            <a:extLst>
              <a:ext uri="{FF2B5EF4-FFF2-40B4-BE49-F238E27FC236}">
                <a16:creationId xmlns:a16="http://schemas.microsoft.com/office/drawing/2014/main" xmlns="" id="{E8A762FB-2073-734E-EE82-5BA5EADE2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2333" l="10000" r="90000">
                        <a14:foregroundMark x1="22833" y1="25167" x2="22833" y2="25167"/>
                        <a14:foregroundMark x1="52667" y1="7667" x2="52667" y2="7667"/>
                        <a14:foregroundMark x1="45333" y1="92333" x2="45333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982"/>
          <a:stretch/>
        </p:blipFill>
        <p:spPr bwMode="auto">
          <a:xfrm>
            <a:off x="2002688" y="75811"/>
            <a:ext cx="1772142" cy="25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ngồi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 descr="Thuyết minh về cái kéo lớp 9 hay nhất - Dàn ý, văn mẫu thuyết minh về cây  kéo | VFO.VN">
            <a:extLst>
              <a:ext uri="{FF2B5EF4-FFF2-40B4-BE49-F238E27FC236}">
                <a16:creationId xmlns:a16="http://schemas.microsoft.com/office/drawing/2014/main" xmlns="" id="{D804B93F-FAFF-EE17-73F0-2B64C16B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2" b="89941" l="5628" r="96537">
                        <a14:foregroundMark x1="5916" y1="21598" x2="5916" y2="21598"/>
                        <a14:foregroundMark x1="95094" y1="40533" x2="95094" y2="40533"/>
                        <a14:foregroundMark x1="96537" y1="67456" x2="96537" y2="67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853705"/>
            <a:ext cx="2923938" cy="14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1F6DFE-DE3B-B04F-652F-27A54C1C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11" y="3758988"/>
            <a:ext cx="798780" cy="709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FC36E5D-8C45-C7A0-B471-BEBD77526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411" y="4320104"/>
            <a:ext cx="798780" cy="709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34BE4F8-79E5-DFD0-0582-B17556201592}"/>
              </a:ext>
            </a:extLst>
          </p:cNvPr>
          <p:cNvSpPr/>
          <p:nvPr/>
        </p:nvSpPr>
        <p:spPr>
          <a:xfrm>
            <a:off x="168275" y="177799"/>
            <a:ext cx="11855450" cy="65024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AF8459A-476D-34CD-94D8-4135656650BA}"/>
              </a:ext>
            </a:extLst>
          </p:cNvPr>
          <p:cNvSpPr/>
          <p:nvPr/>
        </p:nvSpPr>
        <p:spPr>
          <a:xfrm>
            <a:off x="852855" y="416509"/>
            <a:ext cx="10748645" cy="12724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A203FE-E7AA-47FD-00A2-F2A63940E598}"/>
              </a:ext>
            </a:extLst>
          </p:cNvPr>
          <p:cNvSpPr txBox="1"/>
          <p:nvPr/>
        </p:nvSpPr>
        <p:spPr>
          <a:xfrm>
            <a:off x="1114640" y="628347"/>
            <a:ext cx="1173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20D443-14BD-5F43-4929-43EBEE44829A}"/>
              </a:ext>
            </a:extLst>
          </p:cNvPr>
          <p:cNvSpPr txBox="1"/>
          <p:nvPr/>
        </p:nvSpPr>
        <p:spPr>
          <a:xfrm>
            <a:off x="1229995" y="1806104"/>
            <a:ext cx="11731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C5579C-8E11-B093-77DA-EF5BA5FDD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896" y="3244527"/>
            <a:ext cx="907620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sport, athletic game&#10;&#10;Description automatically generated">
            <a:extLst>
              <a:ext uri="{FF2B5EF4-FFF2-40B4-BE49-F238E27FC236}">
                <a16:creationId xmlns:a16="http://schemas.microsoft.com/office/drawing/2014/main" xmlns="" id="{7CA4E688-427F-CF01-3A27-FCD132062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95A976-08BD-E08A-DF5C-ED33D89A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9" y="250020"/>
            <a:ext cx="1182726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9" y="1229176"/>
            <a:ext cx="12192000" cy="57340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19ACEA1-31E6-4C73-535D-43A166638413}"/>
              </a:ext>
            </a:extLst>
          </p:cNvPr>
          <p:cNvSpPr/>
          <p:nvPr/>
        </p:nvSpPr>
        <p:spPr>
          <a:xfrm>
            <a:off x="925902" y="1894870"/>
            <a:ext cx="10694171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B54A204-7D7D-0A41-99AC-44124F7C1D67}"/>
              </a:ext>
            </a:extLst>
          </p:cNvPr>
          <p:cNvSpPr/>
          <p:nvPr/>
        </p:nvSpPr>
        <p:spPr>
          <a:xfrm>
            <a:off x="1294544" y="3229273"/>
            <a:ext cx="9863191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71D908-0398-3F8A-9B9F-654184C3DC3D}"/>
              </a:ext>
            </a:extLst>
          </p:cNvPr>
          <p:cNvSpPr txBox="1"/>
          <p:nvPr/>
        </p:nvSpPr>
        <p:spPr>
          <a:xfrm>
            <a:off x="925902" y="2049750"/>
            <a:ext cx="1106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F5BF10-75C6-DCB2-8ABE-13C8DB7B1D1D}"/>
              </a:ext>
            </a:extLst>
          </p:cNvPr>
          <p:cNvSpPr txBox="1"/>
          <p:nvPr/>
        </p:nvSpPr>
        <p:spPr>
          <a:xfrm>
            <a:off x="1412096" y="3392884"/>
            <a:ext cx="967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F45E68-C4D2-747E-4A04-DC94AAC69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769" y="601316"/>
            <a:ext cx="5998984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10077535" y="3607433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840509" y="4367257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377151" y="99243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377932" y="3216449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365390" y="4525006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E2E03F-45B0-046D-9522-0AA6DB793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5" y="2311227"/>
            <a:ext cx="1108958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úa sắt cầm tay 3kg – TRUNG TÂM DỤNG CỤ">
            <a:extLst>
              <a:ext uri="{FF2B5EF4-FFF2-40B4-BE49-F238E27FC236}">
                <a16:creationId xmlns:a16="http://schemas.microsoft.com/office/drawing/2014/main" xmlns="" id="{7920BEAC-B25D-8D94-E2E3-B9F6FA39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345440"/>
            <a:ext cx="3751749" cy="28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o cắt thức ăn dùng cho nhà bếp K01/ K03 | Shopee Việt Nam">
            <a:extLst>
              <a:ext uri="{FF2B5EF4-FFF2-40B4-BE49-F238E27FC236}">
                <a16:creationId xmlns:a16="http://schemas.microsoft.com/office/drawing/2014/main" xmlns="" id="{7E79909D-B5DA-C137-8D08-AB69A5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404"/>
          <a:stretch/>
        </p:blipFill>
        <p:spPr bwMode="auto">
          <a:xfrm>
            <a:off x="4196080" y="345439"/>
            <a:ext cx="3657600" cy="28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úi vải bố - bao bố không quai - túi bố nhỏ 40cm x 28cm | Shopee Việt Nam">
            <a:extLst>
              <a:ext uri="{FF2B5EF4-FFF2-40B4-BE49-F238E27FC236}">
                <a16:creationId xmlns:a16="http://schemas.microsoft.com/office/drawing/2014/main" xmlns="" id="{30F8AFA4-4D37-E55F-7C1C-732CB198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8" y="3337560"/>
            <a:ext cx="3341300" cy="33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1387AF-52EF-76DC-6D3C-1F19E5D4C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561" y="3578940"/>
            <a:ext cx="797425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3"/>
          <a:srcRect l="63285" t="14768" r="4893" b="8899"/>
          <a:stretch>
            <a:fillRect/>
          </a:stretch>
        </p:blipFill>
        <p:spPr>
          <a:xfrm>
            <a:off x="6248623" y="-232221"/>
            <a:ext cx="1241767" cy="1675896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4"/>
          <a:srcRect l="45652" t="46499" r="34238" b="11787"/>
          <a:stretch>
            <a:fillRect/>
          </a:stretch>
        </p:blipFill>
        <p:spPr>
          <a:xfrm flipH="1">
            <a:off x="11028332" y="5281413"/>
            <a:ext cx="1351170" cy="1576587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5"/>
          <a:srcRect l="9650" t="3999" r="66869" b="83436"/>
          <a:stretch>
            <a:fillRect/>
          </a:stretch>
        </p:blipFill>
        <p:spPr>
          <a:xfrm>
            <a:off x="4686129" y="0"/>
            <a:ext cx="2061210" cy="6203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051C916-3710-0A26-2407-3EDBEF134CFE}"/>
              </a:ext>
            </a:extLst>
          </p:cNvPr>
          <p:cNvSpPr/>
          <p:nvPr/>
        </p:nvSpPr>
        <p:spPr>
          <a:xfrm>
            <a:off x="6096001" y="719249"/>
            <a:ext cx="5820596" cy="5453863"/>
          </a:xfrm>
          <a:prstGeom prst="roundRect">
            <a:avLst/>
          </a:prstGeom>
          <a:solidFill>
            <a:srgbClr val="ED7D31">
              <a:lumMod val="20000"/>
              <a:lumOff val="80000"/>
              <a:alpha val="81000"/>
            </a:srgbClr>
          </a:solidFill>
          <a:ln w="190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D924C1-BE0A-82AB-4D1F-6849581CFB7C}"/>
              </a:ext>
            </a:extLst>
          </p:cNvPr>
          <p:cNvSpPr txBox="1"/>
          <p:nvPr/>
        </p:nvSpPr>
        <p:spPr>
          <a:xfrm>
            <a:off x="5979603" y="818103"/>
            <a:ext cx="6053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BBC37A-938C-8C2F-FE69-9229EDDAD03E}"/>
              </a:ext>
            </a:extLst>
          </p:cNvPr>
          <p:cNvSpPr txBox="1"/>
          <p:nvPr/>
        </p:nvSpPr>
        <p:spPr>
          <a:xfrm>
            <a:off x="6110083" y="4326601"/>
            <a:ext cx="580651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622D6B-F26C-61C9-4467-EC3CDD8F89F3}"/>
              </a:ext>
            </a:extLst>
          </p:cNvPr>
          <p:cNvSpPr txBox="1"/>
          <p:nvPr/>
        </p:nvSpPr>
        <p:spPr>
          <a:xfrm>
            <a:off x="6138266" y="2913880"/>
            <a:ext cx="58205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xmlns="" id="{84E179A8-2BD2-F327-C7B3-604DAAE5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" y="464903"/>
            <a:ext cx="2406488" cy="16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ăn lau nhỏ - lớn - THIẾT BỊ DỤNG CỤ VPP ÁNH DƯƠNG">
            <a:extLst>
              <a:ext uri="{FF2B5EF4-FFF2-40B4-BE49-F238E27FC236}">
                <a16:creationId xmlns:a16="http://schemas.microsoft.com/office/drawing/2014/main" xmlns="" id="{2627560C-24B5-7981-8E1C-D1624467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901" l="9067" r="92133">
                        <a14:foregroundMark x1="9400" y1="38245" x2="9400" y2="38245"/>
                        <a14:foregroundMark x1="9267" y1="56126" x2="9267" y2="56126"/>
                        <a14:foregroundMark x1="9133" y1="53228" x2="9133" y2="53228"/>
                        <a14:foregroundMark x1="92133" y1="46109" x2="92133" y2="46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33" y="254408"/>
            <a:ext cx="230624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ổi quét nhà – Người dùng là thợ thủ công mỹ nghệ đánh giá thế nào?">
            <a:extLst>
              <a:ext uri="{FF2B5EF4-FFF2-40B4-BE49-F238E27FC236}">
                <a16:creationId xmlns:a16="http://schemas.microsoft.com/office/drawing/2014/main" xmlns="" id="{B3B721B5-6B08-9B7F-70AB-0CC10F638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000" l="10000" r="90000">
                        <a14:foregroundMark x1="57833" y1="91000" x2="57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7959" r="29364" b="5258"/>
          <a:stretch/>
        </p:blipFill>
        <p:spPr bwMode="auto">
          <a:xfrm>
            <a:off x="2238945" y="1857375"/>
            <a:ext cx="1739292" cy="40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o bào đa năng s500 màu trắng (TM) – Kingfoodmart">
            <a:extLst>
              <a:ext uri="{FF2B5EF4-FFF2-40B4-BE49-F238E27FC236}">
                <a16:creationId xmlns:a16="http://schemas.microsoft.com/office/drawing/2014/main" xmlns="" id="{73A49F27-7ED4-FD8F-A78F-211A71F2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3" y="3580002"/>
            <a:ext cx="1902148" cy="149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Cái Xô Nước giá rẻ, bán chạy tháng 4/2023 - BeeCost">
            <a:extLst>
              <a:ext uri="{FF2B5EF4-FFF2-40B4-BE49-F238E27FC236}">
                <a16:creationId xmlns:a16="http://schemas.microsoft.com/office/drawing/2014/main" xmlns="" id="{495426DD-CCF7-547C-72CF-BF11467FF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67" b="92333" l="10000" r="90000">
                        <a14:foregroundMark x1="22833" y1="25167" x2="22833" y2="25167"/>
                        <a14:foregroundMark x1="52667" y1="7667" x2="52667" y2="7667"/>
                        <a14:foregroundMark x1="45333" y1="92333" x2="45333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982"/>
          <a:stretch/>
        </p:blipFill>
        <p:spPr bwMode="auto">
          <a:xfrm>
            <a:off x="4180318" y="2165478"/>
            <a:ext cx="1275869" cy="186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i bay tiếng Anh là gì - JES">
            <a:extLst>
              <a:ext uri="{FF2B5EF4-FFF2-40B4-BE49-F238E27FC236}">
                <a16:creationId xmlns:a16="http://schemas.microsoft.com/office/drawing/2014/main" xmlns="" id="{46606D44-8BC1-16AC-08E5-EA1379E8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86" b="89858" l="7467" r="93333">
                        <a14:foregroundMark x1="7467" y1="18505" x2="7467" y2="18505"/>
                        <a14:foregroundMark x1="8933" y1="17794" x2="8933" y2="17794"/>
                        <a14:foregroundMark x1="93333" y1="78292" x2="86400" y2="72064"/>
                        <a14:foregroundMark x1="7733" y1="22242" x2="7733" y2="22242"/>
                        <a14:backgroundMark x1="14533" y1="33986" x2="30667" y2="47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5" y="2014432"/>
            <a:ext cx="1742383" cy="13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uyết minh về cái kéo lớp 9 hay nhất - Dàn ý, văn mẫu thuyết minh về cây  kéo | VFO.VN">
            <a:extLst>
              <a:ext uri="{FF2B5EF4-FFF2-40B4-BE49-F238E27FC236}">
                <a16:creationId xmlns:a16="http://schemas.microsoft.com/office/drawing/2014/main" xmlns="" id="{E4A47DAA-03D4-8C77-9E5D-9AB8C537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72" b="89941" l="5628" r="96537">
                        <a14:foregroundMark x1="5916" y1="21598" x2="5916" y2="21598"/>
                        <a14:foregroundMark x1="95094" y1="40533" x2="95094" y2="40533"/>
                        <a14:foregroundMark x1="96537" y1="67456" x2="96537" y2="67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24" y="4326600"/>
            <a:ext cx="2450590" cy="11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3"/>
          <a:srcRect l="63285" t="14768" r="4893" b="8899"/>
          <a:stretch>
            <a:fillRect/>
          </a:stretch>
        </p:blipFill>
        <p:spPr>
          <a:xfrm>
            <a:off x="10716143" y="3791486"/>
            <a:ext cx="1925120" cy="259815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4"/>
          <a:srcRect l="45652" t="46499" r="34238" b="11787"/>
          <a:stretch>
            <a:fillRect/>
          </a:stretch>
        </p:blipFill>
        <p:spPr>
          <a:xfrm flipH="1">
            <a:off x="10070146" y="5214319"/>
            <a:ext cx="1241795" cy="144896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rcRect l="77807" t="45705"/>
          <a:stretch>
            <a:fillRect/>
          </a:stretch>
        </p:blipFill>
        <p:spPr>
          <a:xfrm>
            <a:off x="10511057" y="-61677"/>
            <a:ext cx="1948180" cy="2680970"/>
          </a:xfrm>
          <a:prstGeom prst="rect">
            <a:avLst/>
          </a:prstGeom>
        </p:spPr>
      </p:pic>
      <p:pic>
        <p:nvPicPr>
          <p:cNvPr id="8" name="Picture 7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xmlns="" id="{C2EEAE4F-6369-692C-67A0-A9633A848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53" y="-729709"/>
            <a:ext cx="12085856" cy="831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CDA66C-1292-CAF6-29CA-6F4E78A7D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xmlns="" id="{23E326DD-ECDA-C3AC-10E7-251D64F6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492875"/>
            <a:ext cx="3738289" cy="24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khâu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4" y="2991832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xmlns="" id="{23E326DD-ECDA-C3AC-10E7-251D64F6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492875"/>
            <a:ext cx="3738289" cy="24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khâu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Khâu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quần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áo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luôn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ngồi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4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2" descr="Khăn lau nhỏ - lớn - THIẾT BỊ DỤNG CỤ VPP ÁNH DƯƠNG">
            <a:extLst>
              <a:ext uri="{FF2B5EF4-FFF2-40B4-BE49-F238E27FC236}">
                <a16:creationId xmlns:a16="http://schemas.microsoft.com/office/drawing/2014/main" xmlns="" id="{0D8E2E06-8970-0E55-FC4C-07FB32FE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89901" l="9067" r="92133">
                        <a14:foregroundMark x1="9400" y1="38245" x2="9400" y2="38245"/>
                        <a14:foregroundMark x1="9267" y1="56126" x2="9267" y2="56126"/>
                        <a14:foregroundMark x1="9133" y1="53228" x2="9133" y2="53228"/>
                        <a14:foregroundMark x1="92133" y1="46109" x2="92133" y2="46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" y="-42937"/>
            <a:ext cx="3439597" cy="27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121210" y="816260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lang="en-US" sz="44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xi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lang="en-US" sz="45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noProof="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noProof="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0" descr="Cái bay tiếng Anh là gì - JES">
            <a:extLst>
              <a:ext uri="{FF2B5EF4-FFF2-40B4-BE49-F238E27FC236}">
                <a16:creationId xmlns:a16="http://schemas.microsoft.com/office/drawing/2014/main" xmlns="" id="{5B6698E1-3442-B46F-6BF5-0C1AE5A9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858" l="7467" r="93333">
                        <a14:foregroundMark x1="7467" y1="18505" x2="7467" y2="18505"/>
                        <a14:foregroundMark x1="8933" y1="17794" x2="8933" y2="17794"/>
                        <a14:foregroundMark x1="93333" y1="78292" x2="86400" y2="72064"/>
                        <a14:foregroundMark x1="7733" y1="22242" x2="7733" y2="22242"/>
                        <a14:backgroundMark x1="14533" y1="33986" x2="30667" y2="47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6" y="25717"/>
            <a:ext cx="3369528" cy="25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2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xmlns="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Chổi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8EC51A-988C-926A-A70A-DE576263B545}"/>
              </a:ext>
            </a:extLst>
          </p:cNvPr>
          <p:cNvSpPr txBox="1"/>
          <p:nvPr/>
        </p:nvSpPr>
        <p:spPr>
          <a:xfrm>
            <a:off x="729475" y="2393085"/>
            <a:ext cx="99385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quét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dọn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Treo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4" descr="Chổi quét nhà – Người dùng là thợ thủ công mỹ nghệ đánh giá thế nào?">
            <a:extLst>
              <a:ext uri="{FF2B5EF4-FFF2-40B4-BE49-F238E27FC236}">
                <a16:creationId xmlns:a16="http://schemas.microsoft.com/office/drawing/2014/main" xmlns="" id="{9A20BCF4-3216-3935-4D7E-6CCFBDA6F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000" l="10000" r="90000">
                        <a14:foregroundMark x1="57833" y1="91000" x2="57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7959" r="29364" b="5258"/>
          <a:stretch/>
        </p:blipFill>
        <p:spPr bwMode="auto">
          <a:xfrm>
            <a:off x="10452708" y="58854"/>
            <a:ext cx="1739292" cy="40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401</Words>
  <Application>Microsoft Office PowerPoint</Application>
  <PresentationFormat>Custom</PresentationFormat>
  <Paragraphs>51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等线</vt:lpstr>
      <vt:lpstr>#9Slide07 HoneyCream</vt:lpstr>
      <vt:lpstr>#9Slide05 Aphrodite Pro</vt:lpstr>
      <vt:lpstr>字魂27号-布丁体</vt:lpstr>
      <vt:lpstr>Calibri</vt:lpstr>
      <vt:lpstr>SVN-Newton</vt:lpstr>
      <vt:lpstr>Cambria</vt:lpstr>
      <vt:lpstr>Times New Roman</vt:lpstr>
      <vt:lpstr>#9Slide05 Agile Script Calligra</vt:lpstr>
      <vt:lpstr>自定义设计方案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SKY</cp:lastModifiedBy>
  <cp:revision>5</cp:revision>
  <dcterms:created xsi:type="dcterms:W3CDTF">2023-04-25T08:42:56Z</dcterms:created>
  <dcterms:modified xsi:type="dcterms:W3CDTF">2024-05-13T10:45:17Z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2023-04-25T09:20:54Z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523e287c-e023-40bd-8a1c-19ca4b21b8f5</vt:lpwstr>
  </property>
  <property fmtid="{D5CDD505-2E9C-101B-9397-08002B2CF9AE}" pid="8" name="MSIP_Label_defa4170-0d19-0005-0004-bc88714345d2_ContentBits">
    <vt:lpwstr>0</vt:lpwstr>
  </property>
</Properties>
</file>