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0" r:id="rId2"/>
  </p:sldMasterIdLst>
  <p:notesMasterIdLst>
    <p:notesMasterId r:id="rId20"/>
  </p:notes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6" r:id="rId11"/>
    <p:sldId id="277" r:id="rId12"/>
    <p:sldId id="278" r:id="rId13"/>
    <p:sldId id="267" r:id="rId14"/>
    <p:sldId id="268" r:id="rId15"/>
    <p:sldId id="269" r:id="rId16"/>
    <p:sldId id="270" r:id="rId17"/>
    <p:sldId id="274" r:id="rId18"/>
    <p:sldId id="275" r:id="rId19"/>
  </p:sldIdLst>
  <p:sldSz cx="12192000" cy="6858000"/>
  <p:notesSz cx="6858000" cy="9144000"/>
  <p:embeddedFontLst>
    <p:embeddedFont>
      <p:font typeface="#9Slide03 Arima Madurai Bold" panose="00000800000000000000" pitchFamily="2" charset="0"/>
      <p:bold r:id="rId21"/>
    </p:embeddedFont>
    <p:embeddedFont>
      <p:font typeface="#9Slide05 SVNEgregio Script" panose="02000500000000000000" pitchFamily="2" charset="0"/>
      <p:regular r:id="rId22"/>
    </p:embeddedFont>
    <p:embeddedFont>
      <p:font typeface="#9Slide07 Cadena" panose="02000503000000020004" pitchFamily="2" charset="0"/>
      <p:bold r:id="rId23"/>
    </p:embeddedFont>
    <p:embeddedFont>
      <p:font typeface="#9Slide07 HoneyCream" pitchFamily="2" charset="0"/>
      <p:regular r:id="rId24"/>
    </p:embeddedFont>
    <p:embeddedFont>
      <p:font typeface="#9Slide07 IcielPony" panose="02000000000000000000" pitchFamily="2" charset="0"/>
      <p:regular r:id="rId25"/>
    </p:embeddedFont>
    <p:embeddedFont>
      <p:font typeface="#9Slide07 SVNMomento" panose="000005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Dancing Script" panose="02040603050506020204" pitchFamily="18" charset="0"/>
      <p:regular r:id="rId37"/>
    </p:embeddedFont>
    <p:embeddedFont>
      <p:font typeface="SVN-Gretoon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UTM American Sans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06D"/>
    <a:srgbClr val="3D3737"/>
    <a:srgbClr val="FFFDDB"/>
    <a:srgbClr val="3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F0445-3688-4CAC-8330-30AAD0291103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659D-5858-4DBD-9102-6933A251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3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9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4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1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3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6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494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2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98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4513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692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3618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8409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7639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889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3026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4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04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2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778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28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41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676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027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58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1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6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3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7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3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8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5" Type="http://schemas.openxmlformats.org/officeDocument/2006/relationships/image" Target="../media/image23.gif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5" Type="http://schemas.openxmlformats.org/officeDocument/2006/relationships/image" Target="../media/image24.gif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27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0" y="2334961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88900" y="2415624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+ 5 =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99888"/>
              </p:ext>
            </p:extLst>
          </p:nvPr>
        </p:nvGraphicFramePr>
        <p:xfrm>
          <a:off x="1467723" y="1918535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1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</a:t>
                      </a:r>
                      <a:r>
                        <a:rPr lang="vi-VN" sz="3600" b="1" baseline="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2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en-US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3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4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5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82069"/>
              </p:ext>
            </p:extLst>
          </p:nvPr>
        </p:nvGraphicFramePr>
        <p:xfrm>
          <a:off x="5709888" y="1919272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6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7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8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9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5 x 10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28109" y="391511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16212" y="455779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28108" y="520047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0714" y="2603568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90714" y="3261794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88885" y="3915112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35849" y="4568430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8923" y="5211848"/>
            <a:ext cx="95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47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1" grpId="0"/>
      <p:bldP spid="44" grpId="0"/>
      <p:bldP spid="45" grpId="0"/>
      <p:bldP spid="46" grpId="0"/>
      <p:bldP spid="47" grpId="0"/>
      <p:bldP spid="48" grpId="0"/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72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25815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29" name="Teardrop 28"/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27" name="Teardrop 26"/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ardrop 30"/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3</a:t>
              </a: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43" name="Flowchart: Terminator 42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4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52" name="Flowchart: Terminator 5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3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8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482" y="351058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1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vi-VN" sz="66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0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0056" y="-329807"/>
            <a:ext cx="10028789" cy="71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89805 0.016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09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319</Words>
  <Application>Microsoft Office PowerPoint</Application>
  <PresentationFormat>Widescreen</PresentationFormat>
  <Paragraphs>110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#9Slide05 SVNEgregio Script</vt:lpstr>
      <vt:lpstr>#9Slide03 Arima Madurai Bold</vt:lpstr>
      <vt:lpstr>SVN-Newton</vt:lpstr>
      <vt:lpstr>Calibri</vt:lpstr>
      <vt:lpstr>UTM American Sans</vt:lpstr>
      <vt:lpstr>UTM Avo</vt:lpstr>
      <vt:lpstr>#9Slide07 HoneyCream</vt:lpstr>
      <vt:lpstr>#9Slide07 SVNMomento</vt:lpstr>
      <vt:lpstr>SVN-Gretoon</vt:lpstr>
      <vt:lpstr>#9Slide07 IcielPony</vt:lpstr>
      <vt:lpstr>#9Slide07 Cadena</vt:lpstr>
      <vt:lpstr>Arial</vt:lpstr>
      <vt:lpstr>Calibri Light</vt:lpstr>
      <vt:lpstr>Times New Roman</vt:lpstr>
      <vt:lpstr>Cambria</vt:lpstr>
      <vt:lpstr>SVN-Dancing Script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7</cp:revision>
  <dcterms:created xsi:type="dcterms:W3CDTF">2022-12-24T08:49:11Z</dcterms:created>
  <dcterms:modified xsi:type="dcterms:W3CDTF">2023-01-07T11:27:48Z</dcterms:modified>
</cp:coreProperties>
</file>