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7"/>
  </p:notesMasterIdLst>
  <p:sldIdLst>
    <p:sldId id="257" r:id="rId3"/>
    <p:sldId id="262" r:id="rId4"/>
    <p:sldId id="267" r:id="rId5"/>
    <p:sldId id="278" r:id="rId6"/>
    <p:sldId id="279" r:id="rId7"/>
    <p:sldId id="280" r:id="rId8"/>
    <p:sldId id="283" r:id="rId9"/>
    <p:sldId id="265" r:id="rId10"/>
    <p:sldId id="266" r:id="rId11"/>
    <p:sldId id="261" r:id="rId12"/>
    <p:sldId id="281" r:id="rId13"/>
    <p:sldId id="274" r:id="rId14"/>
    <p:sldId id="276" r:id="rId15"/>
    <p:sldId id="277" r:id="rId16"/>
  </p:sldIdLst>
  <p:sldSz cx="12192000" cy="6858000"/>
  <p:notesSz cx="6858000" cy="9144000"/>
  <p:embeddedFontLst>
    <p:embeddedFont>
      <p:font typeface="#9Slide05 SVNShowcase Script" charset="0"/>
      <p:regular r:id="rId18"/>
    </p:embeddedFont>
    <p:embeddedFont>
      <p:font typeface="Microsoft YaHei" pitchFamily="34" charset="-122"/>
      <p:regular r:id="rId19"/>
      <p:bold r:id="rId20"/>
    </p:embeddedFont>
    <p:embeddedFont>
      <p:font typeface="Cambria" pitchFamily="18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#9Slide07 SVNZiclets" charset="0"/>
      <p:regular r:id="rId30"/>
    </p:embeddedFont>
    <p:embeddedFont>
      <p:font typeface="Amazone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2094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C075D-B6C4-4596-970A-C3CE9D5F2C6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4F9A6-641D-46E4-9283-27D55AC2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8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41A63-FFE5-486C-8881-6A3021FA5A70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0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7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26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17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4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70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96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163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3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536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0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079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5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161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66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5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6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4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4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8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1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0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87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2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08197"/>
            <a:ext cx="1703742" cy="135071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1749622" y="149360"/>
            <a:ext cx="8037095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E54919"/>
                </a:solidFill>
                <a:effectLst/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Nói</a:t>
            </a:r>
            <a:r>
              <a:rPr kumimoji="0" lang="vi-VN" altLang="zh-CN" sz="5000" b="1" i="0" u="none" strike="noStrike" kern="1200" cap="none" spc="0" normalizeH="0" noProof="0" dirty="0">
                <a:ln>
                  <a:noFill/>
                </a:ln>
                <a:solidFill>
                  <a:srgbClr val="E54919"/>
                </a:solidFill>
                <a:effectLst/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và nghe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E54919"/>
              </a:solidFill>
              <a:effectLst/>
              <a:uLnTx/>
              <a:uFillTx/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1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87" y="5064036"/>
            <a:ext cx="2656944" cy="17449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293390" y="2067110"/>
            <a:ext cx="9308960" cy="156966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139700">
                    <a:srgbClr val="FD8A6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汉仪颜楷繁" pitchFamily="49" charset="-122"/>
                <a:cs typeface="+mn-cs"/>
              </a:rPr>
              <a:t>HỒ</a:t>
            </a:r>
            <a:r>
              <a:rPr kumimoji="0" lang="vi-VN" altLang="zh-CN" sz="96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139700">
                    <a:srgbClr val="FD8A6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汉仪颜楷繁" pitchFamily="49" charset="-122"/>
                <a:cs typeface="+mn-cs"/>
              </a:rPr>
              <a:t> NƯỚC VÀ MÂY</a:t>
            </a:r>
            <a:endParaRPr kumimoji="0" lang="en-US" altLang="zh-CN" sz="9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>
                <a:glow rad="139700">
                  <a:srgbClr val="FD8A66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汉仪颜楷繁" pitchFamily="49" charset="-122"/>
              <a:cs typeface="+mn-cs"/>
            </a:endParaRPr>
          </a:p>
        </p:txBody>
      </p:sp>
      <p:pic>
        <p:nvPicPr>
          <p:cNvPr id="35" name="Picture 2" descr="Tên Lửa, Tàu Không Gian, Du Hành Vũ Trụ, Tàu Con Tho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38" l="4063" r="100000">
                        <a14:foregroundMark x1="11354" y1="58321" x2="25104" y2="68336"/>
                        <a14:backgroundMark x1="43646" y1="51252" x2="97708" y2="9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40" y="-309813"/>
            <a:ext cx="4353490" cy="306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4">
            <a:extLst>
              <a:ext uri="{FF2B5EF4-FFF2-40B4-BE49-F238E27FC236}">
                <a16:creationId xmlns=""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709757" y="18314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6299162" y="183149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79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4">
            <a:extLst>
              <a:ext uri="{FF2B5EF4-FFF2-40B4-BE49-F238E27FC236}">
                <a16:creationId xmlns=""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792884" y="2004292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6271490" y="1930399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12" b="92473" l="0" r="9907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8" y="-495759"/>
            <a:ext cx="8303172" cy="83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 rot="153251">
            <a:off x="7739256" y="357901"/>
            <a:ext cx="2922480" cy="2107282"/>
          </a:xfrm>
          <a:prstGeom prst="cloudCallout">
            <a:avLst>
              <a:gd name="adj1" fmla="val -28357"/>
              <a:gd name="adj2" fmla="val 65115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4953" y="796416"/>
            <a:ext cx="2659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 chuyện muốn nói với  chúng ta điều gì?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4">
            <a:extLst>
              <a:ext uri="{FF2B5EF4-FFF2-40B4-BE49-F238E27FC236}">
                <a16:creationId xmlns=""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049040" y="-1940296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62" y="2043727"/>
            <a:ext cx="7975143" cy="2807612"/>
          </a:xfrm>
          <a:prstGeom prst="rect">
            <a:avLst/>
          </a:prstGeom>
        </p:spPr>
      </p:pic>
      <p:pic>
        <p:nvPicPr>
          <p:cNvPr id="16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768" y="156565"/>
            <a:ext cx="6611446" cy="2418590"/>
          </a:xfrm>
          <a:prstGeom prst="rect">
            <a:avLst/>
          </a:prstGeom>
        </p:spPr>
      </p:pic>
      <p:pic>
        <p:nvPicPr>
          <p:cNvPr id="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57" y="589716"/>
            <a:ext cx="2120415" cy="1029403"/>
          </a:xfrm>
          <a:prstGeom prst="rect">
            <a:avLst/>
          </a:prstGeom>
        </p:spPr>
      </p:pic>
      <p:pic>
        <p:nvPicPr>
          <p:cNvPr id="3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127" y="744763"/>
            <a:ext cx="1615310" cy="670591"/>
          </a:xfrm>
          <a:prstGeom prst="rect">
            <a:avLst/>
          </a:prstGeom>
        </p:spPr>
      </p:pic>
      <p:pic>
        <p:nvPicPr>
          <p:cNvPr id="7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840" y="-56009"/>
            <a:ext cx="5794872" cy="1653484"/>
          </a:xfrm>
          <a:prstGeom prst="rect">
            <a:avLst/>
          </a:prstGeom>
        </p:spPr>
      </p:pic>
      <p:pic>
        <p:nvPicPr>
          <p:cNvPr id="8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5" y="228818"/>
            <a:ext cx="5794872" cy="2038445"/>
          </a:xfrm>
          <a:prstGeom prst="rect">
            <a:avLst/>
          </a:prstGeom>
        </p:spPr>
      </p:pic>
      <p:grpSp>
        <p:nvGrpSpPr>
          <p:cNvPr id="9" name="组合 17">
            <a:extLst>
              <a:ext uri="{FF2B5EF4-FFF2-40B4-BE49-F238E27FC236}">
                <a16:creationId xmlns="" xmlns:a16="http://schemas.microsoft.com/office/drawing/2014/main" id="{A4820E99-40C4-4844-811A-1D6A5483E2F9}"/>
              </a:ext>
            </a:extLst>
          </p:cNvPr>
          <p:cNvGrpSpPr/>
          <p:nvPr/>
        </p:nvGrpSpPr>
        <p:grpSpPr>
          <a:xfrm>
            <a:off x="-6469" y="1311940"/>
            <a:ext cx="4115240" cy="4043331"/>
            <a:chOff x="1528133" y="1897740"/>
            <a:chExt cx="3605304" cy="3390260"/>
          </a:xfrm>
        </p:grpSpPr>
        <p:pic>
          <p:nvPicPr>
            <p:cNvPr id="10" name="图片 2">
              <a:extLst>
                <a:ext uri="{FF2B5EF4-FFF2-40B4-BE49-F238E27FC236}">
                  <a16:creationId xmlns="" xmlns:a16="http://schemas.microsoft.com/office/drawing/2014/main" id="{644583C7-2B20-4861-B0D5-1960A792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8133" y="1897740"/>
              <a:ext cx="3605304" cy="3390260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="" xmlns:a16="http://schemas.microsoft.com/office/drawing/2014/main" id="{AE76EBA2-0749-4C23-ADB5-B4445327AA47}"/>
                </a:ext>
              </a:extLst>
            </p:cNvPr>
            <p:cNvSpPr/>
            <p:nvPr/>
          </p:nvSpPr>
          <p:spPr>
            <a:xfrm>
              <a:off x="2079810" y="2817037"/>
              <a:ext cx="2501951" cy="4290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84E4E"/>
                </a:solidFill>
                <a:effectLst/>
                <a:uLnTx/>
                <a:uFillTx/>
                <a:latin typeface="华康POP2体W9" panose="040B0909000000000000" pitchFamily="81" charset="-122"/>
                <a:ea typeface="华康POP2体W9" panose="040B0909000000000000" pitchFamily="81" charset="-122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8630" y="1989017"/>
            <a:ext cx="295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anose="03020702060507090A04" pitchFamily="66" charset="0"/>
                <a:ea typeface="微软雅黑"/>
                <a:cs typeface="+mn-cs"/>
              </a:rPr>
              <a:t>Câu chuyện muốn nói với chúng ta điều gì?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zone" panose="03020702060507090A04" pitchFamily="66" charset="0"/>
              <a:ea typeface="微软雅黑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6840" y="2405751"/>
            <a:ext cx="7373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-5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i="1" spc="-5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phải biết yêu thương và giúp đỡ những người xung quanh mình.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-5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43" y="675070"/>
            <a:ext cx="3662785" cy="15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145143" y="6458688"/>
            <a:ext cx="12729029" cy="740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2BF30DC7-AAD2-454B-B123-BB1296A15ADF}" type="slidenum">
                <a:rPr kumimoji="0" lang="id-ID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AA91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14</a:t>
              </a:fld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AA9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72" name="Freeform 7"/>
          <p:cNvSpPr/>
          <p:nvPr/>
        </p:nvSpPr>
        <p:spPr bwMode="auto">
          <a:xfrm>
            <a:off x="529919" y="1285054"/>
            <a:ext cx="3431886" cy="4224704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3" name="Cloud 72"/>
          <p:cNvSpPr>
            <a:spLocks noChangeAspect="1"/>
          </p:cNvSpPr>
          <p:nvPr/>
        </p:nvSpPr>
        <p:spPr>
          <a:xfrm>
            <a:off x="1225331" y="764836"/>
            <a:ext cx="1887309" cy="95380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4" name="Cloud 73"/>
          <p:cNvSpPr>
            <a:spLocks noChangeAspect="1"/>
          </p:cNvSpPr>
          <p:nvPr/>
        </p:nvSpPr>
        <p:spPr>
          <a:xfrm rot="1734068">
            <a:off x="585237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51786" y="1522477"/>
            <a:ext cx="1235241" cy="872197"/>
            <a:chOff x="4382351" y="1980825"/>
            <a:chExt cx="1235241" cy="872197"/>
          </a:xfrm>
        </p:grpSpPr>
        <p:sp>
          <p:nvSpPr>
            <p:cNvPr id="76" name="Cloud 75"/>
            <p:cNvSpPr/>
            <p:nvPr/>
          </p:nvSpPr>
          <p:spPr>
            <a:xfrm>
              <a:off x="4389940" y="1980825"/>
              <a:ext cx="1227652" cy="872197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Content Placeholder 2"/>
            <p:cNvSpPr txBox="1"/>
            <p:nvPr/>
          </p:nvSpPr>
          <p:spPr>
            <a:xfrm>
              <a:off x="4382351" y="2383307"/>
              <a:ext cx="1221892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707227" y="1281857"/>
            <a:ext cx="1227652" cy="872197"/>
            <a:chOff x="6837792" y="1937157"/>
            <a:chExt cx="1227652" cy="872197"/>
          </a:xfrm>
        </p:grpSpPr>
        <p:sp>
          <p:nvSpPr>
            <p:cNvPr id="79" name="Cloud 78"/>
            <p:cNvSpPr/>
            <p:nvPr/>
          </p:nvSpPr>
          <p:spPr>
            <a:xfrm>
              <a:off x="6837792" y="1937157"/>
              <a:ext cx="1227652" cy="872197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0" name="Content Placeholder 2"/>
            <p:cNvSpPr txBox="1"/>
            <p:nvPr/>
          </p:nvSpPr>
          <p:spPr>
            <a:xfrm>
              <a:off x="6936949" y="2335377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714280" y="2883285"/>
            <a:ext cx="1561169" cy="1109148"/>
            <a:chOff x="6844845" y="3538585"/>
            <a:chExt cx="1561169" cy="1109148"/>
          </a:xfrm>
        </p:grpSpPr>
        <p:sp>
          <p:nvSpPr>
            <p:cNvPr id="82" name="Cloud 81"/>
            <p:cNvSpPr>
              <a:spLocks noChangeAspect="1"/>
            </p:cNvSpPr>
            <p:nvPr/>
          </p:nvSpPr>
          <p:spPr>
            <a:xfrm>
              <a:off x="6844845" y="3538585"/>
              <a:ext cx="1561169" cy="1109148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3" name="Content Placeholder 2"/>
            <p:cNvSpPr txBox="1"/>
            <p:nvPr/>
          </p:nvSpPr>
          <p:spPr>
            <a:xfrm>
              <a:off x="7040576" y="4114852"/>
              <a:ext cx="1110811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332849" y="2000067"/>
            <a:ext cx="1256245" cy="872197"/>
            <a:chOff x="7463414" y="2655367"/>
            <a:chExt cx="1256245" cy="872197"/>
          </a:xfrm>
        </p:grpSpPr>
        <p:sp>
          <p:nvSpPr>
            <p:cNvPr id="85" name="Cloud 84"/>
            <p:cNvSpPr/>
            <p:nvPr/>
          </p:nvSpPr>
          <p:spPr>
            <a:xfrm>
              <a:off x="7492007" y="2655367"/>
              <a:ext cx="1227652" cy="872197"/>
            </a:xfrm>
            <a:prstGeom prst="clou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6" name="Content Placeholder 2"/>
            <p:cNvSpPr txBox="1"/>
            <p:nvPr/>
          </p:nvSpPr>
          <p:spPr>
            <a:xfrm>
              <a:off x="7463414" y="3039014"/>
              <a:ext cx="1221892" cy="2838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83907" y="2645277"/>
            <a:ext cx="1227652" cy="872197"/>
            <a:chOff x="4046658" y="3300577"/>
            <a:chExt cx="1227652" cy="872197"/>
          </a:xfrm>
        </p:grpSpPr>
        <p:sp>
          <p:nvSpPr>
            <p:cNvPr id="88" name="Cloud 87"/>
            <p:cNvSpPr/>
            <p:nvPr/>
          </p:nvSpPr>
          <p:spPr>
            <a:xfrm>
              <a:off x="4046658" y="3300577"/>
              <a:ext cx="1227652" cy="872197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9" name="Content Placeholder 2"/>
            <p:cNvSpPr txBox="1"/>
            <p:nvPr/>
          </p:nvSpPr>
          <p:spPr>
            <a:xfrm>
              <a:off x="4155570" y="3718811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127066" y="2064755"/>
            <a:ext cx="1841478" cy="1308296"/>
            <a:chOff x="5229723" y="2495761"/>
            <a:chExt cx="1841478" cy="1308296"/>
          </a:xfrm>
        </p:grpSpPr>
        <p:sp>
          <p:nvSpPr>
            <p:cNvPr id="91" name="Cloud 90"/>
            <p:cNvSpPr>
              <a:spLocks noChangeAspect="1"/>
            </p:cNvSpPr>
            <p:nvPr/>
          </p:nvSpPr>
          <p:spPr>
            <a:xfrm>
              <a:off x="5229723" y="2495761"/>
              <a:ext cx="1841478" cy="1308296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2" name="Content Placeholder 2"/>
            <p:cNvSpPr txBox="1"/>
            <p:nvPr/>
          </p:nvSpPr>
          <p:spPr>
            <a:xfrm>
              <a:off x="5641739" y="2921386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93" name="图片 2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3271" y="1345859"/>
            <a:ext cx="5705672" cy="37191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38107" y="159521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Chúc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các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vi-VN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em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học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tốt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!</a:t>
            </a:r>
            <a:endParaRPr kumimoji="0" lang="zh-CN" altLang="en-US" sz="7000" b="1" i="0" u="none" strike="noStrike" kern="1200" cap="none" spc="0" normalizeH="0" baseline="0" noProof="0" dirty="0">
              <a:ln w="19050">
                <a:solidFill>
                  <a:srgbClr val="50A0BA"/>
                </a:solidFill>
              </a:ln>
              <a:solidFill>
                <a:prstClr val="white"/>
              </a:solidFill>
              <a:effectLst/>
              <a:uLnTx/>
              <a:uFillTx/>
              <a:latin typeface="UTM Seagull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7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3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3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32" y="526472"/>
            <a:ext cx="12127831" cy="3232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259" y="1237222"/>
            <a:ext cx="11268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Câu</a:t>
            </a:r>
            <a:r>
              <a:rPr kumimoji="0" lang="vi-VN" altLang="zh-CN" sz="48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1: Dựa vào tranh và câu hỏi gợi ý, đoán từng nội dung bức tranh</a:t>
            </a:r>
            <a:endParaRPr kumimoji="0" lang="zh-CN" altLang="en-US" sz="48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931430" y="6122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3357" y="5089643"/>
            <a:ext cx="651606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 nói gì với nhau vào một ngày cuối xuân?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8363" y="1308998"/>
            <a:ext cx="567011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Hồ nước cuộn sóng, nhăn mặt cáu kỉnh nói với chị mây: “Tôi đẹp dưới ánh nắng, thế mà chị lại che mất.”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2484544" y="47235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592289" y="1496697"/>
            <a:ext cx="446782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nắng hè gay gắt, hồ nước lên tiếng cầu cứu ai?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702" y="5058961"/>
            <a:ext cx="721258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Hồ nước bị bốc hơi, khô hạn tận đáy. Nó buồn bã cầu cứu: “Chị mây ơi, không có chị tôi chết mất.”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986848" y="628074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08375" y="5200480"/>
            <a:ext cx="530609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chị mây bay tới hồ nước và cho mưa xuống?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5927" y="1273612"/>
            <a:ext cx="59944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3: Chị mây hóa thành màu xám đen, bay tới hồ nước và cho mưa xuống. Hồ nước đầy lên, căng tràn sức sống.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2262909" y="544944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83054" y="1752879"/>
            <a:ext cx="439451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 mùa</a:t>
            </a:r>
            <a:r>
              <a:rPr kumimoji="0" lang="vi-VN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thu, sang mùa đông, chuyện gì xảy ra với chị mây?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994" y="5095003"/>
            <a:ext cx="776676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4: Chị mây lúc này chuyển sang màu trắng và gầy hẳn đi. Chị nói với hồ nước: “Không có em, chị cũng yếu hẳn đi.”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="" xmlns:a16="http://schemas.microsoft.com/office/drawing/2014/main" id="{662AE461-8027-FD34-56C5-D7D087635687}"/>
              </a:ext>
            </a:extLst>
          </p:cNvPr>
          <p:cNvSpPr txBox="1"/>
          <p:nvPr/>
        </p:nvSpPr>
        <p:spPr>
          <a:xfrm rot="16200000">
            <a:off x="5542002" y="-2756673"/>
            <a:ext cx="1107996" cy="68817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Kể chuyện _Hồ Nước Và Mây_ _ Tuần 20 _ Tiếng Việt 2 _ Kết nối tri thức với cuộc sống">
            <a:hlinkClick r:id="" action="ppaction://media"/>
            <a:extLst>
              <a:ext uri="{FF2B5EF4-FFF2-40B4-BE49-F238E27FC236}">
                <a16:creationId xmlns="" xmlns:a16="http://schemas.microsoft.com/office/drawing/2014/main" id="{6514DCC8-9871-FD52-3B11-D9B41D2A8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098" y="1859706"/>
            <a:ext cx="7543802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44347" y="3806290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4">
            <a:extLst>
              <a:ext uri="{FF2B5EF4-FFF2-40B4-BE49-F238E27FC236}">
                <a16:creationId xmlns=""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42377" y="-3412105"/>
            <a:ext cx="1107996" cy="9226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Tìm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hiểu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5766" y="4212030"/>
            <a:ext cx="853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54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=""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296590" y="-2437161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6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835" y="-16380"/>
            <a:ext cx="4710366" cy="434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7296" y="908580"/>
            <a:ext cx="3102131" cy="2737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Kể theo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tranh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585000" y="1285054"/>
            <a:ext cx="3431886" cy="4224704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Cloud 4"/>
          <p:cNvSpPr>
            <a:spLocks noChangeAspect="1"/>
          </p:cNvSpPr>
          <p:nvPr/>
        </p:nvSpPr>
        <p:spPr>
          <a:xfrm>
            <a:off x="1280412" y="764836"/>
            <a:ext cx="1887309" cy="95380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Cloud 5"/>
          <p:cNvSpPr>
            <a:spLocks noChangeAspect="1"/>
          </p:cNvSpPr>
          <p:nvPr/>
        </p:nvSpPr>
        <p:spPr>
          <a:xfrm rot="1734068">
            <a:off x="640318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6867" y="1522477"/>
            <a:ext cx="1235241" cy="872197"/>
            <a:chOff x="4382351" y="1980825"/>
            <a:chExt cx="1235241" cy="872197"/>
          </a:xfrm>
        </p:grpSpPr>
        <p:sp>
          <p:nvSpPr>
            <p:cNvPr id="8" name="Cloud 7"/>
            <p:cNvSpPr/>
            <p:nvPr/>
          </p:nvSpPr>
          <p:spPr>
            <a:xfrm>
              <a:off x="4389940" y="1980825"/>
              <a:ext cx="1227652" cy="872197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4382351" y="2383307"/>
              <a:ext cx="1221892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62308" y="1281857"/>
            <a:ext cx="1227652" cy="872197"/>
            <a:chOff x="6837792" y="1937157"/>
            <a:chExt cx="1227652" cy="872197"/>
          </a:xfrm>
        </p:grpSpPr>
        <p:sp>
          <p:nvSpPr>
            <p:cNvPr id="12" name="Cloud 11"/>
            <p:cNvSpPr/>
            <p:nvPr/>
          </p:nvSpPr>
          <p:spPr>
            <a:xfrm>
              <a:off x="6837792" y="1937157"/>
              <a:ext cx="1227652" cy="872197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6936949" y="2335377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69361" y="2883285"/>
            <a:ext cx="1561169" cy="1109148"/>
            <a:chOff x="6844845" y="3538585"/>
            <a:chExt cx="1561169" cy="1109148"/>
          </a:xfrm>
        </p:grpSpPr>
        <p:sp>
          <p:nvSpPr>
            <p:cNvPr id="16" name="Cloud 15"/>
            <p:cNvSpPr>
              <a:spLocks noChangeAspect="1"/>
            </p:cNvSpPr>
            <p:nvPr/>
          </p:nvSpPr>
          <p:spPr>
            <a:xfrm>
              <a:off x="6844845" y="3538585"/>
              <a:ext cx="1561169" cy="1109148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Content Placeholder 2"/>
            <p:cNvSpPr txBox="1"/>
            <p:nvPr/>
          </p:nvSpPr>
          <p:spPr>
            <a:xfrm>
              <a:off x="7040576" y="4114852"/>
              <a:ext cx="1110811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7930" y="2000067"/>
            <a:ext cx="1256245" cy="872197"/>
            <a:chOff x="7463414" y="2655367"/>
            <a:chExt cx="1256245" cy="872197"/>
          </a:xfrm>
        </p:grpSpPr>
        <p:sp>
          <p:nvSpPr>
            <p:cNvPr id="20" name="Cloud 19"/>
            <p:cNvSpPr/>
            <p:nvPr/>
          </p:nvSpPr>
          <p:spPr>
            <a:xfrm>
              <a:off x="7492007" y="2655367"/>
              <a:ext cx="1227652" cy="872197"/>
            </a:xfrm>
            <a:prstGeom prst="clou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7463414" y="3039014"/>
              <a:ext cx="1221892" cy="2838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28826" y="2645277"/>
            <a:ext cx="1227652" cy="872197"/>
            <a:chOff x="4046658" y="3300577"/>
            <a:chExt cx="1227652" cy="872197"/>
          </a:xfrm>
        </p:grpSpPr>
        <p:sp>
          <p:nvSpPr>
            <p:cNvPr id="24" name="Cloud 23"/>
            <p:cNvSpPr/>
            <p:nvPr/>
          </p:nvSpPr>
          <p:spPr>
            <a:xfrm>
              <a:off x="4046658" y="3300577"/>
              <a:ext cx="1227652" cy="872197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Content Placeholder 2"/>
            <p:cNvSpPr txBox="1"/>
            <p:nvPr/>
          </p:nvSpPr>
          <p:spPr>
            <a:xfrm>
              <a:off x="4155570" y="3718811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82147" y="2064755"/>
            <a:ext cx="1841478" cy="1308296"/>
            <a:chOff x="5229723" y="2495761"/>
            <a:chExt cx="1841478" cy="1308296"/>
          </a:xfrm>
        </p:grpSpPr>
        <p:sp>
          <p:nvSpPr>
            <p:cNvPr id="28" name="Cloud 27"/>
            <p:cNvSpPr>
              <a:spLocks noChangeAspect="1"/>
            </p:cNvSpPr>
            <p:nvPr/>
          </p:nvSpPr>
          <p:spPr>
            <a:xfrm>
              <a:off x="5229723" y="2495761"/>
              <a:ext cx="1841478" cy="1308296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9" name="Content Placeholder 2"/>
            <p:cNvSpPr txBox="1"/>
            <p:nvPr/>
          </p:nvSpPr>
          <p:spPr>
            <a:xfrm>
              <a:off x="5641739" y="2921386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88051" y="4102282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318</Words>
  <Application>Microsoft Office PowerPoint</Application>
  <PresentationFormat>Custom</PresentationFormat>
  <Paragraphs>34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#9Slide05 SVNShowcase Script</vt:lpstr>
      <vt:lpstr>UTM Seagull</vt:lpstr>
      <vt:lpstr>Wingdings</vt:lpstr>
      <vt:lpstr>UTM Cookies</vt:lpstr>
      <vt:lpstr>Microsoft YaHei</vt:lpstr>
      <vt:lpstr>Cambria</vt:lpstr>
      <vt:lpstr>华康POP2体W9</vt:lpstr>
      <vt:lpstr>UTM Loko</vt:lpstr>
      <vt:lpstr>Calibri</vt:lpstr>
      <vt:lpstr>宋体</vt:lpstr>
      <vt:lpstr>Arrus-Black</vt:lpstr>
      <vt:lpstr>印品黑体</vt:lpstr>
      <vt:lpstr>#9Slide07 SVNZiclets</vt:lpstr>
      <vt:lpstr>Amazone</vt:lpstr>
      <vt:lpstr>等线</vt:lpstr>
      <vt:lpstr>字魂52号-阿开漫画体</vt:lpstr>
      <vt:lpstr>汉仪颜楷繁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SKY</cp:lastModifiedBy>
  <cp:revision>9</cp:revision>
  <dcterms:created xsi:type="dcterms:W3CDTF">2022-12-24T08:09:13Z</dcterms:created>
  <dcterms:modified xsi:type="dcterms:W3CDTF">2024-01-25T04:06:56Z</dcterms:modified>
</cp:coreProperties>
</file>