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8" r:id="rId3"/>
  </p:sldMasterIdLst>
  <p:notesMasterIdLst>
    <p:notesMasterId r:id="rId33"/>
  </p:notesMasterIdLst>
  <p:sldIdLst>
    <p:sldId id="576" r:id="rId4"/>
    <p:sldId id="258" r:id="rId5"/>
    <p:sldId id="562" r:id="rId6"/>
    <p:sldId id="569" r:id="rId7"/>
    <p:sldId id="257" r:id="rId8"/>
    <p:sldId id="570" r:id="rId9"/>
    <p:sldId id="259" r:id="rId10"/>
    <p:sldId id="260" r:id="rId11"/>
    <p:sldId id="302" r:id="rId12"/>
    <p:sldId id="299" r:id="rId13"/>
    <p:sldId id="300" r:id="rId14"/>
    <p:sldId id="310" r:id="rId15"/>
    <p:sldId id="572" r:id="rId16"/>
    <p:sldId id="573" r:id="rId17"/>
    <p:sldId id="565" r:id="rId18"/>
    <p:sldId id="575" r:id="rId19"/>
    <p:sldId id="566" r:id="rId20"/>
    <p:sldId id="288" r:id="rId21"/>
    <p:sldId id="567" r:id="rId22"/>
    <p:sldId id="282" r:id="rId23"/>
    <p:sldId id="312" r:id="rId24"/>
    <p:sldId id="574" r:id="rId25"/>
    <p:sldId id="313" r:id="rId26"/>
    <p:sldId id="256" r:id="rId27"/>
    <p:sldId id="568" r:id="rId28"/>
    <p:sldId id="268" r:id="rId29"/>
    <p:sldId id="296" r:id="rId30"/>
    <p:sldId id="314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7E9D9"/>
    <a:srgbClr val="B9EBFD"/>
    <a:srgbClr val="99B9C5"/>
    <a:srgbClr val="7DE3FF"/>
    <a:srgbClr val="D0F2FE"/>
    <a:srgbClr val="00CCFF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4660"/>
  </p:normalViewPr>
  <p:slideViewPr>
    <p:cSldViewPr snapToGrid="0">
      <p:cViewPr varScale="1">
        <p:scale>
          <a:sx n="83" d="100"/>
          <a:sy n="83" d="100"/>
        </p:scale>
        <p:origin x="-715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37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043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0267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58443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40567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0289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4340009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3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27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57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48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93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72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09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48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87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55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68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65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50.png"/><Relationship Id="rId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15.gif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7.xml"/><Relationship Id="rId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2" y="928688"/>
            <a:ext cx="11363325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2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28885" y="285800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2: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endParaRPr lang="en-US" sz="6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THỜI KHÓA BIỂU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995" y="2769983"/>
            <a:ext cx="7128386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6935" y="3392129"/>
            <a:ext cx="3947790" cy="37607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916598" y="1859123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7" y="1320134"/>
            <a:ext cx="6673901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711530"/>
            <a:ext cx="4490454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2847" y="4046179"/>
            <a:ext cx="6791888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5277" y="1369347"/>
            <a:ext cx="973803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736850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4901" y="4053554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901893" y="3103659"/>
            <a:ext cx="4435861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40780" y="4229986"/>
            <a:ext cx="3709987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0"/>
            <a:ext cx="10830159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 KHOÁ BIỂU</a:t>
            </a:r>
          </a:p>
          <a:p>
            <a:pPr algn="just"/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biết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gian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ngày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tuần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gồm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cột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dọc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ngang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bạn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sinh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thường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đọc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trình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tự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thứ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-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buổi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tiết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E28070-0730-454C-988F-9A5C27482CCD}"/>
              </a:ext>
            </a:extLst>
          </p:cNvPr>
          <p:cNvSpPr txBox="1"/>
          <p:nvPr/>
        </p:nvSpPr>
        <p:spPr>
          <a:xfrm>
            <a:off x="4001729" y="1750142"/>
            <a:ext cx="3982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THỜI KHOÁ BIỂU LỚP 2A</a:t>
            </a:r>
          </a:p>
        </p:txBody>
      </p:sp>
      <p:pic>
        <p:nvPicPr>
          <p:cNvPr id="6" name="图片 46112" descr="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2" y="-84645"/>
            <a:ext cx="1519331" cy="565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70361" y="952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mẫu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12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xmlns="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xmlns="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54296" y="2339675"/>
            <a:ext cx="2878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rải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nghiệm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4296" y="2932241"/>
            <a:ext cx="2695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54296" y="3603043"/>
            <a:ext cx="3436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hể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chất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01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0"/>
            <a:ext cx="10830159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 KHOÁ BIỂU</a:t>
            </a:r>
          </a:p>
          <a:p>
            <a:pPr algn="just"/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biết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gian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ngày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tuần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gồm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cột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dọc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ngang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bạn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sinh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thường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đọc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trình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tự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thứ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-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buổi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tiết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E28070-0730-454C-988F-9A5C27482CCD}"/>
              </a:ext>
            </a:extLst>
          </p:cNvPr>
          <p:cNvSpPr txBox="1"/>
          <p:nvPr/>
        </p:nvSpPr>
        <p:spPr>
          <a:xfrm>
            <a:off x="4001729" y="1750142"/>
            <a:ext cx="3982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THỜI KHOÁ BIỂU LỚP 2A</a:t>
            </a:r>
          </a:p>
        </p:txBody>
      </p:sp>
      <p:sp>
        <p:nvSpPr>
          <p:cNvPr id="3" name="Oval 2"/>
          <p:cNvSpPr/>
          <p:nvPr/>
        </p:nvSpPr>
        <p:spPr>
          <a:xfrm>
            <a:off x="164592" y="320040"/>
            <a:ext cx="594360" cy="4801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Đ1</a:t>
            </a:r>
            <a:endParaRPr lang="en-US" sz="1600" dirty="0"/>
          </a:p>
        </p:txBody>
      </p:sp>
      <p:sp>
        <p:nvSpPr>
          <p:cNvPr id="6" name="Oval 5"/>
          <p:cNvSpPr/>
          <p:nvPr/>
        </p:nvSpPr>
        <p:spPr>
          <a:xfrm>
            <a:off x="211836" y="1510068"/>
            <a:ext cx="594360" cy="4801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Đ2</a:t>
            </a:r>
            <a:endParaRPr lang="en-US" sz="1600" dirty="0"/>
          </a:p>
        </p:txBody>
      </p:sp>
      <p:pic>
        <p:nvPicPr>
          <p:cNvPr id="7" name="图片 46112" descr="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2" y="-84645"/>
            <a:ext cx="1519331" cy="4046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33785" y="-6363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đoạn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34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83A85E-0476-4B8B-86E2-FE93F7428AC0}"/>
              </a:ext>
            </a:extLst>
          </p:cNvPr>
          <p:cNvSpPr txBox="1"/>
          <p:nvPr/>
        </p:nvSpPr>
        <p:spPr>
          <a:xfrm>
            <a:off x="723119" y="953041"/>
            <a:ext cx="10830159" cy="4308807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KHOÁ </a:t>
            </a:r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</a:p>
          <a:p>
            <a:pPr algn="ctr"/>
            <a:endParaRPr lang="en-US" sz="36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	</a:t>
            </a:r>
            <a:r>
              <a:rPr lang="en-US" sz="40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4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biết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gian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ngày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tuần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gồm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cột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dọc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ngang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bạn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sinh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thường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đọc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trình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tự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thứ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-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buổi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tiết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69DF98FD-9D6F-4DA3-82FD-6B9B75AA296A}"/>
              </a:ext>
            </a:extLst>
          </p:cNvPr>
          <p:cNvCxnSpPr/>
          <p:nvPr/>
        </p:nvCxnSpPr>
        <p:spPr>
          <a:xfrm flipH="1">
            <a:off x="7253749" y="2134289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13E4EEB-6475-444F-B65E-6F9E1313CE0B}"/>
              </a:ext>
            </a:extLst>
          </p:cNvPr>
          <p:cNvCxnSpPr/>
          <p:nvPr/>
        </p:nvCxnSpPr>
        <p:spPr>
          <a:xfrm flipH="1">
            <a:off x="3391834" y="4566887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0C8E7D5-BACD-4A6E-8361-FDB4BA717F71}"/>
              </a:ext>
            </a:extLst>
          </p:cNvPr>
          <p:cNvCxnSpPr/>
          <p:nvPr/>
        </p:nvCxnSpPr>
        <p:spPr>
          <a:xfrm flipH="1">
            <a:off x="1929581" y="2711500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055BB00-A60B-4B0A-8B6F-F130DBBB1D36}"/>
              </a:ext>
            </a:extLst>
          </p:cNvPr>
          <p:cNvCxnSpPr/>
          <p:nvPr/>
        </p:nvCxnSpPr>
        <p:spPr>
          <a:xfrm flipH="1">
            <a:off x="5222995" y="3422215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7BF4E16-ED33-46A9-9750-9D7803B4FBC6}"/>
              </a:ext>
            </a:extLst>
          </p:cNvPr>
          <p:cNvCxnSpPr/>
          <p:nvPr/>
        </p:nvCxnSpPr>
        <p:spPr>
          <a:xfrm flipH="1">
            <a:off x="10243050" y="3982654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13E4EEB-6475-444F-B65E-6F9E1313CE0B}"/>
              </a:ext>
            </a:extLst>
          </p:cNvPr>
          <p:cNvCxnSpPr/>
          <p:nvPr/>
        </p:nvCxnSpPr>
        <p:spPr>
          <a:xfrm flipH="1">
            <a:off x="4841010" y="4571310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13E4EEB-6475-444F-B65E-6F9E1313CE0B}"/>
              </a:ext>
            </a:extLst>
          </p:cNvPr>
          <p:cNvCxnSpPr/>
          <p:nvPr/>
        </p:nvCxnSpPr>
        <p:spPr>
          <a:xfrm flipH="1">
            <a:off x="6002593" y="4582716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13E4EEB-6475-444F-B65E-6F9E1313CE0B}"/>
              </a:ext>
            </a:extLst>
          </p:cNvPr>
          <p:cNvCxnSpPr/>
          <p:nvPr/>
        </p:nvCxnSpPr>
        <p:spPr>
          <a:xfrm flipH="1">
            <a:off x="7763255" y="4611719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13E4EEB-6475-444F-B65E-6F9E1313CE0B}"/>
              </a:ext>
            </a:extLst>
          </p:cNvPr>
          <p:cNvCxnSpPr/>
          <p:nvPr/>
        </p:nvCxnSpPr>
        <p:spPr>
          <a:xfrm flipH="1">
            <a:off x="7669849" y="4611719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13E4EEB-6475-444F-B65E-6F9E1313CE0B}"/>
              </a:ext>
            </a:extLst>
          </p:cNvPr>
          <p:cNvCxnSpPr/>
          <p:nvPr/>
        </p:nvCxnSpPr>
        <p:spPr>
          <a:xfrm flipH="1">
            <a:off x="7989691" y="2755586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C13E4EEB-6475-444F-B65E-6F9E1313CE0B}"/>
              </a:ext>
            </a:extLst>
          </p:cNvPr>
          <p:cNvCxnSpPr/>
          <p:nvPr/>
        </p:nvCxnSpPr>
        <p:spPr>
          <a:xfrm flipH="1">
            <a:off x="7896285" y="2755586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13E4EEB-6475-444F-B65E-6F9E1313CE0B}"/>
              </a:ext>
            </a:extLst>
          </p:cNvPr>
          <p:cNvCxnSpPr/>
          <p:nvPr/>
        </p:nvCxnSpPr>
        <p:spPr>
          <a:xfrm flipH="1">
            <a:off x="10539392" y="3316025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13E4EEB-6475-444F-B65E-6F9E1313CE0B}"/>
              </a:ext>
            </a:extLst>
          </p:cNvPr>
          <p:cNvCxnSpPr/>
          <p:nvPr/>
        </p:nvCxnSpPr>
        <p:spPr>
          <a:xfrm flipH="1">
            <a:off x="10445986" y="3316025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46112" descr="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2" y="299403"/>
            <a:ext cx="1725089" cy="565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470361" y="39357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đoạn</a:t>
            </a:r>
            <a:r>
              <a:rPr lang="en-US" dirty="0" smtClean="0"/>
              <a:t>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03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83A85E-0476-4B8B-86E2-FE93F7428AC0}"/>
              </a:ext>
            </a:extLst>
          </p:cNvPr>
          <p:cNvSpPr txBox="1"/>
          <p:nvPr/>
        </p:nvSpPr>
        <p:spPr>
          <a:xfrm>
            <a:off x="723119" y="953041"/>
            <a:ext cx="10830159" cy="4308807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KHOÁ </a:t>
            </a:r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</a:p>
          <a:p>
            <a:pPr algn="ctr"/>
            <a:endParaRPr lang="en-US" sz="36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	</a:t>
            </a:r>
            <a:r>
              <a:rPr lang="en-US" sz="40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4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biết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gian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ngày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tuần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gồm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cột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dọc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ngang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bạn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sinh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thường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đọc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trình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tự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thứ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-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buổi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tiết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pic>
        <p:nvPicPr>
          <p:cNvPr id="27" name="图片 46112" descr="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2" y="299403"/>
            <a:ext cx="1725089" cy="565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470361" y="39357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đoạn</a:t>
            </a:r>
            <a:r>
              <a:rPr lang="en-US" dirty="0" smtClean="0"/>
              <a:t>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24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3D8652-51CA-4AE8-AAA3-09C4AD9EB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603" y="633641"/>
            <a:ext cx="12363476" cy="6128789"/>
          </a:xfrm>
          <a:prstGeom prst="rect">
            <a:avLst/>
          </a:prstGeom>
        </p:spPr>
      </p:pic>
      <p:pic>
        <p:nvPicPr>
          <p:cNvPr id="8" name="图片 46112" descr="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62" y="299403"/>
            <a:ext cx="1725089" cy="565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70361" y="39357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đoạn</a:t>
            </a:r>
            <a:r>
              <a:rPr lang="en-US" dirty="0" smtClean="0"/>
              <a:t>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19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0"/>
            <a:ext cx="10830159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 KHOÁ BIỂU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E28070-0730-454C-988F-9A5C27482CCD}"/>
              </a:ext>
            </a:extLst>
          </p:cNvPr>
          <p:cNvSpPr txBox="1"/>
          <p:nvPr/>
        </p:nvSpPr>
        <p:spPr>
          <a:xfrm>
            <a:off x="4001729" y="1750142"/>
            <a:ext cx="3982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 KHOÁ BIỂU LỚP 2A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2461" y="-48069"/>
            <a:ext cx="1343574" cy="565414"/>
            <a:chOff x="-2461" y="-48069"/>
            <a:chExt cx="1343574" cy="565414"/>
          </a:xfrm>
        </p:grpSpPr>
        <p:pic>
          <p:nvPicPr>
            <p:cNvPr id="6" name="图片 46112" descr="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461" y="-48069"/>
              <a:ext cx="1343574" cy="56541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24641" y="46098"/>
              <a:ext cx="87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Thi</a:t>
              </a:r>
              <a:r>
                <a:rPr lang="en-US" dirty="0" smtClean="0"/>
                <a:t> </a:t>
              </a:r>
              <a:r>
                <a:rPr lang="en-US" dirty="0" err="1" smtClean="0"/>
                <a:t>đọc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23797" y="-32829"/>
            <a:ext cx="1850610" cy="565414"/>
            <a:chOff x="-23797" y="497523"/>
            <a:chExt cx="1850610" cy="565414"/>
          </a:xfrm>
        </p:grpSpPr>
        <p:pic>
          <p:nvPicPr>
            <p:cNvPr id="9" name="图片 46112" descr="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3797" y="497523"/>
              <a:ext cx="1795746" cy="56541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458169" y="600834"/>
              <a:ext cx="1368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Đọc</a:t>
              </a:r>
              <a:r>
                <a:rPr lang="en-US" dirty="0" smtClean="0"/>
                <a:t> </a:t>
              </a:r>
              <a:r>
                <a:rPr lang="en-US" dirty="0" err="1" smtClean="0"/>
                <a:t>toàn</a:t>
              </a:r>
              <a:r>
                <a:rPr lang="en-US" dirty="0" smtClean="0"/>
                <a:t> </a:t>
              </a:r>
              <a:r>
                <a:rPr lang="en-US" dirty="0" err="1" smtClean="0"/>
                <a:t>bài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9804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46DA02-F02D-4620-A33C-7EF5A18F9064}"/>
              </a:ext>
            </a:extLst>
          </p:cNvPr>
          <p:cNvSpPr txBox="1"/>
          <p:nvPr/>
        </p:nvSpPr>
        <p:spPr>
          <a:xfrm>
            <a:off x="1649657" y="3033108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78" y="-223255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5" y="1261241"/>
            <a:ext cx="10993821" cy="5596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1" y="0"/>
            <a:ext cx="1440888" cy="1118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0769" y="267015"/>
            <a:ext cx="7735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Hai ?</a:t>
            </a:r>
          </a:p>
        </p:txBody>
      </p:sp>
      <p:sp>
        <p:nvSpPr>
          <p:cNvPr id="5" name="Rectangle 4"/>
          <p:cNvSpPr/>
          <p:nvPr/>
        </p:nvSpPr>
        <p:spPr>
          <a:xfrm>
            <a:off x="3226676" y="2102069"/>
            <a:ext cx="1573924" cy="43302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67DB31-9597-4F71-978B-16BC11F4FD95}"/>
              </a:ext>
            </a:extLst>
          </p:cNvPr>
          <p:cNvSpPr txBox="1"/>
          <p:nvPr/>
        </p:nvSpPr>
        <p:spPr>
          <a:xfrm>
            <a:off x="4001729" y="1425677"/>
            <a:ext cx="41000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 KHOÁ BIỂU LỚP 2A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505049" y="104948"/>
            <a:ext cx="935802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16529" y="-360375"/>
            <a:ext cx="9312303" cy="19671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Hai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trải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nghiệm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27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11" grpId="0"/>
      <p:bldP spid="11" grpId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5" y="1261241"/>
            <a:ext cx="10993821" cy="5596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1" y="0"/>
            <a:ext cx="1440888" cy="11188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36992" y="2102069"/>
            <a:ext cx="1380744" cy="43302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67DB31-9597-4F71-978B-16BC11F4FD95}"/>
              </a:ext>
            </a:extLst>
          </p:cNvPr>
          <p:cNvSpPr txBox="1"/>
          <p:nvPr/>
        </p:nvSpPr>
        <p:spPr>
          <a:xfrm>
            <a:off x="4001729" y="1425677"/>
            <a:ext cx="41000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 KHOÁ BIỂU LỚP 2A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346929" y="159812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346928" y="-711885"/>
            <a:ext cx="8525287" cy="26442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Chiều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hội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538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5" y="1261241"/>
            <a:ext cx="10993821" cy="5596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1" y="0"/>
            <a:ext cx="1440888" cy="1118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1457" y="273533"/>
            <a:ext cx="10580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4.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gặp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khăn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840B1A-D2D4-42B1-BDDA-DB5E41D54C4A}"/>
              </a:ext>
            </a:extLst>
          </p:cNvPr>
          <p:cNvSpPr txBox="1"/>
          <p:nvPr/>
        </p:nvSpPr>
        <p:spPr>
          <a:xfrm>
            <a:off x="3991896" y="1445342"/>
            <a:ext cx="3982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 KHOÁ BIỂU LỚP 2A</a:t>
            </a:r>
          </a:p>
        </p:txBody>
      </p:sp>
    </p:spTree>
    <p:extLst>
      <p:ext uri="{BB962C8B-B14F-4D97-AF65-F5344CB8AC3E}">
        <p14:creationId xmlns:p14="http://schemas.microsoft.com/office/powerpoint/2010/main" val="923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0"/>
            <a:ext cx="10830159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 KHOÁ BIỂU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E28070-0730-454C-988F-9A5C27482CCD}"/>
              </a:ext>
            </a:extLst>
          </p:cNvPr>
          <p:cNvSpPr txBox="1"/>
          <p:nvPr/>
        </p:nvSpPr>
        <p:spPr>
          <a:xfrm>
            <a:off x="4001729" y="1750142"/>
            <a:ext cx="3982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 KHOÁ BIỂU LỚP 2A</a:t>
            </a:r>
          </a:p>
        </p:txBody>
      </p:sp>
    </p:spTree>
    <p:extLst>
      <p:ext uri="{BB962C8B-B14F-4D97-AF65-F5344CB8AC3E}">
        <p14:creationId xmlns:p14="http://schemas.microsoft.com/office/powerpoint/2010/main" val="426035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-226141" y="331812"/>
            <a:ext cx="12575458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8151541" y="1141647"/>
            <a:ext cx="4040459" cy="1557779"/>
          </a:xfrm>
          <a:prstGeom prst="cloudCallout">
            <a:avLst>
              <a:gd name="adj1" fmla="val -55768"/>
              <a:gd name="adj2" fmla="val 1019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3957637" cy="1570657"/>
          </a:xfrm>
          <a:prstGeom prst="cloudCallout">
            <a:avLst>
              <a:gd name="adj1" fmla="val 43184"/>
              <a:gd name="adj2" fmla="val 9197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93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" b="100000" l="556" r="99444">
                        <a14:foregroundMark x1="23222" y1="41556" x2="31667" y2="41556"/>
                        <a14:foregroundMark x1="29111" y1="39444" x2="31667" y2="41556"/>
                        <a14:foregroundMark x1="26111" y1="39111" x2="22111" y2="43444"/>
                        <a14:foregroundMark x1="10111" y1="60111" x2="6667" y2="65222"/>
                        <a14:foregroundMark x1="12000" y1="60667" x2="16333" y2="60667"/>
                        <a14:foregroundMark x1="7778" y1="61556" x2="6667" y2="64111"/>
                        <a14:foregroundMark x1="45111" y1="63111" x2="54889" y2="63111"/>
                        <a14:foregroundMark x1="53111" y1="65556" x2="55222" y2="65556"/>
                        <a14:foregroundMark x1="58222" y1="42556" x2="69667" y2="38889"/>
                        <a14:foregroundMark x1="65667" y1="40111" x2="65333" y2="42889"/>
                        <a14:foregroundMark x1="69667" y1="42222" x2="76333" y2="43778"/>
                        <a14:foregroundMark x1="34667" y1="43111" x2="41333" y2="45000"/>
                        <a14:foregroundMark x1="18444" y1="63111" x2="25222" y2="66222"/>
                        <a14:foregroundMark x1="18111" y1="66556" x2="24000" y2="66222"/>
                        <a14:foregroundMark x1="57556" y1="64556" x2="64444" y2="67333"/>
                        <a14:foregroundMark x1="79667" y1="61889" x2="89556" y2="63667"/>
                        <a14:foregroundMark x1="79667" y1="62556" x2="79667" y2="65000"/>
                        <a14:foregroundMark x1="91778" y1="67111" x2="98667" y2="67000"/>
                        <a14:foregroundMark x1="81222" y1="76889" x2="82778" y2="77111"/>
                        <a14:foregroundMark x1="87000" y1="76222" x2="88000" y2="77889"/>
                        <a14:foregroundMark x1="53111" y1="75444" x2="53333" y2="81111"/>
                        <a14:foregroundMark x1="47444" y1="76556" x2="47778" y2="80667"/>
                        <a14:foregroundMark x1="31000" y1="54778" x2="31000" y2="57000"/>
                        <a14:foregroundMark x1="25111" y1="54222" x2="25444" y2="57889"/>
                        <a14:foregroundMark x1="14333" y1="76000" x2="15556" y2="80333"/>
                        <a14:foregroundMark x1="8000" y1="76333" x2="9556" y2="8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45" y="2944965"/>
            <a:ext cx="5015347" cy="5015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86">
                        <a14:foregroundMark x1="2442" y1="36980" x2="61512" y2="61796"/>
                        <a14:foregroundMark x1="94419" y1="36000" x2="61047" y2="51918"/>
                        <a14:foregroundMark x1="49419" y1="47184" x2="46512" y2="53959"/>
                        <a14:foregroundMark x1="39186" y1="56327" x2="44070" y2="74694"/>
                        <a14:foregroundMark x1="50814" y1="86286" x2="46977" y2="95429"/>
                        <a14:foregroundMark x1="46977" y1="95429" x2="35349" y2="96408"/>
                        <a14:foregroundMark x1="69186" y1="83184" x2="83721" y2="92735"/>
                        <a14:foregroundMark x1="36279" y1="22449" x2="32907" y2="31265"/>
                        <a14:foregroundMark x1="55233" y1="26449" x2="59070" y2="31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1597" y="3746938"/>
            <a:ext cx="2104156" cy="29972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509819" y="1884218"/>
            <a:ext cx="7564582" cy="1526408"/>
          </a:xfrm>
          <a:prstGeom prst="cloudCallout">
            <a:avLst>
              <a:gd name="adj1" fmla="val -51673"/>
              <a:gd name="adj2" fmla="val 93662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424218" y="3746938"/>
            <a:ext cx="2915861" cy="1155209"/>
          </a:xfrm>
          <a:prstGeom prst="cloudCallout">
            <a:avLst>
              <a:gd name="adj1" fmla="val 57438"/>
              <a:gd name="adj2" fmla="val 5599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735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948615" y="2835925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t="48492"/>
          <a:stretch>
            <a:fillRect/>
          </a:stretch>
        </p:blipFill>
        <p:spPr>
          <a:xfrm>
            <a:off x="3553625" y="2778407"/>
            <a:ext cx="4966422" cy="23339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43" b="95561" l="226" r="99266">
                        <a14:foregroundMark x1="16431" y1="13785" x2="20327" y2="37150"/>
                        <a14:foregroundMark x1="39921" y1="33178" x2="43422" y2="49065"/>
                        <a14:foregroundMark x1="55901" y1="12617" x2="55901" y2="27336"/>
                        <a14:foregroundMark x1="85545" y1="32710" x2="90683" y2="77804"/>
                        <a14:foregroundMark x1="93958" y1="35514" x2="97233" y2="58178"/>
                        <a14:foregroundMark x1="74534" y1="26636" x2="79616" y2="28271"/>
                        <a14:foregroundMark x1="76228" y1="80374" x2="79390" y2="63551"/>
                        <a14:foregroundMark x1="90006" y1="92523" x2="82778" y2="45794"/>
                        <a14:foregroundMark x1="93958" y1="84813" x2="89723" y2="80374"/>
                        <a14:foregroundMark x1="95652" y1="27336" x2="282" y2="15888"/>
                        <a14:foregroundMark x1="14568" y1="7710" x2="21287" y2="10514"/>
                        <a14:foregroundMark x1="46979" y1="10514" x2="48278" y2="17523"/>
                        <a14:foregroundMark x1="45398" y1="13084" x2="53473" y2="3505"/>
                        <a14:foregroundMark x1="53473" y1="3505" x2="62055" y2="14720"/>
                        <a14:foregroundMark x1="62055" y1="14720" x2="44156" y2="29907"/>
                        <a14:foregroundMark x1="44156" y1="29907" x2="45680" y2="7243"/>
                        <a14:foregroundMark x1="99209" y1="50000" x2="565" y2="68692"/>
                        <a14:foregroundMark x1="565" y1="68692" x2="734" y2="27336"/>
                        <a14:foregroundMark x1="734" y1="27336" x2="9034" y2="5140"/>
                        <a14:foregroundMark x1="9034" y1="5140" x2="28176" y2="234"/>
                        <a14:foregroundMark x1="28176" y1="234" x2="99774" y2="1168"/>
                        <a14:foregroundMark x1="99774" y1="1168" x2="99322" y2="48131"/>
                        <a14:foregroundMark x1="99322" y1="48131" x2="90175" y2="56776"/>
                        <a14:foregroundMark x1="90175" y1="56776" x2="86957" y2="50701"/>
                        <a14:foregroundMark x1="30322" y1="26168" x2="29136" y2="37150"/>
                        <a14:foregroundMark x1="2146" y1="13785" x2="3670" y2="47196"/>
                        <a14:foregroundMark x1="3670" y1="47196" x2="10446" y2="71028"/>
                        <a14:foregroundMark x1="10446" y1="71028" x2="12366" y2="73364"/>
                        <a14:foregroundMark x1="10277" y1="52804" x2="10277" y2="45794"/>
                        <a14:foregroundMark x1="31508" y1="27336" x2="39582" y2="13084"/>
                        <a14:foregroundMark x1="39582" y1="13084" x2="43704" y2="13084"/>
                        <a14:foregroundMark x1="51158" y1="26168" x2="42801" y2="28037"/>
                        <a14:foregroundMark x1="42801" y1="28037" x2="27612" y2="62617"/>
                        <a14:foregroundMark x1="27612" y1="62617" x2="33879" y2="85981"/>
                        <a14:foregroundMark x1="33879" y1="85981" x2="42518" y2="86449"/>
                        <a14:foregroundMark x1="42518" y1="86449" x2="67024" y2="84346"/>
                        <a14:foregroundMark x1="67024" y1="84346" x2="79503" y2="84346"/>
                        <a14:foregroundMark x1="79503" y1="84346" x2="97233" y2="81075"/>
                        <a14:foregroundMark x1="97233" y1="81075" x2="95088" y2="43458"/>
                        <a14:foregroundMark x1="95088" y1="43458" x2="85432" y2="37150"/>
                        <a14:foregroundMark x1="64427" y1="26636" x2="58667" y2="53972"/>
                        <a14:foregroundMark x1="58667" y1="53972" x2="58667" y2="54907"/>
                        <a14:foregroundMark x1="94579" y1="84813" x2="91417" y2="95561"/>
                        <a14:foregroundMark x1="51553" y1="37150" x2="53924" y2="45093"/>
                        <a14:foregroundMark x1="56973" y1="42991" x2="59063" y2="49065"/>
                        <a14:foregroundMark x1="48278" y1="59346" x2="51835" y2="45794"/>
                        <a14:foregroundMark x1="47883" y1="32243" x2="46979" y2="56075"/>
                        <a14:foregroundMark x1="50367" y1="47430" x2="48842" y2="54907"/>
                        <a14:foregroundMark x1="18102" y1="77255" x2="19198" y2="71262"/>
                        <a14:foregroundMark x1="12366" y1="81542" x2="12971" y2="82201"/>
                        <a14:foregroundMark x1="16750" y1="77255" x2="14003" y2="67991"/>
                        <a14:foregroundMark x1="14003" y1="67991" x2="11971" y2="80374"/>
                        <a14:foregroundMark x1="9091" y1="22430" x2="10107" y2="46262"/>
                        <a14:foregroundMark x1="1863" y1="13084" x2="791" y2="22430"/>
                        <a14:foregroundMark x1="8413" y1="24065" x2="10898" y2="51168"/>
                        <a14:foregroundMark x1="8809" y1="21262" x2="9317" y2="45794"/>
                        <a14:foregroundMark x1="29305" y1="76168" x2="28684" y2="87850"/>
                        <a14:foregroundMark x1="22078" y1="78037" x2="23433" y2="85280"/>
                        <a14:foregroundMark x1="83286" y1="86449" x2="85601" y2="88785"/>
                        <a14:foregroundMark x1="94918" y1="87850" x2="93902" y2="92056"/>
                        <a14:foregroundMark x1="59458" y1="86916" x2="59797" y2="93224"/>
                        <a14:foregroundMark x1="14899" y1="78987" x2="18402" y2="79487"/>
                        <a14:foregroundMark x1="13156" y1="78738" x2="14106" y2="78874"/>
                        <a14:foregroundMark x1="19819" y1="73832" x2="19029" y2="77570"/>
                        <a14:foregroundMark x1="18690" y1="80140" x2="19819" y2="80140"/>
                        <a14:foregroundMark x1="21005" y1="77103" x2="19706" y2="74299"/>
                        <a14:backgroundMark x1="12503" y1="86288" x2="20440" y2="96028"/>
                        <a14:backgroundMark x1="12253" y1="85981" x2="12421" y2="86187"/>
                        <a14:backgroundMark x1="20440" y1="96028" x2="20553" y2="99766"/>
                        <a14:backgroundMark x1="15156" y1="86673" x2="19029" y2="89252"/>
                        <a14:backgroundMark x1="12931" y1="82477" x2="14455" y2="82009"/>
                        <a14:backgroundMark x1="17843" y1="82944" x2="18240" y2="83065"/>
                        <a14:backgroundMark x1="19255" y1="87383" x2="19819" y2="92056"/>
                        <a14:backgroundMark x1="19368" y1="85981" x2="13890" y2="8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10" y="1868428"/>
            <a:ext cx="5155334" cy="126850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77856" y="3059888"/>
            <a:ext cx="366814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Ôn bài cũ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29626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9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33250" y="667117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3026173" y="1483950"/>
            <a:ext cx="1965703" cy="1856409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23182" y="91976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5906277" y="1559318"/>
            <a:ext cx="1614196" cy="156643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814869" y="2451938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9" name="5-Point Star 58">
            <a:hlinkClick r:id="rId4" action="ppaction://hlinksldjump"/>
          </p:cNvPr>
          <p:cNvSpPr/>
          <p:nvPr/>
        </p:nvSpPr>
        <p:spPr>
          <a:xfrm>
            <a:off x="8278470" y="3259439"/>
            <a:ext cx="1723946" cy="1368545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264137" y="1451974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3" name="5-Point Star 62">
            <a:hlinkClick r:id="rId5" action="ppaction://hlinksldjump"/>
          </p:cNvPr>
          <p:cNvSpPr/>
          <p:nvPr/>
        </p:nvSpPr>
        <p:spPr>
          <a:xfrm>
            <a:off x="732697" y="2250145"/>
            <a:ext cx="1655940" cy="1640719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Pentagon 69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pipi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4922672"/>
            <a:ext cx="100084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NGÔI SAO MAY MẮN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844" y="1038512"/>
            <a:ext cx="323797" cy="28643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0" y="1336023"/>
            <a:ext cx="417344" cy="36918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1"/>
            <a:ext cx="399487" cy="353392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81" y="1889179"/>
            <a:ext cx="343838" cy="30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8" grpId="0"/>
      <p:bldP spid="59" grpId="0" animBg="1"/>
      <p:bldP spid="59" grpId="1" animBg="1"/>
      <p:bldP spid="62" grpId="0"/>
      <p:bldP spid="63" grpId="0" animBg="1"/>
      <p:bldP spid="63" grpId="1" animBg="1"/>
      <p:bldP spid="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4836" y="3013502"/>
            <a:ext cx="106223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mắn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mỉm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0453" y="3013502"/>
            <a:ext cx="110310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mắn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Qua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thấy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của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nhỏ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cho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như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thế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9493" y="3013502"/>
            <a:ext cx="107730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mắn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56996" y="1128936"/>
            <a:ext cx="10161037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45937" y="3013502"/>
            <a:ext cx="103001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mắn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6227" y="603013"/>
            <a:ext cx="10830159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tuần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0" y="432720"/>
            <a:ext cx="1391479" cy="894521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5417" t="32778" r="28958" b="15139"/>
          <a:stretch/>
        </p:blipFill>
        <p:spPr>
          <a:xfrm>
            <a:off x="1985961" y="1250611"/>
            <a:ext cx="7896225" cy="507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3579</TotalTime>
  <Words>686</Words>
  <Application>Microsoft Office PowerPoint</Application>
  <PresentationFormat>Custom</PresentationFormat>
  <Paragraphs>92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119</cp:revision>
  <dcterms:created xsi:type="dcterms:W3CDTF">2021-06-17T09:40:01Z</dcterms:created>
  <dcterms:modified xsi:type="dcterms:W3CDTF">2021-10-08T02:21:43Z</dcterms:modified>
</cp:coreProperties>
</file>