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4"/>
  </p:notesMasterIdLst>
  <p:sldIdLst>
    <p:sldId id="352" r:id="rId3"/>
    <p:sldId id="354" r:id="rId4"/>
    <p:sldId id="337" r:id="rId5"/>
    <p:sldId id="338" r:id="rId6"/>
    <p:sldId id="353" r:id="rId7"/>
    <p:sldId id="347" r:id="rId8"/>
    <p:sldId id="348" r:id="rId9"/>
    <p:sldId id="349" r:id="rId10"/>
    <p:sldId id="350" r:id="rId11"/>
    <p:sldId id="351" r:id="rId12"/>
    <p:sldId id="343" r:id="rId13"/>
  </p:sldIdLst>
  <p:sldSz cx="12195175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89324" autoAdjust="0"/>
  </p:normalViewPr>
  <p:slideViewPr>
    <p:cSldViewPr showGuides="1">
      <p:cViewPr varScale="1">
        <p:scale>
          <a:sx n="65" d="100"/>
          <a:sy n="65" d="100"/>
        </p:scale>
        <p:origin x="306" y="4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5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2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0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3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7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8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73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1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203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9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4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86" y="1737213"/>
            <a:ext cx="860220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287541" y="940435"/>
            <a:ext cx="5881072" cy="6153150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653684" y="4353230"/>
            <a:ext cx="1638302" cy="26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94865" y="162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9+5=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2682" y="924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9+8=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12682" y="1686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9+4</a:t>
            </a: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30499" y="2448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9+2=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71216" y="162229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14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1215" y="924229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17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71216" y="1686229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13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71214" y="2448229"/>
            <a:ext cx="695326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11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4800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44" y="43035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44" y="130078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05" y="252028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ounded Rectangle 39"/>
          <p:cNvSpPr/>
          <p:nvPr/>
        </p:nvSpPr>
        <p:spPr>
          <a:xfrm>
            <a:off x="8290222" y="162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8+2</a:t>
            </a: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308039" y="924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8+6</a:t>
            </a: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308039" y="1686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8+5=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325856" y="2448229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8+8=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566573" y="162229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10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566572" y="924229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14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6573" y="1686229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13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566571" y="2448229"/>
            <a:ext cx="695326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16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44" y="304800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1" y="43035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1" y="130078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73" y="30173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ounded Rectangle 51"/>
          <p:cNvSpPr/>
          <p:nvPr/>
        </p:nvSpPr>
        <p:spPr>
          <a:xfrm>
            <a:off x="5794866" y="3680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7+4=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812683" y="4442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7+6</a:t>
            </a: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812683" y="5204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7+8=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30500" y="5966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7+5=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071217" y="3680790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11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071216" y="4442790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13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71217" y="5204790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15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071215" y="5966790"/>
            <a:ext cx="695326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12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06" y="333375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9" y="389283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3" y="66799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6" y="35570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Rounded Rectangle 63"/>
          <p:cNvSpPr/>
          <p:nvPr/>
        </p:nvSpPr>
        <p:spPr>
          <a:xfrm>
            <a:off x="8290222" y="3680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6+6=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08039" y="4442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6+5=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308039" y="5204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6+9=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325856" y="5966790"/>
            <a:ext cx="12763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6+4=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566573" y="3680790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12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566572" y="4442790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11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566573" y="5204790"/>
            <a:ext cx="6953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15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566571" y="5966790"/>
            <a:ext cx="695326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10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82" y="360406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0" y="2108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6" y="1857173"/>
            <a:ext cx="632790" cy="663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43" y="177082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19535" y="75554"/>
            <a:ext cx="424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 TÁO NỞ HOA</a:t>
            </a:r>
          </a:p>
        </p:txBody>
      </p:sp>
      <p:pic>
        <p:nvPicPr>
          <p:cNvPr id="2" name="y2meta.com - OMFG - Hello (128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4665" y="217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19697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56" grpId="0" animBg="1"/>
      <p:bldP spid="57" grpId="0" animBg="1"/>
      <p:bldP spid="58" grpId="0" animBg="1"/>
      <p:bldP spid="59" grpId="0" animBg="1"/>
      <p:bldP spid="68" grpId="0" animBg="1"/>
      <p:bldP spid="69" grpId="0" animBg="1"/>
      <p:bldP spid="70" grpId="0" animBg="1"/>
      <p:bldP spid="71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Bảng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9" b="66579"/>
          <a:stretch/>
        </p:blipFill>
        <p:spPr>
          <a:xfrm>
            <a:off x="1417067" y="1988840"/>
            <a:ext cx="9577064" cy="267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139" y="230721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ba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</a:rPr>
              <a:t> 5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</a:rPr>
              <a:t> 10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</a:rPr>
              <a:t> 2021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3451" y="3015099"/>
            <a:ext cx="142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Toán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99" y="366143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Bảng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cộng</a:t>
            </a:r>
            <a:r>
              <a:rPr lang="en-US" sz="3600" b="1" dirty="0" smtClean="0">
                <a:latin typeface="HP001 4 hàng" panose="020B0603050302020204" pitchFamily="34" charset="0"/>
              </a:rPr>
              <a:t> (qua 10) 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latin typeface="HP001 4 hàng" panose="020B0603050302020204" pitchFamily="34" charset="0"/>
              </a:rPr>
              <a:t>2)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77516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854186" y="4389157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7892962" y="2622403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949948" y="451750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4593734" y="2948471"/>
            <a:ext cx="4143719" cy="1096880"/>
          </a:xfrm>
          <a:prstGeom prst="curvedConnector3">
            <a:avLst>
              <a:gd name="adj1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2724780" y="4220030"/>
            <a:ext cx="6192647" cy="1136878"/>
          </a:xfrm>
          <a:prstGeom prst="curvedConnector3">
            <a:avLst>
              <a:gd name="adj1" fmla="val 2880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405</Words>
  <Application>Microsoft Office PowerPoint</Application>
  <PresentationFormat>Custom</PresentationFormat>
  <Paragraphs>139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 Unicode MS</vt:lpstr>
      <vt:lpstr>Calibri</vt:lpstr>
      <vt:lpstr>Calibri Light</vt:lpstr>
      <vt:lpstr>HP001 4 hàng</vt:lpstr>
      <vt:lpstr>iCiel Crocante</vt:lpstr>
      <vt:lpstr>Times New Roman</vt:lpstr>
      <vt:lpstr>UTM Zebrawood</vt:lpstr>
      <vt:lpstr>VNI-Avo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234</cp:revision>
  <dcterms:created xsi:type="dcterms:W3CDTF">2015-10-14T02:42:14Z</dcterms:created>
  <dcterms:modified xsi:type="dcterms:W3CDTF">2021-10-05T03:59:05Z</dcterms:modified>
</cp:coreProperties>
</file>