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22"/>
  </p:notesMasterIdLst>
  <p:sldIdLst>
    <p:sldId id="373" r:id="rId3"/>
    <p:sldId id="371" r:id="rId4"/>
    <p:sldId id="402" r:id="rId5"/>
    <p:sldId id="354" r:id="rId6"/>
    <p:sldId id="386" r:id="rId7"/>
    <p:sldId id="387" r:id="rId8"/>
    <p:sldId id="388" r:id="rId9"/>
    <p:sldId id="398" r:id="rId10"/>
    <p:sldId id="399" r:id="rId11"/>
    <p:sldId id="401" r:id="rId12"/>
    <p:sldId id="395" r:id="rId13"/>
    <p:sldId id="393" r:id="rId14"/>
    <p:sldId id="400" r:id="rId15"/>
    <p:sldId id="346" r:id="rId16"/>
    <p:sldId id="406" r:id="rId17"/>
    <p:sldId id="405" r:id="rId18"/>
    <p:sldId id="347" r:id="rId19"/>
    <p:sldId id="397" r:id="rId20"/>
    <p:sldId id="372" r:id="rId21"/>
  </p:sldIdLst>
  <p:sldSz cx="6858000" cy="5143500"/>
  <p:notesSz cx="6858000" cy="9144000"/>
  <p:embeddedFontLst>
    <p:embeddedFont>
      <p:font typeface="HP001 5H Normal" panose="020B0603050302020204" pitchFamily="34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Kalam" panose="020B0604020202020204" charset="0"/>
      <p:regular r:id="rId26"/>
      <p:bold r:id="rId27"/>
    </p:embeddedFont>
    <p:embeddedFont>
      <p:font typeface="Montserrat" panose="02000505000000020004" pitchFamily="2" charset="0"/>
      <p:regular r:id="rId28"/>
    </p:embeddedFont>
    <p:embeddedFont>
      <p:font typeface="HP001 5H" panose="020B0603050302020204" pitchFamily="34" charset="0"/>
      <p:bold r:id="rId29"/>
    </p:embeddedFont>
    <p:embeddedFont>
      <p:font typeface=".VnTime" panose="020B7200000000000000" pitchFamily="3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HP001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9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019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000912-C80C-489E-9026-E36D7C2D0F0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Quy trình viết A</a:t>
            </a:r>
          </a:p>
        </p:txBody>
      </p:sp>
      <p:sp>
        <p:nvSpPr>
          <p:cNvPr id="1126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EFAC808-2FD1-4A17-A63C-1593B4717D48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44563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000912-C80C-489E-9026-E36D7C2D0F0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26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Quy trình viết A</a:t>
            </a:r>
          </a:p>
        </p:txBody>
      </p:sp>
      <p:sp>
        <p:nvSpPr>
          <p:cNvPr id="1126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EFAC808-2FD1-4A17-A63C-1593B4717D48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543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6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41881"/>
            <a:ext cx="6417636" cy="355938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0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28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5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04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26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63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38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1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1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34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3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9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8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614" y="714704"/>
            <a:ext cx="65584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bảy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err="1" smtClean="0"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280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</a:rPr>
              <a:t>9</a:t>
            </a:r>
            <a:r>
              <a:rPr lang="en-US" sz="280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err="1" smtClean="0"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2800" smtClean="0">
                <a:latin typeface="HP001 5H" panose="020B0603050302020204" pitchFamily="34" charset="0"/>
                <a:cs typeface="HP001 5H" panose="020B0603050302020204" pitchFamily="34" charset="0"/>
              </a:rPr>
              <a:t> 10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Việt</a:t>
            </a:r>
            <a:endParaRPr lang="en-US" sz="2800" dirty="0" smtClean="0"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: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err="1" smtClean="0"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2800" smtClean="0">
                <a:latin typeface="HP001 5H" panose="020B0603050302020204" pitchFamily="34" charset="0"/>
                <a:cs typeface="HP001 5H" panose="020B0603050302020204" pitchFamily="34" charset="0"/>
              </a:rPr>
              <a:t> D</a:t>
            </a:r>
            <a:endParaRPr lang="en-US" sz="2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/>
          <a:stretch/>
        </p:blipFill>
        <p:spPr>
          <a:xfrm>
            <a:off x="292912" y="1376854"/>
            <a:ext cx="6107887" cy="23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47558" y="3520966"/>
            <a:ext cx="547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 smtClean="0"/>
              <a:t>Chữ</a:t>
            </a:r>
            <a:r>
              <a:rPr lang="en-US" sz="1800" smtClean="0"/>
              <a:t> D </a:t>
            </a:r>
            <a:r>
              <a:rPr lang="en-US" sz="1800" dirty="0" err="1" smtClean="0"/>
              <a:t>hoa</a:t>
            </a:r>
            <a:r>
              <a:rPr lang="en-US" sz="1800" dirty="0" smtClean="0"/>
              <a:t> </a:t>
            </a:r>
            <a:r>
              <a:rPr lang="en-US" sz="1800" dirty="0" err="1" smtClean="0"/>
              <a:t>cỡ</a:t>
            </a:r>
            <a:r>
              <a:rPr lang="en-US" sz="1800" dirty="0" smtClean="0"/>
              <a:t> </a:t>
            </a:r>
            <a:r>
              <a:rPr lang="en-US" sz="1800" dirty="0" err="1" smtClean="0"/>
              <a:t>nhỏ</a:t>
            </a:r>
            <a:r>
              <a:rPr lang="en-US" sz="1800" dirty="0" smtClean="0"/>
              <a:t> </a:t>
            </a:r>
            <a:r>
              <a:rPr lang="en-US" sz="1800" dirty="0" err="1" smtClean="0"/>
              <a:t>cao</a:t>
            </a:r>
            <a:r>
              <a:rPr lang="en-US" sz="1800" dirty="0" smtClean="0"/>
              <a:t> </a:t>
            </a:r>
            <a:r>
              <a:rPr lang="en-US" sz="1800" dirty="0" err="1" smtClean="0"/>
              <a:t>mấy</a:t>
            </a:r>
            <a:r>
              <a:rPr lang="en-US" sz="1800" dirty="0" smtClean="0"/>
              <a:t> ô li? </a:t>
            </a:r>
            <a:r>
              <a:rPr lang="en-US" sz="1800" dirty="0" err="1" smtClean="0"/>
              <a:t>Rộng</a:t>
            </a:r>
            <a:r>
              <a:rPr lang="en-US" sz="1800" dirty="0" smtClean="0"/>
              <a:t> </a:t>
            </a:r>
            <a:r>
              <a:rPr lang="en-US" sz="1800" dirty="0" err="1" smtClean="0"/>
              <a:t>mấy</a:t>
            </a:r>
            <a:r>
              <a:rPr lang="en-US" sz="1800" dirty="0" smtClean="0"/>
              <a:t> ô li?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547558" y="4028265"/>
            <a:ext cx="547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 smtClean="0"/>
              <a:t>Chữ</a:t>
            </a:r>
            <a:r>
              <a:rPr lang="en-US" sz="1800" smtClean="0"/>
              <a:t> D </a:t>
            </a:r>
            <a:r>
              <a:rPr lang="en-US" sz="1800" dirty="0" err="1" smtClean="0"/>
              <a:t>hoa</a:t>
            </a:r>
            <a:r>
              <a:rPr lang="en-US" sz="1800" dirty="0" smtClean="0"/>
              <a:t> </a:t>
            </a:r>
            <a:r>
              <a:rPr lang="en-US" sz="1800" dirty="0" err="1" smtClean="0"/>
              <a:t>cỡ</a:t>
            </a:r>
            <a:r>
              <a:rPr lang="en-US" sz="1800" dirty="0" smtClean="0"/>
              <a:t> </a:t>
            </a:r>
            <a:r>
              <a:rPr lang="en-US" sz="1800" dirty="0" err="1" smtClean="0"/>
              <a:t>nhỏ</a:t>
            </a:r>
            <a:r>
              <a:rPr lang="en-US" sz="1800" dirty="0" smtClean="0"/>
              <a:t> </a:t>
            </a:r>
            <a:r>
              <a:rPr lang="en-US" sz="1800" dirty="0" err="1" smtClean="0"/>
              <a:t>cao</a:t>
            </a:r>
            <a:r>
              <a:rPr lang="en-US" sz="1800" dirty="0" smtClean="0"/>
              <a:t> 2 ô li </a:t>
            </a:r>
            <a:r>
              <a:rPr lang="en-US" sz="1800" dirty="0" err="1" smtClean="0"/>
              <a:t>rưỡi</a:t>
            </a:r>
            <a:r>
              <a:rPr lang="en-US" sz="1800" dirty="0" smtClean="0"/>
              <a:t>.  </a:t>
            </a:r>
            <a:r>
              <a:rPr lang="en-US" sz="1800" dirty="0" err="1" smtClean="0"/>
              <a:t>Rộng</a:t>
            </a:r>
            <a:r>
              <a:rPr lang="en-US" sz="1800" dirty="0" smtClean="0"/>
              <a:t> 2 </a:t>
            </a:r>
            <a:r>
              <a:rPr lang="en-US" sz="1800" smtClean="0"/>
              <a:t>ô li.</a:t>
            </a:r>
            <a:endParaRPr lang="en-US" sz="1800" dirty="0"/>
          </a:p>
        </p:txBody>
      </p:sp>
      <p:pic>
        <p:nvPicPr>
          <p:cNvPr id="8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3980058" y="1488323"/>
            <a:ext cx="1632465" cy="164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796352" y="459637"/>
            <a:ext cx="2230627" cy="274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983421" y="1765737"/>
            <a:ext cx="1629102" cy="1051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02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918982"/>
              </p:ext>
            </p:extLst>
          </p:nvPr>
        </p:nvGraphicFramePr>
        <p:xfrm>
          <a:off x="3109255" y="1032000"/>
          <a:ext cx="3108960" cy="3017521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3086969978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1486750547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2889278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3347930898"/>
                    </a:ext>
                  </a:extLst>
                </a:gridCol>
              </a:tblGrid>
              <a:tr h="7342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345086"/>
                  </a:ext>
                </a:extLst>
              </a:tr>
              <a:tr h="7342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706000"/>
                  </a:ext>
                </a:extLst>
              </a:tr>
              <a:tr h="8147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mtClean="0"/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384546"/>
                  </a:ext>
                </a:extLst>
              </a:tr>
              <a:tr h="7342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566320"/>
                  </a:ext>
                </a:extLst>
              </a:tr>
            </a:tbl>
          </a:graphicData>
        </a:graphic>
      </p:graphicFrame>
      <p:grpSp>
        <p:nvGrpSpPr>
          <p:cNvPr id="10242" name="Group 213"/>
          <p:cNvGrpSpPr>
            <a:grpSpLocks/>
          </p:cNvGrpSpPr>
          <p:nvPr/>
        </p:nvGrpSpPr>
        <p:grpSpPr bwMode="auto">
          <a:xfrm>
            <a:off x="2539495" y="878911"/>
            <a:ext cx="3786337" cy="3866318"/>
            <a:chOff x="612217" y="1780124"/>
            <a:chExt cx="5048366" cy="5155708"/>
          </a:xfrm>
        </p:grpSpPr>
        <p:grpSp>
          <p:nvGrpSpPr>
            <p:cNvPr id="10451" name="Group 150"/>
            <p:cNvGrpSpPr>
              <a:grpSpLocks/>
            </p:cNvGrpSpPr>
            <p:nvPr/>
          </p:nvGrpSpPr>
          <p:grpSpPr bwMode="auto">
            <a:xfrm>
              <a:off x="669829" y="5685336"/>
              <a:ext cx="431358" cy="554064"/>
              <a:chOff x="640801" y="5872098"/>
              <a:chExt cx="431358" cy="554064"/>
            </a:xfrm>
          </p:grpSpPr>
          <p:cxnSp>
            <p:nvCxnSpPr>
              <p:cNvPr id="645" name="Straight Arrow Connector 644"/>
              <p:cNvCxnSpPr/>
              <p:nvPr/>
            </p:nvCxnSpPr>
            <p:spPr>
              <a:xfrm>
                <a:off x="797527" y="6375628"/>
                <a:ext cx="274632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2" name="TextBox 645"/>
              <p:cNvSpPr txBox="1">
                <a:spLocks noChangeArrowheads="1"/>
              </p:cNvSpPr>
              <p:nvPr/>
            </p:nvSpPr>
            <p:spPr bwMode="auto">
              <a:xfrm>
                <a:off x="640801" y="5872098"/>
                <a:ext cx="400102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10452" name="Group 112"/>
            <p:cNvGrpSpPr>
              <a:grpSpLocks/>
            </p:cNvGrpSpPr>
            <p:nvPr/>
          </p:nvGrpSpPr>
          <p:grpSpPr bwMode="auto">
            <a:xfrm>
              <a:off x="658623" y="4703564"/>
              <a:ext cx="429865" cy="739087"/>
              <a:chOff x="640799" y="5591324"/>
              <a:chExt cx="429865" cy="739087"/>
            </a:xfrm>
          </p:grpSpPr>
          <p:cxnSp>
            <p:nvCxnSpPr>
              <p:cNvPr id="643" name="Straight Arrow Connector 642"/>
              <p:cNvCxnSpPr/>
              <p:nvPr/>
            </p:nvCxnSpPr>
            <p:spPr>
              <a:xfrm>
                <a:off x="796031" y="6328824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0" name="TextBox 643"/>
              <p:cNvSpPr txBox="1">
                <a:spLocks noChangeArrowheads="1"/>
              </p:cNvSpPr>
              <p:nvPr/>
            </p:nvSpPr>
            <p:spPr bwMode="auto">
              <a:xfrm>
                <a:off x="640799" y="5591324"/>
                <a:ext cx="400101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10453" name="Group 115"/>
            <p:cNvGrpSpPr>
              <a:grpSpLocks/>
            </p:cNvGrpSpPr>
            <p:nvPr/>
          </p:nvGrpSpPr>
          <p:grpSpPr bwMode="auto">
            <a:xfrm>
              <a:off x="664476" y="3645972"/>
              <a:ext cx="419250" cy="1072692"/>
              <a:chOff x="651820" y="5219810"/>
              <a:chExt cx="419250" cy="1072692"/>
            </a:xfrm>
          </p:grpSpPr>
          <p:cxnSp>
            <p:nvCxnSpPr>
              <p:cNvPr id="641" name="Straight Arrow Connector 640"/>
              <p:cNvCxnSpPr/>
              <p:nvPr/>
            </p:nvCxnSpPr>
            <p:spPr>
              <a:xfrm>
                <a:off x="796436" y="6290915"/>
                <a:ext cx="27463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8" name="TextBox 641"/>
              <p:cNvSpPr txBox="1">
                <a:spLocks noChangeArrowheads="1"/>
              </p:cNvSpPr>
              <p:nvPr/>
            </p:nvSpPr>
            <p:spPr bwMode="auto">
              <a:xfrm>
                <a:off x="651820" y="5219810"/>
                <a:ext cx="400101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3</a:t>
                </a:r>
              </a:p>
            </p:txBody>
          </p:sp>
        </p:grpSp>
        <p:sp>
          <p:nvSpPr>
            <p:cNvPr id="10486" name="TextBox 639"/>
            <p:cNvSpPr txBox="1">
              <a:spLocks noChangeArrowheads="1"/>
            </p:cNvSpPr>
            <p:nvPr/>
          </p:nvSpPr>
          <p:spPr bwMode="auto">
            <a:xfrm>
              <a:off x="616584" y="2669893"/>
              <a:ext cx="400103" cy="5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 b="1" dirty="0">
                  <a:solidFill>
                    <a:srgbClr val="FF0000"/>
                  </a:solidFill>
                  <a:latin typeface=".VnArial" pitchFamily="34" charset="0"/>
                </a:rPr>
                <a:t>4</a:t>
              </a:r>
            </a:p>
          </p:txBody>
        </p:sp>
        <p:grpSp>
          <p:nvGrpSpPr>
            <p:cNvPr id="10455" name="Group 122"/>
            <p:cNvGrpSpPr>
              <a:grpSpLocks/>
            </p:cNvGrpSpPr>
            <p:nvPr/>
          </p:nvGrpSpPr>
          <p:grpSpPr bwMode="auto">
            <a:xfrm>
              <a:off x="612217" y="1780124"/>
              <a:ext cx="487384" cy="1492155"/>
              <a:chOff x="584321" y="4696044"/>
              <a:chExt cx="487384" cy="1492155"/>
            </a:xfrm>
          </p:grpSpPr>
          <p:cxnSp>
            <p:nvCxnSpPr>
              <p:cNvPr id="637" name="Straight Arrow Connector 636"/>
              <p:cNvCxnSpPr/>
              <p:nvPr/>
            </p:nvCxnSpPr>
            <p:spPr>
              <a:xfrm>
                <a:off x="797071" y="6186611"/>
                <a:ext cx="27463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4" name="TextBox 637"/>
              <p:cNvSpPr txBox="1">
                <a:spLocks noChangeArrowheads="1"/>
              </p:cNvSpPr>
              <p:nvPr/>
            </p:nvSpPr>
            <p:spPr bwMode="auto">
              <a:xfrm>
                <a:off x="584321" y="4696044"/>
                <a:ext cx="415977" cy="554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5</a:t>
                </a:r>
              </a:p>
            </p:txBody>
          </p:sp>
        </p:grpSp>
        <p:cxnSp>
          <p:nvCxnSpPr>
            <p:cNvPr id="635" name="Straight Arrow Connector 634"/>
            <p:cNvCxnSpPr/>
            <p:nvPr/>
          </p:nvCxnSpPr>
          <p:spPr bwMode="auto">
            <a:xfrm>
              <a:off x="828142" y="2576871"/>
              <a:ext cx="274633" cy="158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Arrow Connector 632"/>
            <p:cNvCxnSpPr/>
            <p:nvPr/>
          </p:nvCxnSpPr>
          <p:spPr bwMode="auto">
            <a:xfrm>
              <a:off x="820205" y="1878287"/>
              <a:ext cx="274633" cy="158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58" name="Group 151"/>
            <p:cNvGrpSpPr>
              <a:grpSpLocks/>
            </p:cNvGrpSpPr>
            <p:nvPr/>
          </p:nvGrpSpPr>
          <p:grpSpPr bwMode="auto">
            <a:xfrm>
              <a:off x="1163104" y="6257136"/>
              <a:ext cx="398512" cy="659645"/>
              <a:chOff x="1134076" y="6443898"/>
              <a:chExt cx="398512" cy="659645"/>
            </a:xfrm>
          </p:grpSpPr>
          <p:sp>
            <p:nvSpPr>
              <p:cNvPr id="10477" name="TextBox 630"/>
              <p:cNvSpPr txBox="1">
                <a:spLocks noChangeArrowheads="1"/>
              </p:cNvSpPr>
              <p:nvPr/>
            </p:nvSpPr>
            <p:spPr bwMode="auto">
              <a:xfrm>
                <a:off x="1134076" y="6549479"/>
                <a:ext cx="398512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632" name="Straight Arrow Connector 631"/>
              <p:cNvCxnSpPr/>
              <p:nvPr/>
            </p:nvCxnSpPr>
            <p:spPr>
              <a:xfrm rot="16200000">
                <a:off x="1068973" y="6534396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59" name="Group 152"/>
            <p:cNvGrpSpPr>
              <a:grpSpLocks/>
            </p:cNvGrpSpPr>
            <p:nvPr/>
          </p:nvGrpSpPr>
          <p:grpSpPr bwMode="auto">
            <a:xfrm>
              <a:off x="1755227" y="6271425"/>
              <a:ext cx="829042" cy="645356"/>
              <a:chOff x="1121356" y="6443262"/>
              <a:chExt cx="829042" cy="645356"/>
            </a:xfrm>
          </p:grpSpPr>
          <p:sp>
            <p:nvSpPr>
              <p:cNvPr id="10475" name="TextBox 628"/>
              <p:cNvSpPr txBox="1">
                <a:spLocks noChangeArrowheads="1"/>
              </p:cNvSpPr>
              <p:nvPr/>
            </p:nvSpPr>
            <p:spPr bwMode="auto">
              <a:xfrm>
                <a:off x="1551885" y="6534554"/>
                <a:ext cx="398513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smtClean="0">
                    <a:solidFill>
                      <a:srgbClr val="FF0000"/>
                    </a:solidFill>
                    <a:latin typeface=".VnArial" pitchFamily="34" charset="0"/>
                  </a:rPr>
                  <a:t>2</a:t>
                </a:r>
                <a:endParaRPr lang="en-US" altLang="en-US" sz="2100" b="1" dirty="0">
                  <a:solidFill>
                    <a:srgbClr val="FF0000"/>
                  </a:solidFill>
                  <a:latin typeface=".VnArial" pitchFamily="34" charset="0"/>
                </a:endParaRPr>
              </a:p>
            </p:txBody>
          </p:sp>
          <p:cxnSp>
            <p:nvCxnSpPr>
              <p:cNvPr id="630" name="Straight Arrow Connector 629"/>
              <p:cNvCxnSpPr/>
              <p:nvPr/>
            </p:nvCxnSpPr>
            <p:spPr>
              <a:xfrm rot="16200000">
                <a:off x="1030857" y="6533761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0" name="Group 244"/>
            <p:cNvGrpSpPr>
              <a:grpSpLocks/>
            </p:cNvGrpSpPr>
            <p:nvPr/>
          </p:nvGrpSpPr>
          <p:grpSpPr bwMode="auto">
            <a:xfrm>
              <a:off x="2350529" y="6261899"/>
              <a:ext cx="1310351" cy="673933"/>
              <a:chOff x="1135629" y="6443261"/>
              <a:chExt cx="1310351" cy="673933"/>
            </a:xfrm>
          </p:grpSpPr>
          <p:sp>
            <p:nvSpPr>
              <p:cNvPr id="10473" name="TextBox 626"/>
              <p:cNvSpPr txBox="1">
                <a:spLocks noChangeArrowheads="1"/>
              </p:cNvSpPr>
              <p:nvPr/>
            </p:nvSpPr>
            <p:spPr bwMode="auto">
              <a:xfrm>
                <a:off x="2045880" y="6563130"/>
                <a:ext cx="400100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628" name="Straight Arrow Connector 627"/>
              <p:cNvCxnSpPr/>
              <p:nvPr/>
            </p:nvCxnSpPr>
            <p:spPr>
              <a:xfrm rot="16200000">
                <a:off x="1045130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1" name="Group 247"/>
            <p:cNvGrpSpPr>
              <a:grpSpLocks/>
            </p:cNvGrpSpPr>
            <p:nvPr/>
          </p:nvGrpSpPr>
          <p:grpSpPr bwMode="auto">
            <a:xfrm>
              <a:off x="2956944" y="6261899"/>
              <a:ext cx="1681251" cy="640591"/>
              <a:chOff x="1189590" y="6443261"/>
              <a:chExt cx="1681251" cy="640591"/>
            </a:xfrm>
          </p:grpSpPr>
          <p:sp>
            <p:nvSpPr>
              <p:cNvPr id="10471" name="TextBox 624"/>
              <p:cNvSpPr txBox="1">
                <a:spLocks noChangeArrowheads="1"/>
              </p:cNvSpPr>
              <p:nvPr/>
            </p:nvSpPr>
            <p:spPr bwMode="auto">
              <a:xfrm>
                <a:off x="2470741" y="6529789"/>
                <a:ext cx="400100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626" name="Straight Arrow Connector 625"/>
              <p:cNvCxnSpPr/>
              <p:nvPr/>
            </p:nvCxnSpPr>
            <p:spPr>
              <a:xfrm rot="16200000">
                <a:off x="1099091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2" name="Group 250"/>
            <p:cNvGrpSpPr>
              <a:grpSpLocks/>
            </p:cNvGrpSpPr>
            <p:nvPr/>
          </p:nvGrpSpPr>
          <p:grpSpPr bwMode="auto">
            <a:xfrm>
              <a:off x="3549072" y="6290477"/>
              <a:ext cx="2111511" cy="581772"/>
              <a:chOff x="1234027" y="6481364"/>
              <a:chExt cx="2111511" cy="581772"/>
            </a:xfrm>
          </p:grpSpPr>
          <p:sp>
            <p:nvSpPr>
              <p:cNvPr id="10469" name="TextBox 622"/>
              <p:cNvSpPr txBox="1">
                <a:spLocks noChangeArrowheads="1"/>
              </p:cNvSpPr>
              <p:nvPr/>
            </p:nvSpPr>
            <p:spPr bwMode="auto">
              <a:xfrm>
                <a:off x="2945438" y="6509071"/>
                <a:ext cx="400100" cy="554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624" name="Straight Arrow Connector 623"/>
              <p:cNvCxnSpPr/>
              <p:nvPr/>
            </p:nvCxnSpPr>
            <p:spPr>
              <a:xfrm rot="16200000">
                <a:off x="1143528" y="6571863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2" name="Straight Arrow Connector 621"/>
            <p:cNvCxnSpPr/>
            <p:nvPr/>
          </p:nvCxnSpPr>
          <p:spPr bwMode="auto">
            <a:xfrm rot="16200000">
              <a:off x="4071338" y="6382564"/>
              <a:ext cx="182585" cy="158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Arrow Connector 619"/>
            <p:cNvCxnSpPr/>
            <p:nvPr/>
          </p:nvCxnSpPr>
          <p:spPr bwMode="auto">
            <a:xfrm rot="16200000">
              <a:off x="4695215" y="6382564"/>
              <a:ext cx="182585" cy="158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4" name="Group 18"/>
          <p:cNvGrpSpPr>
            <a:grpSpLocks/>
          </p:cNvGrpSpPr>
          <p:nvPr/>
        </p:nvGrpSpPr>
        <p:grpSpPr bwMode="auto">
          <a:xfrm flipH="1">
            <a:off x="-273402" y="625077"/>
            <a:ext cx="2514600" cy="3418285"/>
            <a:chOff x="5643569" y="1438279"/>
            <a:chExt cx="3200423" cy="4633913"/>
          </a:xfrm>
        </p:grpSpPr>
        <p:pic>
          <p:nvPicPr>
            <p:cNvPr id="10447" name="Picture 3" descr="Grey_bunny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83" y="4000504"/>
              <a:ext cx="1485909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48" name="Group 17"/>
            <p:cNvGrpSpPr>
              <a:grpSpLocks/>
            </p:cNvGrpSpPr>
            <p:nvPr/>
          </p:nvGrpSpPr>
          <p:grpSpPr bwMode="auto">
            <a:xfrm>
              <a:off x="5643569" y="1438279"/>
              <a:ext cx="2833708" cy="1809341"/>
              <a:chOff x="6026183" y="1438279"/>
              <a:chExt cx="2562691" cy="1809341"/>
            </a:xfrm>
          </p:grpSpPr>
          <p:sp>
            <p:nvSpPr>
              <p:cNvPr id="117" name="AutoShape 6"/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91" cy="1809341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endParaRPr lang="en-US" sz="270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itchFamily="34" charset="0"/>
                </a:endParaRPr>
              </a:p>
            </p:txBody>
          </p:sp>
          <p:sp>
            <p:nvSpPr>
              <p:cNvPr id="118" name="Text Box 7"/>
              <p:cNvSpPr txBox="1">
                <a:spLocks noChangeArrowheads="1"/>
              </p:cNvSpPr>
              <p:nvPr/>
            </p:nvSpPr>
            <p:spPr bwMode="auto">
              <a:xfrm>
                <a:off x="6233116" y="1593227"/>
                <a:ext cx="2170750" cy="1439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sz="2100" b="1" i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Shelley Allegro" pitchFamily="82" charset="0"/>
                  </a:rPr>
                  <a:t>  </a:t>
                </a:r>
                <a:r>
                  <a:rPr lang="en-US" sz="21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 cùng viết chữ hoa </a:t>
                </a:r>
                <a:r>
                  <a:rPr lang="en-US" sz="2100" b="1">
                    <a:solidFill>
                      <a:srgbClr val="C000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D</a:t>
                </a:r>
                <a:endParaRPr lang="en-US" sz="2100" b="1" dirty="0">
                  <a:solidFill>
                    <a:srgbClr val="C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023775" y="2347014"/>
            <a:ext cx="3506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0">
                <a:solidFill>
                  <a:schemeClr val="accent2">
                    <a:lumMod val="85000"/>
                  </a:schemeClr>
                </a:solidFill>
                <a:latin typeface="HP001 5H Normal" panose="020B0603050302020204" pitchFamily="34" charset="0"/>
                <a:cs typeface="HP001 5H Normal" panose="020B0603050302020204" pitchFamily="34" charset="0"/>
              </a:rPr>
              <a:t>D</a:t>
            </a:r>
          </a:p>
        </p:txBody>
      </p:sp>
      <p:sp>
        <p:nvSpPr>
          <p:cNvPr id="3" name="Oval 2"/>
          <p:cNvSpPr/>
          <p:nvPr/>
        </p:nvSpPr>
        <p:spPr>
          <a:xfrm>
            <a:off x="4155776" y="2116067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639785" y="2462707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614273" y="2973390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823715" y="2089590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8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61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288ECF-61C4-4CC9-B7E4-0FC3D23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57" y="246045"/>
            <a:ext cx="1451088" cy="1488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946237"/>
              </p:ext>
            </p:extLst>
          </p:nvPr>
        </p:nvGraphicFramePr>
        <p:xfrm>
          <a:off x="992497" y="1494745"/>
          <a:ext cx="4951170" cy="1212488"/>
        </p:xfrm>
        <a:graphic>
          <a:graphicData uri="http://schemas.openxmlformats.org/drawingml/2006/table">
            <a:tbl>
              <a:tblPr/>
              <a:tblGrid>
                <a:gridCol w="495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02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DDE4D4D-F29C-4CE4-8DEA-5AD362E307A9}"/>
              </a:ext>
            </a:extLst>
          </p:cNvPr>
          <p:cNvGrpSpPr/>
          <p:nvPr/>
        </p:nvGrpSpPr>
        <p:grpSpPr>
          <a:xfrm>
            <a:off x="1932361" y="1538382"/>
            <a:ext cx="2967615" cy="1130809"/>
            <a:chOff x="3547418" y="502852"/>
            <a:chExt cx="5275760" cy="20103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C462E3-2E4D-452D-92A3-2BD24345B745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133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876170-DDE8-4115-A142-4F9DDF7BB327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133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363" b="1" smtClean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2363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52" y="2839031"/>
            <a:ext cx="48094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“Dung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4709C1-2FFE-4AC5-A05B-D6F7CD172F6B}"/>
              </a:ext>
            </a:extLst>
          </p:cNvPr>
          <p:cNvGrpSpPr/>
          <p:nvPr/>
        </p:nvGrpSpPr>
        <p:grpSpPr>
          <a:xfrm>
            <a:off x="2424235" y="3596969"/>
            <a:ext cx="2436937" cy="711239"/>
            <a:chOff x="3754849" y="1730426"/>
            <a:chExt cx="4545106" cy="1757031"/>
          </a:xfrm>
        </p:grpSpPr>
        <p:sp>
          <p:nvSpPr>
            <p:cNvPr id="23" name="Text Box 1736">
              <a:extLst>
                <a:ext uri="{FF2B5EF4-FFF2-40B4-BE49-F238E27FC236}">
                  <a16:creationId xmlns:a16="http://schemas.microsoft.com/office/drawing/2014/main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3743" y="2105931"/>
              <a:ext cx="4296212" cy="912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sz="1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altLang="en-US" sz="1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1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dao</a:t>
              </a:r>
              <a:r>
                <a:rPr lang="en-US" altLang="en-US" sz="1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1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sz="1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1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sz="1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4" name="Cloud Callout 11">
              <a:extLst>
                <a:ext uri="{FF2B5EF4-FFF2-40B4-BE49-F238E27FC236}">
                  <a16:creationId xmlns:a16="http://schemas.microsoft.com/office/drawing/2014/main" id="{7E6FD03C-CD4C-467D-B263-5526DAC707AF}"/>
                </a:ext>
              </a:extLst>
            </p:cNvPr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  <p:sp>
        <p:nvSpPr>
          <p:cNvPr id="25" name="Text Box 1736">
            <a:extLst>
              <a:ext uri="{FF2B5EF4-FFF2-40B4-BE49-F238E27FC236}">
                <a16:creationId xmlns:a16="http://schemas.microsoft.com/office/drawing/2014/main" id="{7BE82CAD-4DCF-42E6-9FA8-8BDA98D6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29" y="3881026"/>
            <a:ext cx="58145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1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1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1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hát dân gian truyền miệng của trẻ em, thường kèm một trò chơi nhất định</a:t>
            </a:r>
            <a:r>
              <a:rPr lang="en-US" sz="1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1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</a:t>
            </a:r>
            <a:r>
              <a:rPr lang="vi-VN" sz="1500">
                <a:latin typeface="UTM Avo" panose="02040603050506020204" pitchFamily="18" charset="0"/>
              </a:rPr>
              <a:t>. </a:t>
            </a:r>
            <a:r>
              <a:rPr lang="en-US" sz="1500" smtClean="0">
                <a:latin typeface="UTM Avo" panose="02040603050506020204" pitchFamily="18" charset="0"/>
              </a:rPr>
              <a:t>Những chữ nào cao 2 ô li?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Chữ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d, đ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D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D, h, g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288ECF-61C4-4CC9-B7E4-0FC3D23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57" y="246045"/>
            <a:ext cx="1451088" cy="1488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2497" y="1494745"/>
          <a:ext cx="4951170" cy="1212488"/>
        </p:xfrm>
        <a:graphic>
          <a:graphicData uri="http://schemas.openxmlformats.org/drawingml/2006/table">
            <a:tbl>
              <a:tblPr/>
              <a:tblGrid>
                <a:gridCol w="495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02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DDE4D4D-F29C-4CE4-8DEA-5AD362E307A9}"/>
              </a:ext>
            </a:extLst>
          </p:cNvPr>
          <p:cNvGrpSpPr/>
          <p:nvPr/>
        </p:nvGrpSpPr>
        <p:grpSpPr>
          <a:xfrm>
            <a:off x="1932361" y="1538382"/>
            <a:ext cx="2967615" cy="1130809"/>
            <a:chOff x="3547418" y="502852"/>
            <a:chExt cx="5275760" cy="20103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C462E3-2E4D-452D-92A3-2BD24345B745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133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876170-DDE8-4115-A142-4F9DDF7BB327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133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2363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81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82" y="2442429"/>
            <a:ext cx="6254125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</a:t>
            </a:r>
            <a:r>
              <a:rPr lang="en-US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18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18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con chữ o.</a:t>
            </a:r>
            <a:endParaRPr lang="en-US" altLang="en-US" sz="1913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C0316979-BC07-4912-A5DE-07572784B5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7996" y="833107"/>
          <a:ext cx="4951170" cy="1212488"/>
        </p:xfrm>
        <a:graphic>
          <a:graphicData uri="http://schemas.openxmlformats.org/drawingml/2006/table">
            <a:tbl>
              <a:tblPr/>
              <a:tblGrid>
                <a:gridCol w="495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951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12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02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1435" marR="51435" marT="25712" marB="2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B7906DCE-F44F-4D49-AF10-6BAF97B1593E}"/>
              </a:ext>
            </a:extLst>
          </p:cNvPr>
          <p:cNvGrpSpPr/>
          <p:nvPr/>
        </p:nvGrpSpPr>
        <p:grpSpPr>
          <a:xfrm>
            <a:off x="1886838" y="856614"/>
            <a:ext cx="2963859" cy="1144382"/>
            <a:chOff x="3510048" y="403984"/>
            <a:chExt cx="5269083" cy="20344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ABFB5B-D72F-418D-889D-D48B4FF5F50F}"/>
                </a:ext>
              </a:extLst>
            </p:cNvPr>
            <p:cNvSpPr txBox="1"/>
            <p:nvPr/>
          </p:nvSpPr>
          <p:spPr>
            <a:xfrm>
              <a:off x="3510050" y="403984"/>
              <a:ext cx="5269081" cy="1133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5899B1-884E-441C-BFF3-8511F038487A}"/>
                </a:ext>
              </a:extLst>
            </p:cNvPr>
            <p:cNvSpPr txBox="1"/>
            <p:nvPr/>
          </p:nvSpPr>
          <p:spPr>
            <a:xfrm>
              <a:off x="3510048" y="1304569"/>
              <a:ext cx="4158237" cy="1133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2363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2363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2363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31" y="1381988"/>
            <a:ext cx="3668065" cy="3305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288ECF-61C4-4CC9-B7E4-0FC3D239E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57" y="246045"/>
            <a:ext cx="1451088" cy="1488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950"/>
            <a:ext cx="6858000" cy="376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A49FAB-FA4B-4F09-B9AF-87B2CD5E20CA}"/>
              </a:ext>
            </a:extLst>
          </p:cNvPr>
          <p:cNvSpPr txBox="1"/>
          <p:nvPr/>
        </p:nvSpPr>
        <p:spPr>
          <a:xfrm>
            <a:off x="337442" y="576246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1"/>
                </a:solidFill>
                <a:latin typeface="UTM Cookies" panose="02040603050506020204" pitchFamily="18" charset="0"/>
              </a:rPr>
              <a:t>BÀI 9 </a:t>
            </a:r>
            <a:endParaRPr lang="en-US" sz="3600" dirty="0"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Vui Đến Trươ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050" y="3946777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6" y="1390819"/>
            <a:ext cx="3857391" cy="2724951"/>
            <a:chOff x="1417546" y="1264224"/>
            <a:chExt cx="4405927" cy="2724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4405927" cy="27249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24900" y="2370836"/>
              <a:ext cx="200974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CA49FAB-FA4B-4F09-B9AF-87B2CD5E20CA}"/>
              </a:ext>
            </a:extLst>
          </p:cNvPr>
          <p:cNvSpPr txBox="1"/>
          <p:nvPr/>
        </p:nvSpPr>
        <p:spPr>
          <a:xfrm>
            <a:off x="1796629" y="576245"/>
            <a:ext cx="309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>
                    <a:lumMod val="10000"/>
                  </a:schemeClr>
                </a:solidFill>
                <a:latin typeface="UTM Cookies" panose="02040603050506020204" pitchFamily="18" charset="0"/>
              </a:rPr>
              <a:t>Cô giáo lớp em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9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613"/>
            <a:ext cx="6858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126625" y="512155"/>
            <a:ext cx="3200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</a:t>
            </a:r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HOA </a:t>
            </a:r>
            <a:r>
              <a:rPr lang="en-US" sz="440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288ECF-61C4-4CC9-B7E4-0FC3D23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9" y="273619"/>
            <a:ext cx="1347294" cy="1381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4232891" y="2858813"/>
            <a:ext cx="1822791" cy="189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922476" y="1655335"/>
            <a:ext cx="2597483" cy="32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1178719" y="2839641"/>
            <a:ext cx="342900" cy="342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189435" y="2337197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 4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32235" y="857250"/>
            <a:ext cx="2343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585787" y="3914775"/>
            <a:ext cx="614363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407319" y="3915966"/>
            <a:ext cx="584597" cy="6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2132410" y="3907631"/>
            <a:ext cx="641747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04800" y="1537097"/>
            <a:ext cx="4142185" cy="7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100" b="1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D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en-US" sz="27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189435" y="2794397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</a:t>
            </a:r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5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189435" y="3194447"/>
            <a:ext cx="1028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6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631753" y="1446275"/>
            <a:ext cx="2597483" cy="32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6032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125141" y="3189685"/>
            <a:ext cx="1028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6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32235" y="857250"/>
            <a:ext cx="2343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8196" name="Picture 10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585787" y="3914775"/>
            <a:ext cx="614363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407319" y="3915966"/>
            <a:ext cx="584597" cy="6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2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2132410" y="3907631"/>
            <a:ext cx="641747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7941" y="1532335"/>
            <a:ext cx="3886200" cy="7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100" b="1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D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réng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125141" y="2357438"/>
            <a:ext cx="342900" cy="342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125141" y="2332435"/>
            <a:ext cx="17145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 4 ô li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125141" y="2789635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</a:t>
            </a:r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571784" y="1460786"/>
            <a:ext cx="2597483" cy="32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017985" y="2894795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3 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nét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28650" y="917972"/>
            <a:ext cx="2343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9220" name="Picture 10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585787" y="3914775"/>
            <a:ext cx="614363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407319" y="3915966"/>
            <a:ext cx="584597" cy="6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2132410" y="3907631"/>
            <a:ext cx="641747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8650" y="1546622"/>
            <a:ext cx="3886200" cy="7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100" b="1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D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anose="020B0603050302020204" pitchFamily="34" charset="0"/>
            </a:endParaRP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m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ấy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?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008409" y="2457479"/>
            <a:ext cx="342900" cy="342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017985" y="2374879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038537" y="3333170"/>
            <a:ext cx="163711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4 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nét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646894" y="1294660"/>
            <a:ext cx="2597483" cy="32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048" y="752064"/>
            <a:ext cx="5983533" cy="35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2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13"/>
          <p:cNvGrpSpPr>
            <a:grpSpLocks/>
          </p:cNvGrpSpPr>
          <p:nvPr/>
        </p:nvGrpSpPr>
        <p:grpSpPr bwMode="auto">
          <a:xfrm>
            <a:off x="2490376" y="701300"/>
            <a:ext cx="3813594" cy="4075503"/>
            <a:chOff x="513822" y="1535346"/>
            <a:chExt cx="5084707" cy="5434655"/>
          </a:xfrm>
        </p:grpSpPr>
        <p:grpSp>
          <p:nvGrpSpPr>
            <p:cNvPr id="10451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1488" cy="554064"/>
              <a:chOff x="500671" y="5872098"/>
              <a:chExt cx="571488" cy="554064"/>
            </a:xfrm>
          </p:grpSpPr>
          <p:cxnSp>
            <p:nvCxnSpPr>
              <p:cNvPr id="645" name="Straight Arrow Connector 644"/>
              <p:cNvCxnSpPr/>
              <p:nvPr/>
            </p:nvCxnSpPr>
            <p:spPr>
              <a:xfrm>
                <a:off x="797527" y="6375628"/>
                <a:ext cx="274632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2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1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10452" name="Group 112"/>
            <p:cNvGrpSpPr>
              <a:grpSpLocks/>
            </p:cNvGrpSpPr>
            <p:nvPr/>
          </p:nvGrpSpPr>
          <p:grpSpPr bwMode="auto">
            <a:xfrm>
              <a:off x="518586" y="4985205"/>
              <a:ext cx="569902" cy="554064"/>
              <a:chOff x="500762" y="5872965"/>
              <a:chExt cx="569902" cy="554064"/>
            </a:xfrm>
          </p:grpSpPr>
          <p:cxnSp>
            <p:nvCxnSpPr>
              <p:cNvPr id="643" name="Straight Arrow Connector 642"/>
              <p:cNvCxnSpPr/>
              <p:nvPr/>
            </p:nvCxnSpPr>
            <p:spPr>
              <a:xfrm>
                <a:off x="796031" y="6328824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0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872965"/>
                <a:ext cx="400101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10453" name="Group 115"/>
            <p:cNvGrpSpPr>
              <a:grpSpLocks/>
            </p:cNvGrpSpPr>
            <p:nvPr/>
          </p:nvGrpSpPr>
          <p:grpSpPr bwMode="auto">
            <a:xfrm>
              <a:off x="513822" y="4299361"/>
              <a:ext cx="569904" cy="554063"/>
              <a:chOff x="501166" y="5873199"/>
              <a:chExt cx="569904" cy="554063"/>
            </a:xfrm>
          </p:grpSpPr>
          <p:cxnSp>
            <p:nvCxnSpPr>
              <p:cNvPr id="641" name="Straight Arrow Connector 640"/>
              <p:cNvCxnSpPr/>
              <p:nvPr/>
            </p:nvCxnSpPr>
            <p:spPr>
              <a:xfrm>
                <a:off x="796436" y="6290915"/>
                <a:ext cx="27463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8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873199"/>
                <a:ext cx="400101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3</a:t>
                </a:r>
              </a:p>
            </p:txBody>
          </p:sp>
        </p:grpSp>
        <p:grpSp>
          <p:nvGrpSpPr>
            <p:cNvPr id="10454" name="Group 118"/>
            <p:cNvGrpSpPr>
              <a:grpSpLocks/>
            </p:cNvGrpSpPr>
            <p:nvPr/>
          </p:nvGrpSpPr>
          <p:grpSpPr bwMode="auto">
            <a:xfrm>
              <a:off x="524936" y="3615104"/>
              <a:ext cx="569902" cy="554063"/>
              <a:chOff x="501802" y="5872842"/>
              <a:chExt cx="569902" cy="554063"/>
            </a:xfrm>
          </p:grpSpPr>
          <p:cxnSp>
            <p:nvCxnSpPr>
              <p:cNvPr id="639" name="Straight Arrow Connector 638"/>
              <p:cNvCxnSpPr/>
              <p:nvPr/>
            </p:nvCxnSpPr>
            <p:spPr>
              <a:xfrm>
                <a:off x="797071" y="6252416"/>
                <a:ext cx="274633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6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872842"/>
                <a:ext cx="400101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4</a:t>
                </a:r>
              </a:p>
            </p:txBody>
          </p:sp>
        </p:grpSp>
        <p:grpSp>
          <p:nvGrpSpPr>
            <p:cNvPr id="10455" name="Group 122"/>
            <p:cNvGrpSpPr>
              <a:grpSpLocks/>
            </p:cNvGrpSpPr>
            <p:nvPr/>
          </p:nvGrpSpPr>
          <p:grpSpPr bwMode="auto">
            <a:xfrm>
              <a:off x="529699" y="2956250"/>
              <a:ext cx="569902" cy="554063"/>
              <a:chOff x="501803" y="5872170"/>
              <a:chExt cx="569902" cy="554063"/>
            </a:xfrm>
          </p:grpSpPr>
          <p:cxnSp>
            <p:nvCxnSpPr>
              <p:cNvPr id="637" name="Straight Arrow Connector 636"/>
              <p:cNvCxnSpPr/>
              <p:nvPr/>
            </p:nvCxnSpPr>
            <p:spPr>
              <a:xfrm>
                <a:off x="797071" y="6186611"/>
                <a:ext cx="27463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4" name="TextBox 637"/>
              <p:cNvSpPr txBox="1">
                <a:spLocks noChangeArrowheads="1"/>
              </p:cNvSpPr>
              <p:nvPr/>
            </p:nvSpPr>
            <p:spPr bwMode="auto">
              <a:xfrm>
                <a:off x="501803" y="5872170"/>
                <a:ext cx="400101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5</a:t>
                </a:r>
              </a:p>
            </p:txBody>
          </p:sp>
        </p:grpSp>
        <p:grpSp>
          <p:nvGrpSpPr>
            <p:cNvPr id="10456" name="Group 133"/>
            <p:cNvGrpSpPr>
              <a:grpSpLocks/>
            </p:cNvGrpSpPr>
            <p:nvPr/>
          </p:nvGrpSpPr>
          <p:grpSpPr bwMode="auto">
            <a:xfrm>
              <a:off x="531287" y="2233891"/>
              <a:ext cx="571488" cy="554063"/>
              <a:chOff x="500533" y="5871811"/>
              <a:chExt cx="571488" cy="554063"/>
            </a:xfrm>
          </p:grpSpPr>
          <p:cxnSp>
            <p:nvCxnSpPr>
              <p:cNvPr id="635" name="Straight Arrow Connector 634"/>
              <p:cNvCxnSpPr/>
              <p:nvPr/>
            </p:nvCxnSpPr>
            <p:spPr>
              <a:xfrm>
                <a:off x="797388" y="6214791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2" name="TextBox 635"/>
              <p:cNvSpPr txBox="1">
                <a:spLocks noChangeArrowheads="1"/>
              </p:cNvSpPr>
              <p:nvPr/>
            </p:nvSpPr>
            <p:spPr bwMode="auto">
              <a:xfrm>
                <a:off x="500533" y="5871811"/>
                <a:ext cx="400101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6</a:t>
                </a:r>
              </a:p>
            </p:txBody>
          </p:sp>
        </p:grpSp>
        <p:grpSp>
          <p:nvGrpSpPr>
            <p:cNvPr id="10457" name="Group 136"/>
            <p:cNvGrpSpPr>
              <a:grpSpLocks/>
            </p:cNvGrpSpPr>
            <p:nvPr/>
          </p:nvGrpSpPr>
          <p:grpSpPr bwMode="auto">
            <a:xfrm>
              <a:off x="524936" y="1535346"/>
              <a:ext cx="569902" cy="554063"/>
              <a:chOff x="501802" y="5872406"/>
              <a:chExt cx="569902" cy="554063"/>
            </a:xfrm>
          </p:grpSpPr>
          <p:cxnSp>
            <p:nvCxnSpPr>
              <p:cNvPr id="633" name="Straight Arrow Connector 632"/>
              <p:cNvCxnSpPr/>
              <p:nvPr/>
            </p:nvCxnSpPr>
            <p:spPr>
              <a:xfrm>
                <a:off x="797071" y="6215347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0" name="TextBox 633"/>
              <p:cNvSpPr txBox="1">
                <a:spLocks noChangeArrowheads="1"/>
              </p:cNvSpPr>
              <p:nvPr/>
            </p:nvSpPr>
            <p:spPr bwMode="auto">
              <a:xfrm>
                <a:off x="501802" y="5872406"/>
                <a:ext cx="400101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7</a:t>
                </a:r>
              </a:p>
            </p:txBody>
          </p:sp>
        </p:grpSp>
        <p:grpSp>
          <p:nvGrpSpPr>
            <p:cNvPr id="10458" name="Group 151"/>
            <p:cNvGrpSpPr>
              <a:grpSpLocks/>
            </p:cNvGrpSpPr>
            <p:nvPr/>
          </p:nvGrpSpPr>
          <p:grpSpPr bwMode="auto">
            <a:xfrm>
              <a:off x="953614" y="6257136"/>
              <a:ext cx="398512" cy="698575"/>
              <a:chOff x="924586" y="6443898"/>
              <a:chExt cx="398512" cy="698575"/>
            </a:xfrm>
          </p:grpSpPr>
          <p:sp>
            <p:nvSpPr>
              <p:cNvPr id="10477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632" name="Straight Arrow Connector 631"/>
              <p:cNvCxnSpPr/>
              <p:nvPr/>
            </p:nvCxnSpPr>
            <p:spPr>
              <a:xfrm rot="16200000">
                <a:off x="1068973" y="6534396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59" name="Group 152"/>
            <p:cNvGrpSpPr>
              <a:grpSpLocks/>
            </p:cNvGrpSpPr>
            <p:nvPr/>
          </p:nvGrpSpPr>
          <p:grpSpPr bwMode="auto">
            <a:xfrm>
              <a:off x="1558529" y="6271425"/>
              <a:ext cx="398513" cy="698576"/>
              <a:chOff x="924658" y="6443262"/>
              <a:chExt cx="398513" cy="698576"/>
            </a:xfrm>
          </p:grpSpPr>
          <p:sp>
            <p:nvSpPr>
              <p:cNvPr id="10475" name="TextBox 628"/>
              <p:cNvSpPr txBox="1">
                <a:spLocks noChangeArrowheads="1"/>
              </p:cNvSpPr>
              <p:nvPr/>
            </p:nvSpPr>
            <p:spPr bwMode="auto">
              <a:xfrm>
                <a:off x="924658" y="6587774"/>
                <a:ext cx="398513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smtClean="0">
                    <a:solidFill>
                      <a:srgbClr val="FF0000"/>
                    </a:solidFill>
                    <a:latin typeface=".VnArial" pitchFamily="34" charset="0"/>
                  </a:rPr>
                  <a:t>2</a:t>
                </a:r>
                <a:endParaRPr lang="en-US" altLang="en-US" sz="2100" b="1" dirty="0">
                  <a:solidFill>
                    <a:srgbClr val="FF0000"/>
                  </a:solidFill>
                  <a:latin typeface=".VnArial" pitchFamily="34" charset="0"/>
                </a:endParaRPr>
              </a:p>
            </p:txBody>
          </p:sp>
          <p:cxnSp>
            <p:nvCxnSpPr>
              <p:cNvPr id="630" name="Straight Arrow Connector 629"/>
              <p:cNvCxnSpPr/>
              <p:nvPr/>
            </p:nvCxnSpPr>
            <p:spPr>
              <a:xfrm rot="16200000">
                <a:off x="1030857" y="6533761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0" name="Group 244"/>
            <p:cNvGrpSpPr>
              <a:grpSpLocks/>
            </p:cNvGrpSpPr>
            <p:nvPr/>
          </p:nvGrpSpPr>
          <p:grpSpPr bwMode="auto">
            <a:xfrm>
              <a:off x="2278170" y="6261899"/>
              <a:ext cx="400100" cy="698575"/>
              <a:chOff x="1063270" y="6443261"/>
              <a:chExt cx="400100" cy="698575"/>
            </a:xfrm>
          </p:grpSpPr>
          <p:sp>
            <p:nvSpPr>
              <p:cNvPr id="10473" name="TextBox 626"/>
              <p:cNvSpPr txBox="1">
                <a:spLocks noChangeArrowheads="1"/>
              </p:cNvSpPr>
              <p:nvPr/>
            </p:nvSpPr>
            <p:spPr bwMode="auto">
              <a:xfrm>
                <a:off x="1063270" y="6587772"/>
                <a:ext cx="400100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628" name="Straight Arrow Connector 627"/>
              <p:cNvCxnSpPr/>
              <p:nvPr/>
            </p:nvCxnSpPr>
            <p:spPr>
              <a:xfrm rot="16200000">
                <a:off x="1045130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1" name="Group 247"/>
            <p:cNvGrpSpPr>
              <a:grpSpLocks/>
            </p:cNvGrpSpPr>
            <p:nvPr/>
          </p:nvGrpSpPr>
          <p:grpSpPr bwMode="auto">
            <a:xfrm>
              <a:off x="2956944" y="6261899"/>
              <a:ext cx="453319" cy="698575"/>
              <a:chOff x="1189590" y="6443261"/>
              <a:chExt cx="453319" cy="698575"/>
            </a:xfrm>
          </p:grpSpPr>
          <p:sp>
            <p:nvSpPr>
              <p:cNvPr id="10471" name="TextBox 624"/>
              <p:cNvSpPr txBox="1">
                <a:spLocks noChangeArrowheads="1"/>
              </p:cNvSpPr>
              <p:nvPr/>
            </p:nvSpPr>
            <p:spPr bwMode="auto">
              <a:xfrm>
                <a:off x="1242809" y="6587773"/>
                <a:ext cx="400100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626" name="Straight Arrow Connector 625"/>
              <p:cNvCxnSpPr/>
              <p:nvPr/>
            </p:nvCxnSpPr>
            <p:spPr>
              <a:xfrm rot="16200000">
                <a:off x="1099091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2" name="Group 250"/>
            <p:cNvGrpSpPr>
              <a:grpSpLocks/>
            </p:cNvGrpSpPr>
            <p:nvPr/>
          </p:nvGrpSpPr>
          <p:grpSpPr bwMode="auto">
            <a:xfrm>
              <a:off x="3549072" y="6290477"/>
              <a:ext cx="553993" cy="660472"/>
              <a:chOff x="1234027" y="6481364"/>
              <a:chExt cx="553993" cy="660472"/>
            </a:xfrm>
          </p:grpSpPr>
          <p:sp>
            <p:nvSpPr>
              <p:cNvPr id="10469" name="TextBox 622"/>
              <p:cNvSpPr txBox="1">
                <a:spLocks noChangeArrowheads="1"/>
              </p:cNvSpPr>
              <p:nvPr/>
            </p:nvSpPr>
            <p:spPr bwMode="auto">
              <a:xfrm>
                <a:off x="1387920" y="6587771"/>
                <a:ext cx="400100" cy="554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624" name="Straight Arrow Connector 623"/>
              <p:cNvCxnSpPr/>
              <p:nvPr/>
            </p:nvCxnSpPr>
            <p:spPr>
              <a:xfrm rot="16200000">
                <a:off x="1143528" y="6571863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3" name="Group 257"/>
            <p:cNvGrpSpPr>
              <a:grpSpLocks/>
            </p:cNvGrpSpPr>
            <p:nvPr/>
          </p:nvGrpSpPr>
          <p:grpSpPr bwMode="auto">
            <a:xfrm>
              <a:off x="4161836" y="6292065"/>
              <a:ext cx="701807" cy="654395"/>
              <a:chOff x="1303862" y="6473427"/>
              <a:chExt cx="701807" cy="654395"/>
            </a:xfrm>
          </p:grpSpPr>
          <p:sp>
            <p:nvSpPr>
              <p:cNvPr id="10467" name="TextBox 620"/>
              <p:cNvSpPr txBox="1">
                <a:spLocks noChangeArrowheads="1"/>
              </p:cNvSpPr>
              <p:nvPr/>
            </p:nvSpPr>
            <p:spPr bwMode="auto">
              <a:xfrm>
                <a:off x="1605569" y="6573758"/>
                <a:ext cx="400100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6</a:t>
                </a:r>
              </a:p>
            </p:txBody>
          </p:sp>
          <p:cxnSp>
            <p:nvCxnSpPr>
              <p:cNvPr id="622" name="Straight Arrow Connector 621"/>
              <p:cNvCxnSpPr/>
              <p:nvPr/>
            </p:nvCxnSpPr>
            <p:spPr>
              <a:xfrm rot="16200000">
                <a:off x="1213364" y="6563925"/>
                <a:ext cx="18258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4" name="Group 260"/>
            <p:cNvGrpSpPr>
              <a:grpSpLocks/>
            </p:cNvGrpSpPr>
            <p:nvPr/>
          </p:nvGrpSpPr>
          <p:grpSpPr bwMode="auto">
            <a:xfrm>
              <a:off x="4785714" y="6292065"/>
              <a:ext cx="812815" cy="624717"/>
              <a:chOff x="1356236" y="6473427"/>
              <a:chExt cx="812815" cy="624717"/>
            </a:xfrm>
          </p:grpSpPr>
          <p:sp>
            <p:nvSpPr>
              <p:cNvPr id="10465" name="TextBox 618"/>
              <p:cNvSpPr txBox="1">
                <a:spLocks noChangeArrowheads="1"/>
              </p:cNvSpPr>
              <p:nvPr/>
            </p:nvSpPr>
            <p:spPr bwMode="auto">
              <a:xfrm>
                <a:off x="1768951" y="6544080"/>
                <a:ext cx="400100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rgbClr val="FF0000"/>
                    </a:solidFill>
                    <a:latin typeface=".VnArial" pitchFamily="34" charset="0"/>
                  </a:rPr>
                  <a:t>7</a:t>
                </a:r>
              </a:p>
            </p:txBody>
          </p:sp>
          <p:cxnSp>
            <p:nvCxnSpPr>
              <p:cNvPr id="620" name="Straight Arrow Connector 619"/>
              <p:cNvCxnSpPr/>
              <p:nvPr/>
            </p:nvCxnSpPr>
            <p:spPr>
              <a:xfrm rot="16200000">
                <a:off x="1265738" y="6563925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39584" r="54736" b="30208"/>
          <a:stretch>
            <a:fillRect/>
          </a:stretch>
        </p:blipFill>
        <p:spPr bwMode="auto">
          <a:xfrm>
            <a:off x="2996391" y="1007170"/>
            <a:ext cx="3007499" cy="29949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4" name="Group 18"/>
          <p:cNvGrpSpPr>
            <a:grpSpLocks/>
          </p:cNvGrpSpPr>
          <p:nvPr/>
        </p:nvGrpSpPr>
        <p:grpSpPr bwMode="auto">
          <a:xfrm flipH="1">
            <a:off x="-273402" y="625077"/>
            <a:ext cx="2514600" cy="3418285"/>
            <a:chOff x="5643569" y="1438279"/>
            <a:chExt cx="3200423" cy="4633913"/>
          </a:xfrm>
        </p:grpSpPr>
        <p:pic>
          <p:nvPicPr>
            <p:cNvPr id="10447" name="Picture 3" descr="Grey_bunn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83" y="4000504"/>
              <a:ext cx="1485909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48" name="Group 17"/>
            <p:cNvGrpSpPr>
              <a:grpSpLocks/>
            </p:cNvGrpSpPr>
            <p:nvPr/>
          </p:nvGrpSpPr>
          <p:grpSpPr bwMode="auto">
            <a:xfrm>
              <a:off x="5643569" y="1438279"/>
              <a:ext cx="2833708" cy="1809341"/>
              <a:chOff x="6026183" y="1438279"/>
              <a:chExt cx="2562691" cy="1809341"/>
            </a:xfrm>
          </p:grpSpPr>
          <p:sp>
            <p:nvSpPr>
              <p:cNvPr id="117" name="AutoShape 6"/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91" cy="1809341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endParaRPr lang="en-US" sz="270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itchFamily="34" charset="0"/>
                </a:endParaRPr>
              </a:p>
            </p:txBody>
          </p:sp>
          <p:sp>
            <p:nvSpPr>
              <p:cNvPr id="118" name="Text Box 7"/>
              <p:cNvSpPr txBox="1">
                <a:spLocks noChangeArrowheads="1"/>
              </p:cNvSpPr>
              <p:nvPr/>
            </p:nvSpPr>
            <p:spPr bwMode="auto">
              <a:xfrm>
                <a:off x="6233116" y="1593227"/>
                <a:ext cx="2170750" cy="1439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sz="2100" b="1" i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Shelley Allegro" pitchFamily="82" charset="0"/>
                  </a:rPr>
                  <a:t>  </a:t>
                </a:r>
                <a:r>
                  <a:rPr lang="en-US" sz="21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 cùng viết chữ hoa </a:t>
                </a:r>
                <a:r>
                  <a:rPr lang="en-US" sz="2100" b="1">
                    <a:solidFill>
                      <a:srgbClr val="C000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D</a:t>
                </a:r>
                <a:endParaRPr lang="en-US" sz="2100" b="1" dirty="0">
                  <a:solidFill>
                    <a:srgbClr val="C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898895" y="1817563"/>
            <a:ext cx="35066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>
                <a:solidFill>
                  <a:schemeClr val="accent2">
                    <a:lumMod val="85000"/>
                  </a:schemeClr>
                </a:solidFill>
                <a:latin typeface="HP001 5H Normal" panose="020B0603050302020204" pitchFamily="34" charset="0"/>
                <a:cs typeface="HP001 5H Normal" panose="020B0603050302020204" pitchFamily="34" charset="0"/>
              </a:rPr>
              <a:t>D</a:t>
            </a:r>
          </a:p>
        </p:txBody>
      </p:sp>
      <p:sp>
        <p:nvSpPr>
          <p:cNvPr id="3" name="Oval 2"/>
          <p:cNvSpPr/>
          <p:nvPr/>
        </p:nvSpPr>
        <p:spPr>
          <a:xfrm>
            <a:off x="4420256" y="1473846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425315" y="2657347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703828" y="1937409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949261" y="2724953"/>
            <a:ext cx="79884" cy="79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6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54&quot;/&gt;&lt;/object&gt;&lt;object type=&quot;3&quot; unique_id=&quot;10006&quot;&gt;&lt;property id=&quot;20148&quot; value=&quot;5&quot;/&gt;&lt;property id=&quot;20300&quot; value=&quot;Slide 4&quot;/&gt;&lt;property id=&quot;20307&quot; value=&quot;367&quot;/&gt;&lt;/object&gt;&lt;object type=&quot;3&quot; unique_id=&quot;10007&quot;&gt;&lt;property id=&quot;20148&quot; value=&quot;5&quot;/&gt;&lt;property id=&quot;20300&quot; value=&quot;Slide 5&quot;/&gt;&lt;property id=&quot;20307&quot; value=&quot;368&quot;/&gt;&lt;/object&gt;&lt;object type=&quot;3&quot; unique_id=&quot;10008&quot;&gt;&lt;property id=&quot;20148&quot; value=&quot;5&quot;/&gt;&lt;property id=&quot;20300&quot; value=&quot;Slide 6&quot;/&gt;&lt;property id=&quot;20307&quot; value=&quot;369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346&quot;/&gt;&lt;/object&gt;&lt;object type=&quot;3&quot; unique_id=&quot;10011&quot;&gt;&lt;property id=&quot;20148&quot; value=&quot;5&quot;/&gt;&lt;property id=&quot;20300&quot; value=&quot;Slide 9&quot;/&gt;&lt;property id=&quot;20307&quot; value=&quot;347&quot;/&gt;&lt;/object&gt;&lt;object type=&quot;3&quot; unique_id=&quot;10012&quot;&gt;&lt;property id=&quot;20148&quot; value=&quot;5&quot;/&gt;&lt;property id=&quot;20300&quot; value=&quot;Slide 10&quot;/&gt;&lt;property id=&quot;20307&quot; value=&quot;372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397</Words>
  <Application>Microsoft Office PowerPoint</Application>
  <PresentationFormat>Custom</PresentationFormat>
  <Paragraphs>88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HP001 5H Normal</vt:lpstr>
      <vt:lpstr>HP001 4 hàng</vt:lpstr>
      <vt:lpstr>Kalam</vt:lpstr>
      <vt:lpstr>Montserrat</vt:lpstr>
      <vt:lpstr>Arial-Rounded</vt:lpstr>
      <vt:lpstr>HP001 5H</vt:lpstr>
      <vt:lpstr>UTM Cookies</vt:lpstr>
      <vt:lpstr>.VnTime</vt:lpstr>
      <vt:lpstr>Calibri Light</vt:lpstr>
      <vt:lpstr>HP001</vt:lpstr>
      <vt:lpstr>.VnShelley Allegro</vt:lpstr>
      <vt:lpstr>Times New Roman</vt:lpstr>
      <vt:lpstr>Wingdings</vt:lpstr>
      <vt:lpstr>.VnArial</vt:lpstr>
      <vt:lpstr>Calibri</vt:lpstr>
      <vt:lpstr>UTM Avo</vt:lpstr>
      <vt:lpstr>Arial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111</cp:revision>
  <dcterms:modified xsi:type="dcterms:W3CDTF">2021-10-08T16:21:45Z</dcterms:modified>
</cp:coreProperties>
</file>