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7" r:id="rId5"/>
    <p:sldId id="258" r:id="rId6"/>
    <p:sldId id="259" r:id="rId7"/>
    <p:sldId id="268" r:id="rId8"/>
    <p:sldId id="260" r:id="rId9"/>
    <p:sldId id="261" r:id="rId10"/>
    <p:sldId id="273" r:id="rId11"/>
    <p:sldId id="274" r:id="rId12"/>
    <p:sldId id="275" r:id="rId13"/>
    <p:sldId id="276" r:id="rId14"/>
    <p:sldId id="277" r:id="rId15"/>
    <p:sldId id="278" r:id="rId16"/>
    <p:sldId id="266" r:id="rId17"/>
    <p:sldId id="280" r:id="rId18"/>
    <p:sldId id="281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E6"/>
    <a:srgbClr val="0099FF"/>
    <a:srgbClr val="99CCFF"/>
    <a:srgbClr val="2DAAFF"/>
    <a:srgbClr val="54D7D4"/>
    <a:srgbClr val="FFBDBF"/>
    <a:srgbClr val="FF7C80"/>
    <a:srgbClr val="33CCCC"/>
    <a:srgbClr val="0099CC"/>
    <a:srgbClr val="FF8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95DE9-60A2-4570-A5E8-D268BC5EE8AD}" v="205" dt="2024-02-23T17:01:48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ần Thị Bích" userId="9d8effc8-766d-4e1d-b902-18f00c0dc3e8" providerId="ADAL" clId="{65A95DE9-60A2-4570-A5E8-D268BC5EE8AD}"/>
    <pc:docChg chg="undo custSel addSld modSld sldOrd">
      <pc:chgData name="Trần Thị Bích" userId="9d8effc8-766d-4e1d-b902-18f00c0dc3e8" providerId="ADAL" clId="{65A95DE9-60A2-4570-A5E8-D268BC5EE8AD}" dt="2024-02-23T17:01:48.830" v="1626"/>
      <pc:docMkLst>
        <pc:docMk/>
      </pc:docMkLst>
      <pc:sldChg chg="ord">
        <pc:chgData name="Trần Thị Bích" userId="9d8effc8-766d-4e1d-b902-18f00c0dc3e8" providerId="ADAL" clId="{65A95DE9-60A2-4570-A5E8-D268BC5EE8AD}" dt="2024-02-23T16:54:40.193" v="1584"/>
        <pc:sldMkLst>
          <pc:docMk/>
          <pc:sldMk cId="3996862095" sldId="259"/>
        </pc:sldMkLst>
      </pc:sldChg>
      <pc:sldChg chg="addSp modSp new mod modAnim">
        <pc:chgData name="Trần Thị Bích" userId="9d8effc8-766d-4e1d-b902-18f00c0dc3e8" providerId="ADAL" clId="{65A95DE9-60A2-4570-A5E8-D268BC5EE8AD}" dt="2024-02-23T16:15:32.986" v="42" actId="1037"/>
        <pc:sldMkLst>
          <pc:docMk/>
          <pc:sldMk cId="3641258399" sldId="260"/>
        </pc:sldMkLst>
        <pc:spChg chg="add mod">
          <ac:chgData name="Trần Thị Bích" userId="9d8effc8-766d-4e1d-b902-18f00c0dc3e8" providerId="ADAL" clId="{65A95DE9-60A2-4570-A5E8-D268BC5EE8AD}" dt="2024-02-23T16:13:58.447" v="12" actId="20577"/>
          <ac:spMkLst>
            <pc:docMk/>
            <pc:sldMk cId="3641258399" sldId="260"/>
            <ac:spMk id="2" creationId="{C26E1FFA-DCC0-61E2-1ACD-50076892BEE9}"/>
          </ac:spMkLst>
        </pc:spChg>
        <pc:spChg chg="add mod">
          <ac:chgData name="Trần Thị Bích" userId="9d8effc8-766d-4e1d-b902-18f00c0dc3e8" providerId="ADAL" clId="{65A95DE9-60A2-4570-A5E8-D268BC5EE8AD}" dt="2024-02-23T16:15:32.986" v="42" actId="1037"/>
          <ac:spMkLst>
            <pc:docMk/>
            <pc:sldMk cId="3641258399" sldId="260"/>
            <ac:spMk id="3" creationId="{91A4AE84-1D87-6BD4-0F82-30E016A05571}"/>
          </ac:spMkLst>
        </pc:spChg>
      </pc:sldChg>
      <pc:sldChg chg="addSp delSp modSp add mod delAnim modAnim">
        <pc:chgData name="Trần Thị Bích" userId="9d8effc8-766d-4e1d-b902-18f00c0dc3e8" providerId="ADAL" clId="{65A95DE9-60A2-4570-A5E8-D268BC5EE8AD}" dt="2024-02-23T16:26:35.415" v="363" actId="1076"/>
        <pc:sldMkLst>
          <pc:docMk/>
          <pc:sldMk cId="2154836531" sldId="261"/>
        </pc:sldMkLst>
        <pc:spChg chg="mod">
          <ac:chgData name="Trần Thị Bích" userId="9d8effc8-766d-4e1d-b902-18f00c0dc3e8" providerId="ADAL" clId="{65A95DE9-60A2-4570-A5E8-D268BC5EE8AD}" dt="2024-02-23T16:18:04.271" v="50" actId="20577"/>
          <ac:spMkLst>
            <pc:docMk/>
            <pc:sldMk cId="2154836531" sldId="261"/>
            <ac:spMk id="3" creationId="{91A4AE84-1D87-6BD4-0F82-30E016A05571}"/>
          </ac:spMkLst>
        </pc:spChg>
        <pc:spChg chg="add mod">
          <ac:chgData name="Trần Thị Bích" userId="9d8effc8-766d-4e1d-b902-18f00c0dc3e8" providerId="ADAL" clId="{65A95DE9-60A2-4570-A5E8-D268BC5EE8AD}" dt="2024-02-23T16:23:05.810" v="102" actId="1076"/>
          <ac:spMkLst>
            <pc:docMk/>
            <pc:sldMk cId="2154836531" sldId="261"/>
            <ac:spMk id="9" creationId="{3CD6D902-F111-F2A2-F5A5-1C68B7F7F78F}"/>
          </ac:spMkLst>
        </pc:spChg>
        <pc:spChg chg="add del mod">
          <ac:chgData name="Trần Thị Bích" userId="9d8effc8-766d-4e1d-b902-18f00c0dc3e8" providerId="ADAL" clId="{65A95DE9-60A2-4570-A5E8-D268BC5EE8AD}" dt="2024-02-23T16:22:52.658" v="101" actId="478"/>
          <ac:spMkLst>
            <pc:docMk/>
            <pc:sldMk cId="2154836531" sldId="261"/>
            <ac:spMk id="10" creationId="{709CFD80-B87F-BAEE-BA12-78DE54285A88}"/>
          </ac:spMkLst>
        </pc:spChg>
        <pc:spChg chg="add mod">
          <ac:chgData name="Trần Thị Bích" userId="9d8effc8-766d-4e1d-b902-18f00c0dc3e8" providerId="ADAL" clId="{65A95DE9-60A2-4570-A5E8-D268BC5EE8AD}" dt="2024-02-23T16:23:27.955" v="116" actId="1076"/>
          <ac:spMkLst>
            <pc:docMk/>
            <pc:sldMk cId="2154836531" sldId="261"/>
            <ac:spMk id="12" creationId="{B03FE3B3-7B3C-C0E7-D785-2C0D4B3B8AE5}"/>
          </ac:spMkLst>
        </pc:spChg>
        <pc:spChg chg="add mod">
          <ac:chgData name="Trần Thị Bích" userId="9d8effc8-766d-4e1d-b902-18f00c0dc3e8" providerId="ADAL" clId="{65A95DE9-60A2-4570-A5E8-D268BC5EE8AD}" dt="2024-02-23T16:24:07.398" v="119"/>
          <ac:spMkLst>
            <pc:docMk/>
            <pc:sldMk cId="2154836531" sldId="261"/>
            <ac:spMk id="13" creationId="{0647D80D-12AD-4098-6885-24534F254AD8}"/>
          </ac:spMkLst>
        </pc:spChg>
        <pc:spChg chg="add mod">
          <ac:chgData name="Trần Thị Bích" userId="9d8effc8-766d-4e1d-b902-18f00c0dc3e8" providerId="ADAL" clId="{65A95DE9-60A2-4570-A5E8-D268BC5EE8AD}" dt="2024-02-23T16:23:54.762" v="118" actId="1076"/>
          <ac:spMkLst>
            <pc:docMk/>
            <pc:sldMk cId="2154836531" sldId="261"/>
            <ac:spMk id="16" creationId="{76916C26-F65A-C32D-97E3-163963927B79}"/>
          </ac:spMkLst>
        </pc:spChg>
        <pc:spChg chg="add mod">
          <ac:chgData name="Trần Thị Bích" userId="9d8effc8-766d-4e1d-b902-18f00c0dc3e8" providerId="ADAL" clId="{65A95DE9-60A2-4570-A5E8-D268BC5EE8AD}" dt="2024-02-23T16:24:32.741" v="159" actId="1038"/>
          <ac:spMkLst>
            <pc:docMk/>
            <pc:sldMk cId="2154836531" sldId="261"/>
            <ac:spMk id="18" creationId="{96C648BE-B824-A401-67D3-0EE0572946C9}"/>
          </ac:spMkLst>
        </pc:spChg>
        <pc:spChg chg="add del">
          <ac:chgData name="Trần Thị Bích" userId="9d8effc8-766d-4e1d-b902-18f00c0dc3e8" providerId="ADAL" clId="{65A95DE9-60A2-4570-A5E8-D268BC5EE8AD}" dt="2024-02-23T16:24:39.097" v="161" actId="22"/>
          <ac:spMkLst>
            <pc:docMk/>
            <pc:sldMk cId="2154836531" sldId="261"/>
            <ac:spMk id="20" creationId="{F93D156B-A3B6-7C30-75AB-FC845B649733}"/>
          </ac:spMkLst>
        </pc:spChg>
        <pc:spChg chg="add mod">
          <ac:chgData name="Trần Thị Bích" userId="9d8effc8-766d-4e1d-b902-18f00c0dc3e8" providerId="ADAL" clId="{65A95DE9-60A2-4570-A5E8-D268BC5EE8AD}" dt="2024-02-23T16:25:00.675" v="164"/>
          <ac:spMkLst>
            <pc:docMk/>
            <pc:sldMk cId="2154836531" sldId="261"/>
            <ac:spMk id="21" creationId="{E843A7CE-4715-0D31-3C41-4C65E95BFE1B}"/>
          </ac:spMkLst>
        </pc:spChg>
        <pc:spChg chg="add mod">
          <ac:chgData name="Trần Thị Bích" userId="9d8effc8-766d-4e1d-b902-18f00c0dc3e8" providerId="ADAL" clId="{65A95DE9-60A2-4570-A5E8-D268BC5EE8AD}" dt="2024-02-23T16:25:37.195" v="276" actId="1076"/>
          <ac:spMkLst>
            <pc:docMk/>
            <pc:sldMk cId="2154836531" sldId="261"/>
            <ac:spMk id="24" creationId="{414AA406-7C82-70BB-4FA8-31051708132E}"/>
          </ac:spMkLst>
        </pc:spChg>
        <pc:spChg chg="add mod">
          <ac:chgData name="Trần Thị Bích" userId="9d8effc8-766d-4e1d-b902-18f00c0dc3e8" providerId="ADAL" clId="{65A95DE9-60A2-4570-A5E8-D268BC5EE8AD}" dt="2024-02-23T16:25:20.071" v="240" actId="1038"/>
          <ac:spMkLst>
            <pc:docMk/>
            <pc:sldMk cId="2154836531" sldId="261"/>
            <ac:spMk id="26" creationId="{32C96838-B276-534C-C567-31D93339740F}"/>
          </ac:spMkLst>
        </pc:spChg>
        <pc:spChg chg="add mod">
          <ac:chgData name="Trần Thị Bích" userId="9d8effc8-766d-4e1d-b902-18f00c0dc3e8" providerId="ADAL" clId="{65A95DE9-60A2-4570-A5E8-D268BC5EE8AD}" dt="2024-02-23T16:26:03.785" v="279"/>
          <ac:spMkLst>
            <pc:docMk/>
            <pc:sldMk cId="2154836531" sldId="261"/>
            <ac:spMk id="27" creationId="{63336BF7-0D7A-EF03-75C3-85CE18F28DF1}"/>
          </ac:spMkLst>
        </pc:spChg>
        <pc:spChg chg="add mod">
          <ac:chgData name="Trần Thị Bích" userId="9d8effc8-766d-4e1d-b902-18f00c0dc3e8" providerId="ADAL" clId="{65A95DE9-60A2-4570-A5E8-D268BC5EE8AD}" dt="2024-02-23T16:26:35.415" v="363" actId="1076"/>
          <ac:spMkLst>
            <pc:docMk/>
            <pc:sldMk cId="2154836531" sldId="261"/>
            <ac:spMk id="30" creationId="{3E799C39-50A7-0509-4122-4618C7408CA7}"/>
          </ac:spMkLst>
        </pc:spChg>
        <pc:spChg chg="add mod">
          <ac:chgData name="Trần Thị Bích" userId="9d8effc8-766d-4e1d-b902-18f00c0dc3e8" providerId="ADAL" clId="{65A95DE9-60A2-4570-A5E8-D268BC5EE8AD}" dt="2024-02-23T16:25:49.771" v="278" actId="1076"/>
          <ac:spMkLst>
            <pc:docMk/>
            <pc:sldMk cId="2154836531" sldId="261"/>
            <ac:spMk id="32" creationId="{52805EAC-2F17-49A4-1C2D-9D646711A462}"/>
          </ac:spMkLst>
        </pc:spChg>
        <pc:cxnChg chg="add mod">
          <ac:chgData name="Trần Thị Bích" userId="9d8effc8-766d-4e1d-b902-18f00c0dc3e8" providerId="ADAL" clId="{65A95DE9-60A2-4570-A5E8-D268BC5EE8AD}" dt="2024-02-23T16:19:20.986" v="59" actId="1037"/>
          <ac:cxnSpMkLst>
            <pc:docMk/>
            <pc:sldMk cId="2154836531" sldId="261"/>
            <ac:cxnSpMk id="5" creationId="{9A0DE4A8-48B4-7AFA-6EBF-8CABB1786D98}"/>
          </ac:cxnSpMkLst>
        </pc:cxnChg>
        <pc:cxnChg chg="add mod">
          <ac:chgData name="Trần Thị Bích" userId="9d8effc8-766d-4e1d-b902-18f00c0dc3e8" providerId="ADAL" clId="{65A95DE9-60A2-4570-A5E8-D268BC5EE8AD}" dt="2024-02-23T16:23:05.810" v="102" actId="1076"/>
          <ac:cxnSpMkLst>
            <pc:docMk/>
            <pc:sldMk cId="2154836531" sldId="261"/>
            <ac:cxnSpMk id="8" creationId="{6577514E-D3AD-5AC0-A6C8-2F2E47C65C68}"/>
          </ac:cxnSpMkLst>
        </pc:cxnChg>
        <pc:cxnChg chg="add mod">
          <ac:chgData name="Trần Thị Bích" userId="9d8effc8-766d-4e1d-b902-18f00c0dc3e8" providerId="ADAL" clId="{65A95DE9-60A2-4570-A5E8-D268BC5EE8AD}" dt="2024-02-23T16:23:20.015" v="113" actId="14100"/>
          <ac:cxnSpMkLst>
            <pc:docMk/>
            <pc:sldMk cId="2154836531" sldId="261"/>
            <ac:cxnSpMk id="11" creationId="{75CA3BD0-BB7C-2726-C968-BBC06B6CE975}"/>
          </ac:cxnSpMkLst>
        </pc:cxnChg>
        <pc:cxnChg chg="add mod">
          <ac:chgData name="Trần Thị Bích" userId="9d8effc8-766d-4e1d-b902-18f00c0dc3e8" providerId="ADAL" clId="{65A95DE9-60A2-4570-A5E8-D268BC5EE8AD}" dt="2024-02-23T16:24:11.542" v="123" actId="1038"/>
          <ac:cxnSpMkLst>
            <pc:docMk/>
            <pc:sldMk cId="2154836531" sldId="261"/>
            <ac:cxnSpMk id="14" creationId="{9FF5F0E2-C869-1172-87B8-5143D8C744D2}"/>
          </ac:cxnSpMkLst>
        </pc:cxnChg>
        <pc:cxnChg chg="add mod">
          <ac:chgData name="Trần Thị Bích" userId="9d8effc8-766d-4e1d-b902-18f00c0dc3e8" providerId="ADAL" clId="{65A95DE9-60A2-4570-A5E8-D268BC5EE8AD}" dt="2024-02-23T16:24:17.601" v="124" actId="1038"/>
          <ac:cxnSpMkLst>
            <pc:docMk/>
            <pc:sldMk cId="2154836531" sldId="261"/>
            <ac:cxnSpMk id="15" creationId="{EDFE662D-7784-B31C-6629-F4F7E850B84E}"/>
          </ac:cxnSpMkLst>
        </pc:cxnChg>
        <pc:cxnChg chg="add mod">
          <ac:chgData name="Trần Thị Bích" userId="9d8effc8-766d-4e1d-b902-18f00c0dc3e8" providerId="ADAL" clId="{65A95DE9-60A2-4570-A5E8-D268BC5EE8AD}" dt="2024-02-23T16:24:27.683" v="136" actId="14100"/>
          <ac:cxnSpMkLst>
            <pc:docMk/>
            <pc:sldMk cId="2154836531" sldId="261"/>
            <ac:cxnSpMk id="17" creationId="{475684A6-0054-85C3-7DA1-35D6251C35CB}"/>
          </ac:cxnSpMkLst>
        </pc:cxnChg>
        <pc:cxnChg chg="add mod">
          <ac:chgData name="Trần Thị Bích" userId="9d8effc8-766d-4e1d-b902-18f00c0dc3e8" providerId="ADAL" clId="{65A95DE9-60A2-4570-A5E8-D268BC5EE8AD}" dt="2024-02-23T16:25:07.367" v="167" actId="1038"/>
          <ac:cxnSpMkLst>
            <pc:docMk/>
            <pc:sldMk cId="2154836531" sldId="261"/>
            <ac:cxnSpMk id="22" creationId="{53733A19-EBFC-6C38-9143-8CB40BA488C6}"/>
          </ac:cxnSpMkLst>
        </pc:cxnChg>
        <pc:cxnChg chg="add mod">
          <ac:chgData name="Trần Thị Bích" userId="9d8effc8-766d-4e1d-b902-18f00c0dc3e8" providerId="ADAL" clId="{65A95DE9-60A2-4570-A5E8-D268BC5EE8AD}" dt="2024-02-23T16:25:33.088" v="275" actId="14100"/>
          <ac:cxnSpMkLst>
            <pc:docMk/>
            <pc:sldMk cId="2154836531" sldId="261"/>
            <ac:cxnSpMk id="23" creationId="{EEA22422-5125-FCE6-BAFD-742BC19817F2}"/>
          </ac:cxnSpMkLst>
        </pc:cxnChg>
        <pc:cxnChg chg="add mod">
          <ac:chgData name="Trần Thị Bích" userId="9d8effc8-766d-4e1d-b902-18f00c0dc3e8" providerId="ADAL" clId="{65A95DE9-60A2-4570-A5E8-D268BC5EE8AD}" dt="2024-02-23T16:25:26.715" v="262" actId="14100"/>
          <ac:cxnSpMkLst>
            <pc:docMk/>
            <pc:sldMk cId="2154836531" sldId="261"/>
            <ac:cxnSpMk id="25" creationId="{1C9287F8-BD34-BB93-7FD6-5CCFCD9FD4D3}"/>
          </ac:cxnSpMkLst>
        </pc:cxnChg>
        <pc:cxnChg chg="add mod">
          <ac:chgData name="Trần Thị Bích" userId="9d8effc8-766d-4e1d-b902-18f00c0dc3e8" providerId="ADAL" clId="{65A95DE9-60A2-4570-A5E8-D268BC5EE8AD}" dt="2024-02-23T16:26:18.236" v="295" actId="1037"/>
          <ac:cxnSpMkLst>
            <pc:docMk/>
            <pc:sldMk cId="2154836531" sldId="261"/>
            <ac:cxnSpMk id="28" creationId="{CDBA660F-CDD6-EE10-BD69-B0E32D9CDE02}"/>
          </ac:cxnSpMkLst>
        </pc:cxnChg>
        <pc:cxnChg chg="add mod">
          <ac:chgData name="Trần Thị Bích" userId="9d8effc8-766d-4e1d-b902-18f00c0dc3e8" providerId="ADAL" clId="{65A95DE9-60A2-4570-A5E8-D268BC5EE8AD}" dt="2024-02-23T16:26:12.375" v="291" actId="14100"/>
          <ac:cxnSpMkLst>
            <pc:docMk/>
            <pc:sldMk cId="2154836531" sldId="261"/>
            <ac:cxnSpMk id="29" creationId="{8A502165-991B-D910-8819-6D4E77D1078C}"/>
          </ac:cxnSpMkLst>
        </pc:cxnChg>
        <pc:cxnChg chg="add mod">
          <ac:chgData name="Trần Thị Bích" userId="9d8effc8-766d-4e1d-b902-18f00c0dc3e8" providerId="ADAL" clId="{65A95DE9-60A2-4570-A5E8-D268BC5EE8AD}" dt="2024-02-23T16:26:31.585" v="362" actId="14100"/>
          <ac:cxnSpMkLst>
            <pc:docMk/>
            <pc:sldMk cId="2154836531" sldId="261"/>
            <ac:cxnSpMk id="31" creationId="{C7EAD69B-7627-C086-939F-56BEDC752FB1}"/>
          </ac:cxnSpMkLst>
        </pc:cxnChg>
      </pc:sldChg>
      <pc:sldChg chg="addSp delSp modSp add mod delAnim modAnim">
        <pc:chgData name="Trần Thị Bích" userId="9d8effc8-766d-4e1d-b902-18f00c0dc3e8" providerId="ADAL" clId="{65A95DE9-60A2-4570-A5E8-D268BC5EE8AD}" dt="2024-02-23T16:31:54.014" v="705" actId="14100"/>
        <pc:sldMkLst>
          <pc:docMk/>
          <pc:sldMk cId="2428521024" sldId="262"/>
        </pc:sldMkLst>
        <pc:spChg chg="mod">
          <ac:chgData name="Trần Thị Bích" userId="9d8effc8-766d-4e1d-b902-18f00c0dc3e8" providerId="ADAL" clId="{65A95DE9-60A2-4570-A5E8-D268BC5EE8AD}" dt="2024-02-23T16:30:54.065" v="613" actId="123"/>
          <ac:spMkLst>
            <pc:docMk/>
            <pc:sldMk cId="2428521024" sldId="262"/>
            <ac:spMk id="3" creationId="{91A4AE84-1D87-6BD4-0F82-30E016A05571}"/>
          </ac:spMkLst>
        </pc:spChg>
        <pc:spChg chg="mod">
          <ac:chgData name="Trần Thị Bích" userId="9d8effc8-766d-4e1d-b902-18f00c0dc3e8" providerId="ADAL" clId="{65A95DE9-60A2-4570-A5E8-D268BC5EE8AD}" dt="2024-02-23T16:28:24.825" v="452" actId="1076"/>
          <ac:spMkLst>
            <pc:docMk/>
            <pc:sldMk cId="2428521024" sldId="262"/>
            <ac:spMk id="12" creationId="{B03FE3B3-7B3C-C0E7-D785-2C0D4B3B8AE5}"/>
          </ac:spMkLst>
        </pc:spChg>
        <pc:spChg chg="del">
          <ac:chgData name="Trần Thị Bích" userId="9d8effc8-766d-4e1d-b902-18f00c0dc3e8" providerId="ADAL" clId="{65A95DE9-60A2-4570-A5E8-D268BC5EE8AD}" dt="2024-02-23T16:27:43.875" v="366" actId="478"/>
          <ac:spMkLst>
            <pc:docMk/>
            <pc:sldMk cId="2428521024" sldId="262"/>
            <ac:spMk id="13" creationId="{0647D80D-12AD-4098-6885-24534F254AD8}"/>
          </ac:spMkLst>
        </pc:spChg>
        <pc:spChg chg="del">
          <ac:chgData name="Trần Thị Bích" userId="9d8effc8-766d-4e1d-b902-18f00c0dc3e8" providerId="ADAL" clId="{65A95DE9-60A2-4570-A5E8-D268BC5EE8AD}" dt="2024-02-23T16:27:43.875" v="366" actId="478"/>
          <ac:spMkLst>
            <pc:docMk/>
            <pc:sldMk cId="2428521024" sldId="262"/>
            <ac:spMk id="16" creationId="{76916C26-F65A-C32D-97E3-163963927B79}"/>
          </ac:spMkLst>
        </pc:spChg>
        <pc:spChg chg="del">
          <ac:chgData name="Trần Thị Bích" userId="9d8effc8-766d-4e1d-b902-18f00c0dc3e8" providerId="ADAL" clId="{65A95DE9-60A2-4570-A5E8-D268BC5EE8AD}" dt="2024-02-23T16:27:43.875" v="366" actId="478"/>
          <ac:spMkLst>
            <pc:docMk/>
            <pc:sldMk cId="2428521024" sldId="262"/>
            <ac:spMk id="18" creationId="{96C648BE-B824-A401-67D3-0EE0572946C9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1" creationId="{E843A7CE-4715-0D31-3C41-4C65E95BFE1B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4" creationId="{414AA406-7C82-70BB-4FA8-31051708132E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6" creationId="{32C96838-B276-534C-C567-31D93339740F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7" creationId="{63336BF7-0D7A-EF03-75C3-85CE18F28DF1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30" creationId="{3E799C39-50A7-0509-4122-4618C7408CA7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32" creationId="{52805EAC-2F17-49A4-1C2D-9D646711A462}"/>
          </ac:spMkLst>
        </pc:spChg>
        <pc:spChg chg="add mod">
          <ac:chgData name="Trần Thị Bích" userId="9d8effc8-766d-4e1d-b902-18f00c0dc3e8" providerId="ADAL" clId="{65A95DE9-60A2-4570-A5E8-D268BC5EE8AD}" dt="2024-02-23T16:30:50.113" v="612" actId="123"/>
          <ac:spMkLst>
            <pc:docMk/>
            <pc:sldMk cId="2428521024" sldId="262"/>
            <ac:spMk id="33" creationId="{2E4CECAA-964E-8CD3-55FE-6D444A4E37E6}"/>
          </ac:spMkLst>
        </pc:spChg>
        <pc:spChg chg="add mod">
          <ac:chgData name="Trần Thị Bích" userId="9d8effc8-766d-4e1d-b902-18f00c0dc3e8" providerId="ADAL" clId="{65A95DE9-60A2-4570-A5E8-D268BC5EE8AD}" dt="2024-02-23T16:31:39.849" v="694" actId="1076"/>
          <ac:spMkLst>
            <pc:docMk/>
            <pc:sldMk cId="2428521024" sldId="262"/>
            <ac:spMk id="36" creationId="{72B9897A-759E-3906-F9B0-28041DDF8209}"/>
          </ac:spMkLst>
        </pc:spChg>
        <pc:spChg chg="add mod">
          <ac:chgData name="Trần Thị Bích" userId="9d8effc8-766d-4e1d-b902-18f00c0dc3e8" providerId="ADAL" clId="{65A95DE9-60A2-4570-A5E8-D268BC5EE8AD}" dt="2024-02-23T16:31:37.571" v="693" actId="1076"/>
          <ac:spMkLst>
            <pc:docMk/>
            <pc:sldMk cId="2428521024" sldId="262"/>
            <ac:spMk id="38" creationId="{C119B545-28DB-903C-7A86-9CA678294D66}"/>
          </ac:spMkLst>
        </pc:spChg>
        <pc:cxnChg chg="mod">
          <ac:chgData name="Trần Thị Bích" userId="9d8effc8-766d-4e1d-b902-18f00c0dc3e8" providerId="ADAL" clId="{65A95DE9-60A2-4570-A5E8-D268BC5EE8AD}" dt="2024-02-23T16:28:02.208" v="369" actId="1038"/>
          <ac:cxnSpMkLst>
            <pc:docMk/>
            <pc:sldMk cId="2428521024" sldId="262"/>
            <ac:cxnSpMk id="5" creationId="{9A0DE4A8-48B4-7AFA-6EBF-8CABB1786D98}"/>
          </ac:cxnSpMkLst>
        </pc:cxnChg>
        <pc:cxnChg chg="mod">
          <ac:chgData name="Trần Thị Bích" userId="9d8effc8-766d-4e1d-b902-18f00c0dc3e8" providerId="ADAL" clId="{65A95DE9-60A2-4570-A5E8-D268BC5EE8AD}" dt="2024-02-23T16:28:05.448" v="371" actId="1038"/>
          <ac:cxnSpMkLst>
            <pc:docMk/>
            <pc:sldMk cId="2428521024" sldId="262"/>
            <ac:cxnSpMk id="8" creationId="{6577514E-D3AD-5AC0-A6C8-2F2E47C65C68}"/>
          </ac:cxnSpMkLst>
        </pc:cxnChg>
        <pc:cxnChg chg="mod">
          <ac:chgData name="Trần Thị Bích" userId="9d8effc8-766d-4e1d-b902-18f00c0dc3e8" providerId="ADAL" clId="{65A95DE9-60A2-4570-A5E8-D268BC5EE8AD}" dt="2024-02-23T16:28:18.688" v="451" actId="14100"/>
          <ac:cxnSpMkLst>
            <pc:docMk/>
            <pc:sldMk cId="2428521024" sldId="262"/>
            <ac:cxnSpMk id="11" creationId="{75CA3BD0-BB7C-2726-C968-BBC06B6CE975}"/>
          </ac:cxnSpMkLst>
        </pc:cxnChg>
        <pc:cxnChg chg="del">
          <ac:chgData name="Trần Thị Bích" userId="9d8effc8-766d-4e1d-b902-18f00c0dc3e8" providerId="ADAL" clId="{65A95DE9-60A2-4570-A5E8-D268BC5EE8AD}" dt="2024-02-23T16:27:43.875" v="366" actId="478"/>
          <ac:cxnSpMkLst>
            <pc:docMk/>
            <pc:sldMk cId="2428521024" sldId="262"/>
            <ac:cxnSpMk id="14" creationId="{9FF5F0E2-C869-1172-87B8-5143D8C744D2}"/>
          </ac:cxnSpMkLst>
        </pc:cxnChg>
        <pc:cxnChg chg="del">
          <ac:chgData name="Trần Thị Bích" userId="9d8effc8-766d-4e1d-b902-18f00c0dc3e8" providerId="ADAL" clId="{65A95DE9-60A2-4570-A5E8-D268BC5EE8AD}" dt="2024-02-23T16:27:43.875" v="366" actId="478"/>
          <ac:cxnSpMkLst>
            <pc:docMk/>
            <pc:sldMk cId="2428521024" sldId="262"/>
            <ac:cxnSpMk id="15" creationId="{EDFE662D-7784-B31C-6629-F4F7E850B84E}"/>
          </ac:cxnSpMkLst>
        </pc:cxnChg>
        <pc:cxnChg chg="del">
          <ac:chgData name="Trần Thị Bích" userId="9d8effc8-766d-4e1d-b902-18f00c0dc3e8" providerId="ADAL" clId="{65A95DE9-60A2-4570-A5E8-D268BC5EE8AD}" dt="2024-02-23T16:27:43.875" v="366" actId="478"/>
          <ac:cxnSpMkLst>
            <pc:docMk/>
            <pc:sldMk cId="2428521024" sldId="262"/>
            <ac:cxnSpMk id="17" creationId="{475684A6-0054-85C3-7DA1-35D6251C35CB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2" creationId="{53733A19-EBFC-6C38-9143-8CB40BA488C6}"/>
          </ac:cxnSpMkLst>
        </pc:cxnChg>
        <pc:cxnChg chg="mod">
          <ac:chgData name="Trần Thị Bích" userId="9d8effc8-766d-4e1d-b902-18f00c0dc3e8" providerId="ADAL" clId="{65A95DE9-60A2-4570-A5E8-D268BC5EE8AD}" dt="2024-02-23T16:29:22.866" v="501" actId="1035"/>
          <ac:cxnSpMkLst>
            <pc:docMk/>
            <pc:sldMk cId="2428521024" sldId="262"/>
            <ac:cxnSpMk id="23" creationId="{EEA22422-5125-FCE6-BAFD-742BC19817F2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5" creationId="{1C9287F8-BD34-BB93-7FD6-5CCFCD9FD4D3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8" creationId="{CDBA660F-CDD6-EE10-BD69-B0E32D9CDE02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9" creationId="{8A502165-991B-D910-8819-6D4E77D1078C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31" creationId="{C7EAD69B-7627-C086-939F-56BEDC752FB1}"/>
          </ac:cxnSpMkLst>
        </pc:cxnChg>
        <pc:cxnChg chg="add mod">
          <ac:chgData name="Trần Thị Bích" userId="9d8effc8-766d-4e1d-b902-18f00c0dc3e8" providerId="ADAL" clId="{65A95DE9-60A2-4570-A5E8-D268BC5EE8AD}" dt="2024-02-23T16:31:31.725" v="692" actId="1036"/>
          <ac:cxnSpMkLst>
            <pc:docMk/>
            <pc:sldMk cId="2428521024" sldId="262"/>
            <ac:cxnSpMk id="34" creationId="{11A80C11-D416-238E-9F94-F8B6AA7D60F2}"/>
          </ac:cxnSpMkLst>
        </pc:cxnChg>
        <pc:cxnChg chg="add mod">
          <ac:chgData name="Trần Thị Bích" userId="9d8effc8-766d-4e1d-b902-18f00c0dc3e8" providerId="ADAL" clId="{65A95DE9-60A2-4570-A5E8-D268BC5EE8AD}" dt="2024-02-23T16:31:31.725" v="692" actId="1036"/>
          <ac:cxnSpMkLst>
            <pc:docMk/>
            <pc:sldMk cId="2428521024" sldId="262"/>
            <ac:cxnSpMk id="35" creationId="{7DBAD5DD-48E5-74C8-6202-1C2CDE3E7C5D}"/>
          </ac:cxnSpMkLst>
        </pc:cxnChg>
        <pc:cxnChg chg="add mod">
          <ac:chgData name="Trần Thị Bích" userId="9d8effc8-766d-4e1d-b902-18f00c0dc3e8" providerId="ADAL" clId="{65A95DE9-60A2-4570-A5E8-D268BC5EE8AD}" dt="2024-02-23T16:31:31.725" v="692" actId="1036"/>
          <ac:cxnSpMkLst>
            <pc:docMk/>
            <pc:sldMk cId="2428521024" sldId="262"/>
            <ac:cxnSpMk id="37" creationId="{0523B6AA-41F2-DB23-94F4-76748D0DE359}"/>
          </ac:cxnSpMkLst>
        </pc:cxnChg>
        <pc:cxnChg chg="add mod">
          <ac:chgData name="Trần Thị Bích" userId="9d8effc8-766d-4e1d-b902-18f00c0dc3e8" providerId="ADAL" clId="{65A95DE9-60A2-4570-A5E8-D268BC5EE8AD}" dt="2024-02-23T16:31:54.014" v="705" actId="14100"/>
          <ac:cxnSpMkLst>
            <pc:docMk/>
            <pc:sldMk cId="2428521024" sldId="262"/>
            <ac:cxnSpMk id="39" creationId="{E2907816-7BC9-8521-0087-2213A7666F60}"/>
          </ac:cxnSpMkLst>
        </pc:cxnChg>
      </pc:sldChg>
      <pc:sldChg chg="addSp modSp add mod modAnim">
        <pc:chgData name="Trần Thị Bích" userId="9d8effc8-766d-4e1d-b902-18f00c0dc3e8" providerId="ADAL" clId="{65A95DE9-60A2-4570-A5E8-D268BC5EE8AD}" dt="2024-02-23T16:37:17.669" v="790" actId="1035"/>
        <pc:sldMkLst>
          <pc:docMk/>
          <pc:sldMk cId="2797699466" sldId="263"/>
        </pc:sldMkLst>
        <pc:spChg chg="mod">
          <ac:chgData name="Trần Thị Bích" userId="9d8effc8-766d-4e1d-b902-18f00c0dc3e8" providerId="ADAL" clId="{65A95DE9-60A2-4570-A5E8-D268BC5EE8AD}" dt="2024-02-23T16:33:10.460" v="710" actId="20577"/>
          <ac:spMkLst>
            <pc:docMk/>
            <pc:sldMk cId="2797699466" sldId="263"/>
            <ac:spMk id="2" creationId="{C26E1FFA-DCC0-61E2-1ACD-50076892BEE9}"/>
          </ac:spMkLst>
        </pc:spChg>
        <pc:spChg chg="mod">
          <ac:chgData name="Trần Thị Bích" userId="9d8effc8-766d-4e1d-b902-18f00c0dc3e8" providerId="ADAL" clId="{65A95DE9-60A2-4570-A5E8-D268BC5EE8AD}" dt="2024-02-23T16:34:55.202" v="750" actId="1035"/>
          <ac:spMkLst>
            <pc:docMk/>
            <pc:sldMk cId="2797699466" sldId="263"/>
            <ac:spMk id="3" creationId="{91A4AE84-1D87-6BD4-0F82-30E016A05571}"/>
          </ac:spMkLst>
        </pc:spChg>
        <pc:spChg chg="add mod">
          <ac:chgData name="Trần Thị Bích" userId="9d8effc8-766d-4e1d-b902-18f00c0dc3e8" providerId="ADAL" clId="{65A95DE9-60A2-4570-A5E8-D268BC5EE8AD}" dt="2024-02-23T16:37:17.669" v="790" actId="1035"/>
          <ac:spMkLst>
            <pc:docMk/>
            <pc:sldMk cId="2797699466" sldId="263"/>
            <ac:spMk id="4" creationId="{B8A4AFA2-A259-012A-2EB3-6A756E8EAA6A}"/>
          </ac:spMkLst>
        </pc:spChg>
      </pc:sldChg>
      <pc:sldChg chg="addSp delSp modSp add mod delAnim modAnim">
        <pc:chgData name="Trần Thị Bích" userId="9d8effc8-766d-4e1d-b902-18f00c0dc3e8" providerId="ADAL" clId="{65A95DE9-60A2-4570-A5E8-D268BC5EE8AD}" dt="2024-02-23T16:39:25.757" v="842" actId="1037"/>
        <pc:sldMkLst>
          <pc:docMk/>
          <pc:sldMk cId="733587427" sldId="264"/>
        </pc:sldMkLst>
        <pc:spChg chg="mod">
          <ac:chgData name="Trần Thị Bích" userId="9d8effc8-766d-4e1d-b902-18f00c0dc3e8" providerId="ADAL" clId="{65A95DE9-60A2-4570-A5E8-D268BC5EE8AD}" dt="2024-02-23T16:38:14.875" v="810" actId="403"/>
          <ac:spMkLst>
            <pc:docMk/>
            <pc:sldMk cId="733587427" sldId="264"/>
            <ac:spMk id="3" creationId="{91A4AE84-1D87-6BD4-0F82-30E016A05571}"/>
          </ac:spMkLst>
        </pc:spChg>
        <pc:spChg chg="del">
          <ac:chgData name="Trần Thị Bích" userId="9d8effc8-766d-4e1d-b902-18f00c0dc3e8" providerId="ADAL" clId="{65A95DE9-60A2-4570-A5E8-D268BC5EE8AD}" dt="2024-02-23T16:37:57.037" v="792" actId="478"/>
          <ac:spMkLst>
            <pc:docMk/>
            <pc:sldMk cId="733587427" sldId="264"/>
            <ac:spMk id="4" creationId="{B8A4AFA2-A259-012A-2EB3-6A756E8EAA6A}"/>
          </ac:spMkLst>
        </pc:spChg>
        <pc:cxnChg chg="add mod">
          <ac:chgData name="Trần Thị Bích" userId="9d8effc8-766d-4e1d-b902-18f00c0dc3e8" providerId="ADAL" clId="{65A95DE9-60A2-4570-A5E8-D268BC5EE8AD}" dt="2024-02-23T16:38:51.206" v="821" actId="1037"/>
          <ac:cxnSpMkLst>
            <pc:docMk/>
            <pc:sldMk cId="733587427" sldId="264"/>
            <ac:cxnSpMk id="5" creationId="{E0D702C9-73B3-F4DE-6D6A-C2063E18A34C}"/>
          </ac:cxnSpMkLst>
        </pc:cxnChg>
        <pc:cxnChg chg="add mod">
          <ac:chgData name="Trần Thị Bích" userId="9d8effc8-766d-4e1d-b902-18f00c0dc3e8" providerId="ADAL" clId="{65A95DE9-60A2-4570-A5E8-D268BC5EE8AD}" dt="2024-02-23T16:39:00.994" v="823" actId="1076"/>
          <ac:cxnSpMkLst>
            <pc:docMk/>
            <pc:sldMk cId="733587427" sldId="264"/>
            <ac:cxnSpMk id="6" creationId="{598921F4-682F-2781-F36E-F3046B908325}"/>
          </ac:cxnSpMkLst>
        </pc:cxnChg>
        <pc:cxnChg chg="add mod">
          <ac:chgData name="Trần Thị Bích" userId="9d8effc8-766d-4e1d-b902-18f00c0dc3e8" providerId="ADAL" clId="{65A95DE9-60A2-4570-A5E8-D268BC5EE8AD}" dt="2024-02-23T16:39:25.757" v="842" actId="1037"/>
          <ac:cxnSpMkLst>
            <pc:docMk/>
            <pc:sldMk cId="733587427" sldId="264"/>
            <ac:cxnSpMk id="7" creationId="{714FD693-567A-71D8-92C5-A18A2C7B142D}"/>
          </ac:cxnSpMkLst>
        </pc:cxnChg>
      </pc:sldChg>
      <pc:sldChg chg="addSp delSp modSp add mod ord delAnim modAnim">
        <pc:chgData name="Trần Thị Bích" userId="9d8effc8-766d-4e1d-b902-18f00c0dc3e8" providerId="ADAL" clId="{65A95DE9-60A2-4570-A5E8-D268BC5EE8AD}" dt="2024-02-23T16:41:06.696" v="925" actId="14100"/>
        <pc:sldMkLst>
          <pc:docMk/>
          <pc:sldMk cId="1485052765" sldId="265"/>
        </pc:sldMkLst>
        <pc:spChg chg="del">
          <ac:chgData name="Trần Thị Bích" userId="9d8effc8-766d-4e1d-b902-18f00c0dc3e8" providerId="ADAL" clId="{65A95DE9-60A2-4570-A5E8-D268BC5EE8AD}" dt="2024-02-23T16:39:49.644" v="846" actId="478"/>
          <ac:spMkLst>
            <pc:docMk/>
            <pc:sldMk cId="1485052765" sldId="265"/>
            <ac:spMk id="3" creationId="{91A4AE84-1D87-6BD4-0F82-30E016A05571}"/>
          </ac:spMkLst>
        </pc:spChg>
        <pc:spChg chg="mod">
          <ac:chgData name="Trần Thị Bích" userId="9d8effc8-766d-4e1d-b902-18f00c0dc3e8" providerId="ADAL" clId="{65A95DE9-60A2-4570-A5E8-D268BC5EE8AD}" dt="2024-02-23T16:40:07.755" v="850" actId="403"/>
          <ac:spMkLst>
            <pc:docMk/>
            <pc:sldMk cId="1485052765" sldId="265"/>
            <ac:spMk id="4" creationId="{B8A4AFA2-A259-012A-2EB3-6A756E8EAA6A}"/>
          </ac:spMkLst>
        </pc:spChg>
        <pc:cxnChg chg="add mod">
          <ac:chgData name="Trần Thị Bích" userId="9d8effc8-766d-4e1d-b902-18f00c0dc3e8" providerId="ADAL" clId="{65A95DE9-60A2-4570-A5E8-D268BC5EE8AD}" dt="2024-02-23T16:40:34.068" v="886" actId="14100"/>
          <ac:cxnSpMkLst>
            <pc:docMk/>
            <pc:sldMk cId="1485052765" sldId="265"/>
            <ac:cxnSpMk id="5" creationId="{07E138C5-0706-917D-7778-0B15E0699C64}"/>
          </ac:cxnSpMkLst>
        </pc:cxnChg>
        <pc:cxnChg chg="add mod">
          <ac:chgData name="Trần Thị Bích" userId="9d8effc8-766d-4e1d-b902-18f00c0dc3e8" providerId="ADAL" clId="{65A95DE9-60A2-4570-A5E8-D268BC5EE8AD}" dt="2024-02-23T16:40:44.619" v="895" actId="1037"/>
          <ac:cxnSpMkLst>
            <pc:docMk/>
            <pc:sldMk cId="1485052765" sldId="265"/>
            <ac:cxnSpMk id="6" creationId="{9046B475-9862-A07A-8ACE-8B13C462E38B}"/>
          </ac:cxnSpMkLst>
        </pc:cxnChg>
        <pc:cxnChg chg="add mod">
          <ac:chgData name="Trần Thị Bích" userId="9d8effc8-766d-4e1d-b902-18f00c0dc3e8" providerId="ADAL" clId="{65A95DE9-60A2-4570-A5E8-D268BC5EE8AD}" dt="2024-02-23T16:41:06.696" v="925" actId="14100"/>
          <ac:cxnSpMkLst>
            <pc:docMk/>
            <pc:sldMk cId="1485052765" sldId="265"/>
            <ac:cxnSpMk id="7" creationId="{5B9B7F56-AC06-AC3A-E811-60F4E8A35BCB}"/>
          </ac:cxnSpMkLst>
        </pc:cxnChg>
      </pc:sldChg>
      <pc:sldChg chg="addSp delSp modSp add mod delAnim">
        <pc:chgData name="Trần Thị Bích" userId="9d8effc8-766d-4e1d-b902-18f00c0dc3e8" providerId="ADAL" clId="{65A95DE9-60A2-4570-A5E8-D268BC5EE8AD}" dt="2024-02-23T16:59:32.247" v="1602" actId="1076"/>
        <pc:sldMkLst>
          <pc:docMk/>
          <pc:sldMk cId="2527200466" sldId="266"/>
        </pc:sldMkLst>
        <pc:spChg chg="mod">
          <ac:chgData name="Trần Thị Bích" userId="9d8effc8-766d-4e1d-b902-18f00c0dc3e8" providerId="ADAL" clId="{65A95DE9-60A2-4570-A5E8-D268BC5EE8AD}" dt="2024-02-23T16:43:17.559" v="933" actId="1076"/>
          <ac:spMkLst>
            <pc:docMk/>
            <pc:sldMk cId="2527200466" sldId="266"/>
            <ac:spMk id="2" creationId="{C26E1FFA-DCC0-61E2-1ACD-50076892BEE9}"/>
          </ac:spMkLst>
        </pc:spChg>
        <pc:spChg chg="del">
          <ac:chgData name="Trần Thị Bích" userId="9d8effc8-766d-4e1d-b902-18f00c0dc3e8" providerId="ADAL" clId="{65A95DE9-60A2-4570-A5E8-D268BC5EE8AD}" dt="2024-02-23T16:42:58.517" v="930" actId="478"/>
          <ac:spMkLst>
            <pc:docMk/>
            <pc:sldMk cId="2527200466" sldId="266"/>
            <ac:spMk id="3" creationId="{91A4AE84-1D87-6BD4-0F82-30E016A05571}"/>
          </ac:spMkLst>
        </pc:spChg>
        <pc:spChg chg="add del">
          <ac:chgData name="Trần Thị Bích" userId="9d8effc8-766d-4e1d-b902-18f00c0dc3e8" providerId="ADAL" clId="{65A95DE9-60A2-4570-A5E8-D268BC5EE8AD}" dt="2024-02-23T16:58:55.397" v="1596" actId="22"/>
          <ac:spMkLst>
            <pc:docMk/>
            <pc:sldMk cId="2527200466" sldId="266"/>
            <ac:spMk id="5" creationId="{0ACA105D-66E2-B029-C278-CCA297627DBA}"/>
          </ac:spMkLst>
        </pc:spChg>
        <pc:picChg chg="add mod">
          <ac:chgData name="Trần Thị Bích" userId="9d8effc8-766d-4e1d-b902-18f00c0dc3e8" providerId="ADAL" clId="{65A95DE9-60A2-4570-A5E8-D268BC5EE8AD}" dt="2024-02-23T16:59:06.312" v="1599" actId="14100"/>
          <ac:picMkLst>
            <pc:docMk/>
            <pc:sldMk cId="2527200466" sldId="266"/>
            <ac:picMk id="6" creationId="{23D080F5-8382-831F-E677-72D1C336D6EF}"/>
          </ac:picMkLst>
        </pc:picChg>
        <pc:picChg chg="add mod">
          <ac:chgData name="Trần Thị Bích" userId="9d8effc8-766d-4e1d-b902-18f00c0dc3e8" providerId="ADAL" clId="{65A95DE9-60A2-4570-A5E8-D268BC5EE8AD}" dt="2024-02-23T16:59:32.247" v="1602" actId="1076"/>
          <ac:picMkLst>
            <pc:docMk/>
            <pc:sldMk cId="2527200466" sldId="266"/>
            <ac:picMk id="7" creationId="{D45ECE05-4C6F-7709-2682-052324C19671}"/>
          </ac:picMkLst>
        </pc:picChg>
      </pc:sldChg>
      <pc:sldChg chg="addSp delSp modSp add mod delAnim modAnim">
        <pc:chgData name="Trần Thị Bích" userId="9d8effc8-766d-4e1d-b902-18f00c0dc3e8" providerId="ADAL" clId="{65A95DE9-60A2-4570-A5E8-D268BC5EE8AD}" dt="2024-02-23T16:53:45.443" v="1582" actId="14100"/>
        <pc:sldMkLst>
          <pc:docMk/>
          <pc:sldMk cId="38852197" sldId="267"/>
        </pc:sldMkLst>
        <pc:spChg chg="mod">
          <ac:chgData name="Trần Thị Bích" userId="9d8effc8-766d-4e1d-b902-18f00c0dc3e8" providerId="ADAL" clId="{65A95DE9-60A2-4570-A5E8-D268BC5EE8AD}" dt="2024-02-23T16:44:09.124" v="964" actId="1035"/>
          <ac:spMkLst>
            <pc:docMk/>
            <pc:sldMk cId="38852197" sldId="267"/>
            <ac:spMk id="2" creationId="{C26E1FFA-DCC0-61E2-1ACD-50076892BEE9}"/>
          </ac:spMkLst>
        </pc:spChg>
        <pc:spChg chg="add mod">
          <ac:chgData name="Trần Thị Bích" userId="9d8effc8-766d-4e1d-b902-18f00c0dc3e8" providerId="ADAL" clId="{65A95DE9-60A2-4570-A5E8-D268BC5EE8AD}" dt="2024-02-23T16:47:23.333" v="1051" actId="1035"/>
          <ac:spMkLst>
            <pc:docMk/>
            <pc:sldMk cId="38852197" sldId="267"/>
            <ac:spMk id="3" creationId="{800F8994-18D1-D743-59CD-1AE27CAEE688}"/>
          </ac:spMkLst>
        </pc:spChg>
        <pc:spChg chg="add mod">
          <ac:chgData name="Trần Thị Bích" userId="9d8effc8-766d-4e1d-b902-18f00c0dc3e8" providerId="ADAL" clId="{65A95DE9-60A2-4570-A5E8-D268BC5EE8AD}" dt="2024-02-23T16:49:20.433" v="1163" actId="1076"/>
          <ac:spMkLst>
            <pc:docMk/>
            <pc:sldMk cId="38852197" sldId="267"/>
            <ac:spMk id="6" creationId="{9B4B0C2F-8683-AD2B-48B8-202200237CEC}"/>
          </ac:spMkLst>
        </pc:spChg>
        <pc:spChg chg="add mod">
          <ac:chgData name="Trần Thị Bích" userId="9d8effc8-766d-4e1d-b902-18f00c0dc3e8" providerId="ADAL" clId="{65A95DE9-60A2-4570-A5E8-D268BC5EE8AD}" dt="2024-02-23T16:49:23.025" v="1164" actId="1076"/>
          <ac:spMkLst>
            <pc:docMk/>
            <pc:sldMk cId="38852197" sldId="267"/>
            <ac:spMk id="8" creationId="{3112CFEF-7202-3685-E6EF-68B31DF851B5}"/>
          </ac:spMkLst>
        </pc:spChg>
        <pc:spChg chg="add mod">
          <ac:chgData name="Trần Thị Bích" userId="9d8effc8-766d-4e1d-b902-18f00c0dc3e8" providerId="ADAL" clId="{65A95DE9-60A2-4570-A5E8-D268BC5EE8AD}" dt="2024-02-23T16:51:01.127" v="1279" actId="207"/>
          <ac:spMkLst>
            <pc:docMk/>
            <pc:sldMk cId="38852197" sldId="267"/>
            <ac:spMk id="15" creationId="{2F2F0E3C-EE8B-DCF3-5394-F6C55116696F}"/>
          </ac:spMkLst>
        </pc:spChg>
        <pc:spChg chg="add mod">
          <ac:chgData name="Trần Thị Bích" userId="9d8effc8-766d-4e1d-b902-18f00c0dc3e8" providerId="ADAL" clId="{65A95DE9-60A2-4570-A5E8-D268BC5EE8AD}" dt="2024-02-23T16:51:42.959" v="1329" actId="1076"/>
          <ac:spMkLst>
            <pc:docMk/>
            <pc:sldMk cId="38852197" sldId="267"/>
            <ac:spMk id="17" creationId="{793CD952-08CE-C47D-1812-45B145CB332B}"/>
          </ac:spMkLst>
        </pc:spChg>
        <pc:spChg chg="add mod">
          <ac:chgData name="Trần Thị Bích" userId="9d8effc8-766d-4e1d-b902-18f00c0dc3e8" providerId="ADAL" clId="{65A95DE9-60A2-4570-A5E8-D268BC5EE8AD}" dt="2024-02-23T16:51:54.323" v="1353" actId="1035"/>
          <ac:spMkLst>
            <pc:docMk/>
            <pc:sldMk cId="38852197" sldId="267"/>
            <ac:spMk id="19" creationId="{8462D379-C63C-4F65-D991-BF0CAC08B5B7}"/>
          </ac:spMkLst>
        </pc:spChg>
        <pc:spChg chg="add mod">
          <ac:chgData name="Trần Thị Bích" userId="9d8effc8-766d-4e1d-b902-18f00c0dc3e8" providerId="ADAL" clId="{65A95DE9-60A2-4570-A5E8-D268BC5EE8AD}" dt="2024-02-23T16:52:42.033" v="1359" actId="1076"/>
          <ac:spMkLst>
            <pc:docMk/>
            <pc:sldMk cId="38852197" sldId="267"/>
            <ac:spMk id="22" creationId="{E92D3265-AD03-AB05-E35D-17A8A077476D}"/>
          </ac:spMkLst>
        </pc:spChg>
        <pc:spChg chg="add mod">
          <ac:chgData name="Trần Thị Bích" userId="9d8effc8-766d-4e1d-b902-18f00c0dc3e8" providerId="ADAL" clId="{65A95DE9-60A2-4570-A5E8-D268BC5EE8AD}" dt="2024-02-23T16:53:08.317" v="1433" actId="1076"/>
          <ac:spMkLst>
            <pc:docMk/>
            <pc:sldMk cId="38852197" sldId="267"/>
            <ac:spMk id="25" creationId="{31375EBA-41EF-6471-E945-F0765AD7CC94}"/>
          </ac:spMkLst>
        </pc:spChg>
        <pc:cxnChg chg="add mod">
          <ac:chgData name="Trần Thị Bích" userId="9d8effc8-766d-4e1d-b902-18f00c0dc3e8" providerId="ADAL" clId="{65A95DE9-60A2-4570-A5E8-D268BC5EE8AD}" dt="2024-02-23T16:48:14.993" v="1054" actId="1076"/>
          <ac:cxnSpMkLst>
            <pc:docMk/>
            <pc:sldMk cId="38852197" sldId="267"/>
            <ac:cxnSpMk id="4" creationId="{20A8ADC8-31C1-A28B-BF93-726C45090B23}"/>
          </ac:cxnSpMkLst>
        </pc:cxnChg>
        <pc:cxnChg chg="add mod">
          <ac:chgData name="Trần Thị Bích" userId="9d8effc8-766d-4e1d-b902-18f00c0dc3e8" providerId="ADAL" clId="{65A95DE9-60A2-4570-A5E8-D268BC5EE8AD}" dt="2024-02-23T16:48:36.805" v="1151" actId="14100"/>
          <ac:cxnSpMkLst>
            <pc:docMk/>
            <pc:sldMk cId="38852197" sldId="267"/>
            <ac:cxnSpMk id="5" creationId="{BD3CC54A-4490-3308-E8E1-C9E5CEC4ED89}"/>
          </ac:cxnSpMkLst>
        </pc:cxnChg>
        <pc:cxnChg chg="add mod">
          <ac:chgData name="Trần Thị Bích" userId="9d8effc8-766d-4e1d-b902-18f00c0dc3e8" providerId="ADAL" clId="{65A95DE9-60A2-4570-A5E8-D268BC5EE8AD}" dt="2024-02-23T16:48:28.459" v="1123" actId="14100"/>
          <ac:cxnSpMkLst>
            <pc:docMk/>
            <pc:sldMk cId="38852197" sldId="267"/>
            <ac:cxnSpMk id="7" creationId="{E624B5B7-773B-CA83-820E-A42EE8A4797F}"/>
          </ac:cxnSpMkLst>
        </pc:cxnChg>
        <pc:cxnChg chg="add mod">
          <ac:chgData name="Trần Thị Bích" userId="9d8effc8-766d-4e1d-b902-18f00c0dc3e8" providerId="ADAL" clId="{65A95DE9-60A2-4570-A5E8-D268BC5EE8AD}" dt="2024-02-23T16:49:02.121" v="1162" actId="1038"/>
          <ac:cxnSpMkLst>
            <pc:docMk/>
            <pc:sldMk cId="38852197" sldId="267"/>
            <ac:cxnSpMk id="9" creationId="{4B2C7B0C-299B-2ABD-6CE0-43CF0CABE187}"/>
          </ac:cxnSpMkLst>
        </pc:cxnChg>
        <pc:cxnChg chg="add mod">
          <ac:chgData name="Trần Thị Bích" userId="9d8effc8-766d-4e1d-b902-18f00c0dc3e8" providerId="ADAL" clId="{65A95DE9-60A2-4570-A5E8-D268BC5EE8AD}" dt="2024-02-23T16:49:52.453" v="1167" actId="1076"/>
          <ac:cxnSpMkLst>
            <pc:docMk/>
            <pc:sldMk cId="38852197" sldId="267"/>
            <ac:cxnSpMk id="10" creationId="{DE8D9738-BB26-15FD-CF01-D366BDDA8167}"/>
          </ac:cxnSpMkLst>
        </pc:cxnChg>
        <pc:cxnChg chg="add mod">
          <ac:chgData name="Trần Thị Bích" userId="9d8effc8-766d-4e1d-b902-18f00c0dc3e8" providerId="ADAL" clId="{65A95DE9-60A2-4570-A5E8-D268BC5EE8AD}" dt="2024-02-23T16:50:03.632" v="1170" actId="1035"/>
          <ac:cxnSpMkLst>
            <pc:docMk/>
            <pc:sldMk cId="38852197" sldId="267"/>
            <ac:cxnSpMk id="11" creationId="{418DAF41-2E52-93D3-26F3-966D7310935B}"/>
          </ac:cxnSpMkLst>
        </pc:cxnChg>
        <pc:cxnChg chg="add mod">
          <ac:chgData name="Trần Thị Bích" userId="9d8effc8-766d-4e1d-b902-18f00c0dc3e8" providerId="ADAL" clId="{65A95DE9-60A2-4570-A5E8-D268BC5EE8AD}" dt="2024-02-23T16:50:17.368" v="1227" actId="14100"/>
          <ac:cxnSpMkLst>
            <pc:docMk/>
            <pc:sldMk cId="38852197" sldId="267"/>
            <ac:cxnSpMk id="12" creationId="{FC439D71-924D-8623-E7DA-7D0C403A0E5C}"/>
          </ac:cxnSpMkLst>
        </pc:cxnChg>
        <pc:cxnChg chg="add mod">
          <ac:chgData name="Trần Thị Bích" userId="9d8effc8-766d-4e1d-b902-18f00c0dc3e8" providerId="ADAL" clId="{65A95DE9-60A2-4570-A5E8-D268BC5EE8AD}" dt="2024-02-23T16:50:31.396" v="1272" actId="14100"/>
          <ac:cxnSpMkLst>
            <pc:docMk/>
            <pc:sldMk cId="38852197" sldId="267"/>
            <ac:cxnSpMk id="13" creationId="{F9C8B31D-88A2-6F76-599B-D3BBF0A2037E}"/>
          </ac:cxnSpMkLst>
        </pc:cxnChg>
        <pc:cxnChg chg="add del mod">
          <ac:chgData name="Trần Thị Bích" userId="9d8effc8-766d-4e1d-b902-18f00c0dc3e8" providerId="ADAL" clId="{65A95DE9-60A2-4570-A5E8-D268BC5EE8AD}" dt="2024-02-23T16:50:43.133" v="1275" actId="478"/>
          <ac:cxnSpMkLst>
            <pc:docMk/>
            <pc:sldMk cId="38852197" sldId="267"/>
            <ac:cxnSpMk id="14" creationId="{EA03E31B-A6F8-0EAD-1943-132649311B91}"/>
          </ac:cxnSpMkLst>
        </pc:cxnChg>
        <pc:cxnChg chg="add mod">
          <ac:chgData name="Trần Thị Bích" userId="9d8effc8-766d-4e1d-b902-18f00c0dc3e8" providerId="ADAL" clId="{65A95DE9-60A2-4570-A5E8-D268BC5EE8AD}" dt="2024-02-23T16:51:22.263" v="1326" actId="1035"/>
          <ac:cxnSpMkLst>
            <pc:docMk/>
            <pc:sldMk cId="38852197" sldId="267"/>
            <ac:cxnSpMk id="16" creationId="{6ED32EEB-5CC4-9153-FF13-F50D6ED35D89}"/>
          </ac:cxnSpMkLst>
        </pc:cxnChg>
        <pc:cxnChg chg="add mod">
          <ac:chgData name="Trần Thị Bích" userId="9d8effc8-766d-4e1d-b902-18f00c0dc3e8" providerId="ADAL" clId="{65A95DE9-60A2-4570-A5E8-D268BC5EE8AD}" dt="2024-02-23T16:51:49.388" v="1349" actId="14100"/>
          <ac:cxnSpMkLst>
            <pc:docMk/>
            <pc:sldMk cId="38852197" sldId="267"/>
            <ac:cxnSpMk id="18" creationId="{BE20957E-D08D-DA50-53C9-227F3B348B03}"/>
          </ac:cxnSpMkLst>
        </pc:cxnChg>
        <pc:cxnChg chg="add mod">
          <ac:chgData name="Trần Thị Bích" userId="9d8effc8-766d-4e1d-b902-18f00c0dc3e8" providerId="ADAL" clId="{65A95DE9-60A2-4570-A5E8-D268BC5EE8AD}" dt="2024-02-23T16:52:25.073" v="1355" actId="1076"/>
          <ac:cxnSpMkLst>
            <pc:docMk/>
            <pc:sldMk cId="38852197" sldId="267"/>
            <ac:cxnSpMk id="20" creationId="{1EFF35A0-56B4-43BC-A6FE-7F6289820B27}"/>
          </ac:cxnSpMkLst>
        </pc:cxnChg>
        <pc:cxnChg chg="add mod">
          <ac:chgData name="Trần Thị Bích" userId="9d8effc8-766d-4e1d-b902-18f00c0dc3e8" providerId="ADAL" clId="{65A95DE9-60A2-4570-A5E8-D268BC5EE8AD}" dt="2024-02-23T16:52:42.033" v="1359" actId="1076"/>
          <ac:cxnSpMkLst>
            <pc:docMk/>
            <pc:sldMk cId="38852197" sldId="267"/>
            <ac:cxnSpMk id="21" creationId="{65E98A60-A570-1BA5-309C-0D8B1551019D}"/>
          </ac:cxnSpMkLst>
        </pc:cxnChg>
        <pc:cxnChg chg="add mod">
          <ac:chgData name="Trần Thị Bích" userId="9d8effc8-766d-4e1d-b902-18f00c0dc3e8" providerId="ADAL" clId="{65A95DE9-60A2-4570-A5E8-D268BC5EE8AD}" dt="2024-02-23T16:53:05.188" v="1432" actId="14100"/>
          <ac:cxnSpMkLst>
            <pc:docMk/>
            <pc:sldMk cId="38852197" sldId="267"/>
            <ac:cxnSpMk id="24" creationId="{27108742-1469-781F-AF0A-CA01DDDA134F}"/>
          </ac:cxnSpMkLst>
        </pc:cxnChg>
        <pc:cxnChg chg="add mod">
          <ac:chgData name="Trần Thị Bích" userId="9d8effc8-766d-4e1d-b902-18f00c0dc3e8" providerId="ADAL" clId="{65A95DE9-60A2-4570-A5E8-D268BC5EE8AD}" dt="2024-02-23T16:53:36.302" v="1545" actId="14100"/>
          <ac:cxnSpMkLst>
            <pc:docMk/>
            <pc:sldMk cId="38852197" sldId="267"/>
            <ac:cxnSpMk id="26" creationId="{8A30631E-24AE-B624-D364-5E993DD041BD}"/>
          </ac:cxnSpMkLst>
        </pc:cxnChg>
        <pc:cxnChg chg="add mod">
          <ac:chgData name="Trần Thị Bích" userId="9d8effc8-766d-4e1d-b902-18f00c0dc3e8" providerId="ADAL" clId="{65A95DE9-60A2-4570-A5E8-D268BC5EE8AD}" dt="2024-02-23T16:53:45.443" v="1582" actId="14100"/>
          <ac:cxnSpMkLst>
            <pc:docMk/>
            <pc:sldMk cId="38852197" sldId="267"/>
            <ac:cxnSpMk id="27" creationId="{D7C3B123-3CC4-01D3-17DD-F8B8B43380B2}"/>
          </ac:cxnSpMkLst>
        </pc:cxnChg>
      </pc:sldChg>
      <pc:sldChg chg="add ord">
        <pc:chgData name="Trần Thị Bích" userId="9d8effc8-766d-4e1d-b902-18f00c0dc3e8" providerId="ADAL" clId="{65A95DE9-60A2-4570-A5E8-D268BC5EE8AD}" dt="2024-02-23T16:54:49.633" v="1587"/>
        <pc:sldMkLst>
          <pc:docMk/>
          <pc:sldMk cId="3234098624" sldId="268"/>
        </pc:sldMkLst>
      </pc:sldChg>
      <pc:sldChg chg="addSp modSp new mod modAnim">
        <pc:chgData name="Trần Thị Bích" userId="9d8effc8-766d-4e1d-b902-18f00c0dc3e8" providerId="ADAL" clId="{65A95DE9-60A2-4570-A5E8-D268BC5EE8AD}" dt="2024-02-23T16:58:30.272" v="1594" actId="14100"/>
        <pc:sldMkLst>
          <pc:docMk/>
          <pc:sldMk cId="830626234" sldId="269"/>
        </pc:sldMkLst>
        <pc:picChg chg="add mod">
          <ac:chgData name="Trần Thị Bích" userId="9d8effc8-766d-4e1d-b902-18f00c0dc3e8" providerId="ADAL" clId="{65A95DE9-60A2-4570-A5E8-D268BC5EE8AD}" dt="2024-02-23T16:58:30.272" v="1594" actId="14100"/>
          <ac:picMkLst>
            <pc:docMk/>
            <pc:sldMk cId="830626234" sldId="269"/>
            <ac:picMk id="2" creationId="{58AB8117-6FFB-0000-D6C0-DABB5810CC53}"/>
          </ac:picMkLst>
        </pc:picChg>
      </pc:sldChg>
      <pc:sldChg chg="addSp modSp new mod modAnim">
        <pc:chgData name="Trần Thị Bích" userId="9d8effc8-766d-4e1d-b902-18f00c0dc3e8" providerId="ADAL" clId="{65A95DE9-60A2-4570-A5E8-D268BC5EE8AD}" dt="2024-02-23T17:00:33.420" v="1615" actId="1076"/>
        <pc:sldMkLst>
          <pc:docMk/>
          <pc:sldMk cId="2020983099" sldId="270"/>
        </pc:sldMkLst>
        <pc:spChg chg="mod">
          <ac:chgData name="Trần Thị Bích" userId="9d8effc8-766d-4e1d-b902-18f00c0dc3e8" providerId="ADAL" clId="{65A95DE9-60A2-4570-A5E8-D268BC5EE8AD}" dt="2024-02-23T17:00:14.402" v="1604"/>
          <ac:spMkLst>
            <pc:docMk/>
            <pc:sldMk cId="2020983099" sldId="270"/>
            <ac:spMk id="3" creationId="{155BD199-EB57-DEB0-FB96-D88744AA33ED}"/>
          </ac:spMkLst>
        </pc:spChg>
        <pc:spChg chg="mod">
          <ac:chgData name="Trần Thị Bích" userId="9d8effc8-766d-4e1d-b902-18f00c0dc3e8" providerId="ADAL" clId="{65A95DE9-60A2-4570-A5E8-D268BC5EE8AD}" dt="2024-02-23T17:00:14.402" v="1604"/>
          <ac:spMkLst>
            <pc:docMk/>
            <pc:sldMk cId="2020983099" sldId="270"/>
            <ac:spMk id="4" creationId="{95089C98-A8FA-FF55-CAB4-98E21A0512E9}"/>
          </ac:spMkLst>
        </pc:spChg>
        <pc:spChg chg="add mod">
          <ac:chgData name="Trần Thị Bích" userId="9d8effc8-766d-4e1d-b902-18f00c0dc3e8" providerId="ADAL" clId="{65A95DE9-60A2-4570-A5E8-D268BC5EE8AD}" dt="2024-02-23T17:00:31.910" v="1614" actId="1076"/>
          <ac:spMkLst>
            <pc:docMk/>
            <pc:sldMk cId="2020983099" sldId="270"/>
            <ac:spMk id="8" creationId="{BE1C0E17-F49E-CF94-201B-933CACC32631}"/>
          </ac:spMkLst>
        </pc:spChg>
        <pc:grpChg chg="add mod">
          <ac:chgData name="Trần Thị Bích" userId="9d8effc8-766d-4e1d-b902-18f00c0dc3e8" providerId="ADAL" clId="{65A95DE9-60A2-4570-A5E8-D268BC5EE8AD}" dt="2024-02-23T17:00:14.402" v="1604"/>
          <ac:grpSpMkLst>
            <pc:docMk/>
            <pc:sldMk cId="2020983099" sldId="270"/>
            <ac:grpSpMk id="2" creationId="{709DDF71-398F-8631-E4F2-D67A10EB63F2}"/>
          </ac:grpSpMkLst>
        </pc:grpChg>
        <pc:picChg chg="add mod">
          <ac:chgData name="Trần Thị Bích" userId="9d8effc8-766d-4e1d-b902-18f00c0dc3e8" providerId="ADAL" clId="{65A95DE9-60A2-4570-A5E8-D268BC5EE8AD}" dt="2024-02-23T17:00:14.402" v="1604"/>
          <ac:picMkLst>
            <pc:docMk/>
            <pc:sldMk cId="2020983099" sldId="270"/>
            <ac:picMk id="5" creationId="{E8E77649-8322-2467-9FA3-BDC865EEEFA4}"/>
          </ac:picMkLst>
        </pc:picChg>
        <pc:picChg chg="add mod">
          <ac:chgData name="Trần Thị Bích" userId="9d8effc8-766d-4e1d-b902-18f00c0dc3e8" providerId="ADAL" clId="{65A95DE9-60A2-4570-A5E8-D268BC5EE8AD}" dt="2024-02-23T17:00:14.402" v="1604"/>
          <ac:picMkLst>
            <pc:docMk/>
            <pc:sldMk cId="2020983099" sldId="270"/>
            <ac:picMk id="6" creationId="{FC05F317-3220-912A-F64B-781C8FC9CB0B}"/>
          </ac:picMkLst>
        </pc:picChg>
        <pc:picChg chg="add mod">
          <ac:chgData name="Trần Thị Bích" userId="9d8effc8-766d-4e1d-b902-18f00c0dc3e8" providerId="ADAL" clId="{65A95DE9-60A2-4570-A5E8-D268BC5EE8AD}" dt="2024-02-23T17:00:33.420" v="1615" actId="1076"/>
          <ac:picMkLst>
            <pc:docMk/>
            <pc:sldMk cId="2020983099" sldId="270"/>
            <ac:picMk id="7" creationId="{67083513-6B22-9B4B-C83F-95B61DEF7ED7}"/>
          </ac:picMkLst>
        </pc:picChg>
      </pc:sldChg>
      <pc:sldChg chg="addSp delSp modSp new mod setBg modAnim">
        <pc:chgData name="Trần Thị Bích" userId="9d8effc8-766d-4e1d-b902-18f00c0dc3e8" providerId="ADAL" clId="{65A95DE9-60A2-4570-A5E8-D268BC5EE8AD}" dt="2024-02-23T17:01:35.730" v="1625"/>
        <pc:sldMkLst>
          <pc:docMk/>
          <pc:sldMk cId="3040536023" sldId="271"/>
        </pc:sldMkLst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8" creationId="{7AA67C3D-6D28-4C64-81F8-295FC9396EB6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0" creationId="{8DBEAE55-3EA1-41D7-A212-5F7D8986C1F2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2" creationId="{CFC5F0E7-644F-4101-BE72-12825CF537E7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4" creationId="{74283919-7E00-4FC2-BFC9-3F56E58808F7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6" creationId="{2217FF4A-5EDF-43B7-90EE-BDD9F1E9EAC2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18" creationId="{A169D286-F4D7-4C8B-A6BD-D05384C7F1D8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19" creationId="{39E8235E-135E-4261-8F54-2B316E493C42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20" creationId="{D4ED8EC3-4D57-4620-93CE-4E6661F09A3E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21" creationId="{83BCB34A-2F40-4F41-8488-A134C1C155B7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22" creationId="{F78382DC-4207-465E-B379-1E16448AA222}"/>
          </ac:spMkLst>
        </pc:spChg>
        <pc:spChg chg="add del">
          <ac:chgData name="Trần Thị Bích" userId="9d8effc8-766d-4e1d-b902-18f00c0dc3e8" providerId="ADAL" clId="{65A95DE9-60A2-4570-A5E8-D268BC5EE8AD}" dt="2024-02-23T17:01:31.526" v="1623" actId="26606"/>
          <ac:spMkLst>
            <pc:docMk/>
            <pc:sldMk cId="3040536023" sldId="271"/>
            <ac:spMk id="24" creationId="{A9F529C3-C941-49FD-8C67-82F134F64BDB}"/>
          </ac:spMkLst>
        </pc:spChg>
        <pc:spChg chg="add del">
          <ac:chgData name="Trần Thị Bích" userId="9d8effc8-766d-4e1d-b902-18f00c0dc3e8" providerId="ADAL" clId="{65A95DE9-60A2-4570-A5E8-D268BC5EE8AD}" dt="2024-02-23T17:01:31.526" v="1623" actId="26606"/>
          <ac:spMkLst>
            <pc:docMk/>
            <pc:sldMk cId="3040536023" sldId="271"/>
            <ac:spMk id="25" creationId="{20586029-32A0-47E5-9AEC-AE3ABA6B94D0}"/>
          </ac:spMkLst>
        </pc:spChg>
        <pc:picChg chg="add del mod ord">
          <ac:chgData name="Trần Thị Bích" userId="9d8effc8-766d-4e1d-b902-18f00c0dc3e8" providerId="ADAL" clId="{65A95DE9-60A2-4570-A5E8-D268BC5EE8AD}" dt="2024-02-23T17:01:35.730" v="1625"/>
          <ac:picMkLst>
            <pc:docMk/>
            <pc:sldMk cId="3040536023" sldId="271"/>
            <ac:picMk id="2" creationId="{09F8ABAB-E65F-675F-BDB9-F8CB4813F0D2}"/>
          </ac:picMkLst>
        </pc:picChg>
        <pc:picChg chg="add del mod">
          <ac:chgData name="Trần Thị Bích" userId="9d8effc8-766d-4e1d-b902-18f00c0dc3e8" providerId="ADAL" clId="{65A95DE9-60A2-4570-A5E8-D268BC5EE8AD}" dt="2024-02-23T17:01:35.730" v="1625"/>
          <ac:picMkLst>
            <pc:docMk/>
            <pc:sldMk cId="3040536023" sldId="271"/>
            <ac:picMk id="3" creationId="{2B5112AD-F2AE-DB02-4C84-EA79FBCA58D4}"/>
          </ac:picMkLst>
        </pc:picChg>
        <pc:cxnChg chg="add del">
          <ac:chgData name="Trần Thị Bích" userId="9d8effc8-766d-4e1d-b902-18f00c0dc3e8" providerId="ADAL" clId="{65A95DE9-60A2-4570-A5E8-D268BC5EE8AD}" dt="2024-02-23T17:01:31.526" v="1623" actId="26606"/>
          <ac:cxnSpMkLst>
            <pc:docMk/>
            <pc:sldMk cId="3040536023" sldId="271"/>
            <ac:cxnSpMk id="26" creationId="{8C730EAB-A532-4295-A302-FB4B90DB9F5E}"/>
          </ac:cxnSpMkLst>
        </pc:cxnChg>
      </pc:sldChg>
      <pc:sldChg chg="add">
        <pc:chgData name="Trần Thị Bích" userId="9d8effc8-766d-4e1d-b902-18f00c0dc3e8" providerId="ADAL" clId="{65A95DE9-60A2-4570-A5E8-D268BC5EE8AD}" dt="2024-02-23T17:01:48.830" v="1626"/>
        <pc:sldMkLst>
          <pc:docMk/>
          <pc:sldMk cId="4080072699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8366E-9155-4253-93F9-60CBBE7E00A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E163-4F31-4730-892C-AB4EFE271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1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10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CB86B5-C493-90DD-6D0D-AA137D06D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80FD33C-80CD-6DB9-78A7-58E2587B2A09}"/>
              </a:ext>
            </a:extLst>
          </p:cNvPr>
          <p:cNvGrpSpPr/>
          <p:nvPr userDrawn="1"/>
        </p:nvGrpSpPr>
        <p:grpSpPr>
          <a:xfrm>
            <a:off x="620198" y="547122"/>
            <a:ext cx="11161154" cy="5910828"/>
            <a:chOff x="620198" y="509022"/>
            <a:chExt cx="11161154" cy="59108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EA79BC-3C3F-6222-6ABE-CD91046D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6F3A268-69B7-DFC2-392C-03562A23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95C9E28-5402-A563-F106-AA04C019A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4548" y="0"/>
            <a:ext cx="3627452" cy="132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1F0814-5B77-3E8D-850F-F74D0901320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E707E8-0D32-16B4-359F-214566699E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34A34B-03A5-2801-5CBC-783ABDAC7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AD9F48-8369-A312-2B8D-C8BAE14003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ECC2F-F676-FA92-EFF0-9540BB8008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D38034-7377-0B3E-B7A2-B3A3F7A51C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7095A-0AED-1B9A-0EE2-D481BC741B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6BE575-D4FC-CCDE-F36E-192CE0BE1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2D416F4-B0EC-5827-0E4D-CDB0582C10D6}"/>
              </a:ext>
            </a:extLst>
          </p:cNvPr>
          <p:cNvSpPr/>
          <p:nvPr userDrawn="1"/>
        </p:nvSpPr>
        <p:spPr>
          <a:xfrm>
            <a:off x="410648" y="400050"/>
            <a:ext cx="11370704" cy="60579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A2FF0BE-2377-3AD9-6A3F-80E4B2370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1" t="9005" r="5993" b="48864"/>
          <a:stretch/>
        </p:blipFill>
        <p:spPr>
          <a:xfrm>
            <a:off x="9723120" y="400050"/>
            <a:ext cx="2058232" cy="1801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C7D4F9-3029-C193-F64C-C24999F5CD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390F4-19B2-B1E3-A3C8-7BADA6009E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0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CB86B5-C493-90DD-6D0D-AA137D06D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80FD33C-80CD-6DB9-78A7-58E2587B2A09}"/>
              </a:ext>
            </a:extLst>
          </p:cNvPr>
          <p:cNvGrpSpPr/>
          <p:nvPr userDrawn="1"/>
        </p:nvGrpSpPr>
        <p:grpSpPr>
          <a:xfrm>
            <a:off x="620198" y="547122"/>
            <a:ext cx="11161154" cy="5910828"/>
            <a:chOff x="620198" y="509022"/>
            <a:chExt cx="11161154" cy="59108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EA79BC-3C3F-6222-6ABE-CD91046D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6F3A268-69B7-DFC2-392C-03562A23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95C9E28-5402-A563-F106-AA04C019A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4548" y="0"/>
            <a:ext cx="3627452" cy="132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F0C108-8C5B-122D-2CBE-DF7AFF8B98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18B34B-B8CC-A877-3E7E-B42233EE5C7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34A34B-03A5-2801-5CBC-783ABDAC7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9D660E-A4B5-846A-730B-6922040F94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691A0-D6DE-9451-0562-005E00682B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546F12-4FD9-A578-1FDE-71DBC77EA6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2226D0-A97F-6B20-4D59-D92031999B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E89C30-F973-5092-4B35-5E63CAFB95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E5587E-AA68-1FBD-63BA-7B833C6C08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112616" y="-1259556"/>
            <a:ext cx="17680425" cy="14586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B8942-9F1B-41E8-82A8-34602A1C9D9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21DA2A-A9C9-27D6-10BE-40961931574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E935A43D-558A-A347-FAF3-F957088F9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26" y="4649125"/>
            <a:ext cx="2158698" cy="10274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DAAC03A-B04F-59A7-F72D-C838A0654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7315200" y="4730139"/>
            <a:ext cx="4876800" cy="2127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422" y="2060374"/>
            <a:ext cx="7133363" cy="2331935"/>
          </a:xfrm>
          <a:prstGeom prst="rect">
            <a:avLst/>
          </a:prstGeom>
        </p:spPr>
      </p:pic>
      <p:pic>
        <p:nvPicPr>
          <p:cNvPr id="13" name="图片 9" descr="图片包含 文本&#10;&#10;描述已自动生成">
            <a:extLst>
              <a:ext uri="{FF2B5EF4-FFF2-40B4-BE49-F238E27FC236}">
                <a16:creationId xmlns:a16="http://schemas.microsoft.com/office/drawing/2014/main" id="{C49C93E8-9803-592F-60CB-3646BF100C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40130" r="14286" b="40130"/>
          <a:stretch/>
        </p:blipFill>
        <p:spPr>
          <a:xfrm>
            <a:off x="-162758" y="5517552"/>
            <a:ext cx="5236214" cy="1447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4D5BC-8199-9E95-C2B0-C23BE9AB23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676" y="4081696"/>
            <a:ext cx="4041998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43CB1-9006-CED9-A316-AD91B7AB78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49" y="794098"/>
            <a:ext cx="4346825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F15CF1-F38A-12BC-2869-9CEF59D3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6" y="569749"/>
            <a:ext cx="7082248" cy="12820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C48CCB-4C84-C287-2486-78FAF5D5B1BA}"/>
              </a:ext>
            </a:extLst>
          </p:cNvPr>
          <p:cNvGrpSpPr/>
          <p:nvPr/>
        </p:nvGrpSpPr>
        <p:grpSpPr>
          <a:xfrm>
            <a:off x="607888" y="2220750"/>
            <a:ext cx="6420734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73AAA2E-B000-37BD-19A5-E144F6756975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DB03C9-06B7-5ADA-CAEA-CA4D8955B1DB}"/>
                </a:ext>
              </a:extLst>
            </p:cNvPr>
            <p:cNvSpPr txBox="1"/>
            <p:nvPr/>
          </p:nvSpPr>
          <p:spPr>
            <a:xfrm>
              <a:off x="762000" y="2832602"/>
              <a:ext cx="3058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2745849-B058-62A8-84A2-6C8F10D04E9B}"/>
                </a:ext>
              </a:extLst>
            </p:cNvPr>
            <p:cNvSpPr/>
            <p:nvPr/>
          </p:nvSpPr>
          <p:spPr>
            <a:xfrm>
              <a:off x="2775778" y="293624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982CC9-34C6-3671-4A7A-83AC887FBFAE}"/>
              </a:ext>
            </a:extLst>
          </p:cNvPr>
          <p:cNvGrpSpPr/>
          <p:nvPr/>
        </p:nvGrpSpPr>
        <p:grpSpPr>
          <a:xfrm>
            <a:off x="607888" y="3556275"/>
            <a:ext cx="6502014" cy="1016000"/>
            <a:chOff x="679008" y="2616990"/>
            <a:chExt cx="6502014" cy="1016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F675ADC-0373-FDA2-E3F3-C8AB48E80FBB}"/>
                </a:ext>
              </a:extLst>
            </p:cNvPr>
            <p:cNvSpPr/>
            <p:nvPr/>
          </p:nvSpPr>
          <p:spPr>
            <a:xfrm>
              <a:off x="679008" y="2616990"/>
              <a:ext cx="650201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29E92D-1C78-95D8-DF0C-C47CEA43781D}"/>
                </a:ext>
              </a:extLst>
            </p:cNvPr>
            <p:cNvSpPr txBox="1"/>
            <p:nvPr/>
          </p:nvSpPr>
          <p:spPr>
            <a:xfrm>
              <a:off x="762000" y="2832602"/>
              <a:ext cx="6419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D7A2812-1977-4CC8-87F7-6406EAB236E4}"/>
                </a:ext>
              </a:extLst>
            </p:cNvPr>
            <p:cNvSpPr/>
            <p:nvPr/>
          </p:nvSpPr>
          <p:spPr>
            <a:xfrm>
              <a:off x="6413058" y="292415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434C9B-7064-09DD-CA28-A02FAE743BB0}"/>
              </a:ext>
            </a:extLst>
          </p:cNvPr>
          <p:cNvGrpSpPr/>
          <p:nvPr/>
        </p:nvGrpSpPr>
        <p:grpSpPr>
          <a:xfrm>
            <a:off x="607888" y="5006218"/>
            <a:ext cx="6665816" cy="1016000"/>
            <a:chOff x="679008" y="2616990"/>
            <a:chExt cx="6665816" cy="10160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E74525-11BA-3AC4-0A34-A3564A0340D6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BF0633-4A09-43C4-D538-444BB2590375}"/>
                </a:ext>
              </a:extLst>
            </p:cNvPr>
            <p:cNvSpPr txBox="1"/>
            <p:nvPr/>
          </p:nvSpPr>
          <p:spPr>
            <a:xfrm>
              <a:off x="762000" y="2832602"/>
              <a:ext cx="658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E98FD69-8F15-84C2-16ED-027AA8B956A1}"/>
                </a:ext>
              </a:extLst>
            </p:cNvPr>
            <p:cNvSpPr/>
            <p:nvPr/>
          </p:nvSpPr>
          <p:spPr>
            <a:xfrm>
              <a:off x="6643784" y="293431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5C4060-F54A-8B4A-310B-9400E525E895}"/>
              </a:ext>
            </a:extLst>
          </p:cNvPr>
          <p:cNvGrpSpPr/>
          <p:nvPr/>
        </p:nvGrpSpPr>
        <p:grpSpPr>
          <a:xfrm>
            <a:off x="629064" y="2220750"/>
            <a:ext cx="10812808" cy="1016000"/>
            <a:chOff x="679008" y="2616990"/>
            <a:chExt cx="6420734" cy="101600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7E5A905-F0B1-B735-07CD-0248540F515B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97E53C-B6EF-41D2-31EA-1045B54AD717}"/>
                </a:ext>
              </a:extLst>
            </p:cNvPr>
            <p:cNvSpPr txBox="1"/>
            <p:nvPr/>
          </p:nvSpPr>
          <p:spPr>
            <a:xfrm>
              <a:off x="762000" y="2812282"/>
              <a:ext cx="6288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 nhà văn chuyên viết truyện cho thiếu nhi.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9967EF-7BF0-CC79-3B86-A88619A390A9}"/>
              </a:ext>
            </a:extLst>
          </p:cNvPr>
          <p:cNvGrpSpPr/>
          <p:nvPr/>
        </p:nvGrpSpPr>
        <p:grpSpPr>
          <a:xfrm>
            <a:off x="607888" y="3538630"/>
            <a:ext cx="10812808" cy="1280454"/>
            <a:chOff x="679008" y="2616990"/>
            <a:chExt cx="6420734" cy="10160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286DA85-857D-23A8-688F-FF06DB287E11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B507BC-3759-869E-8ED7-6911D7C6652F}"/>
                </a:ext>
              </a:extLst>
            </p:cNvPr>
            <p:cNvSpPr txBox="1"/>
            <p:nvPr/>
          </p:nvSpPr>
          <p:spPr>
            <a:xfrm>
              <a:off x="757719" y="2670221"/>
              <a:ext cx="6288461" cy="85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thường là về thế giới loài vật ngộ nghĩnh, đáng yêu.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15338-73C1-2E7D-86D9-94C392A78511}"/>
              </a:ext>
            </a:extLst>
          </p:cNvPr>
          <p:cNvGrpSpPr/>
          <p:nvPr/>
        </p:nvGrpSpPr>
        <p:grpSpPr>
          <a:xfrm>
            <a:off x="608744" y="4883270"/>
            <a:ext cx="10791632" cy="1300599"/>
            <a:chOff x="679008" y="2616990"/>
            <a:chExt cx="6665816" cy="101600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B08DCE1-E68A-071B-1B7A-FD1A5C9BA007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886927-CC3A-DD11-2471-A48A1FA05779}"/>
                </a:ext>
              </a:extLst>
            </p:cNvPr>
            <p:cNvSpPr txBox="1"/>
            <p:nvPr/>
          </p:nvSpPr>
          <p:spPr>
            <a:xfrm>
              <a:off x="740585" y="2718146"/>
              <a:ext cx="6582824" cy="841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 truyện Dế Mèn phiêu lưu kí.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C0FE0-1A41-DBBD-0CC4-E27D135A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9" y="461971"/>
            <a:ext cx="7381721" cy="13362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ECBF604-D935-38EB-E69F-DD188066F862}"/>
              </a:ext>
            </a:extLst>
          </p:cNvPr>
          <p:cNvGrpSpPr/>
          <p:nvPr/>
        </p:nvGrpSpPr>
        <p:grpSpPr>
          <a:xfrm>
            <a:off x="679007" y="2220750"/>
            <a:ext cx="6665815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BAE04F4-61C5-6D5D-7C67-89C4B302916A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CCD41B-61B9-F6D4-ACFC-8D0056EEFE0C}"/>
                </a:ext>
              </a:extLst>
            </p:cNvPr>
            <p:cNvSpPr txBox="1"/>
            <p:nvPr/>
          </p:nvSpPr>
          <p:spPr>
            <a:xfrm>
              <a:off x="762000" y="2832602"/>
              <a:ext cx="6337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      thường nở hoa vào mùa hè.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7D41E41-4E36-36F7-967D-31B8EF64B7B4}"/>
                </a:ext>
              </a:extLst>
            </p:cNvPr>
            <p:cNvSpPr/>
            <p:nvPr/>
          </p:nvSpPr>
          <p:spPr>
            <a:xfrm>
              <a:off x="1249781" y="295133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B4C403-BA2F-9354-3AFE-AC0BEAA957E5}"/>
              </a:ext>
            </a:extLst>
          </p:cNvPr>
          <p:cNvGrpSpPr/>
          <p:nvPr/>
        </p:nvGrpSpPr>
        <p:grpSpPr>
          <a:xfrm>
            <a:off x="693591" y="3551692"/>
            <a:ext cx="6758112" cy="1120012"/>
            <a:chOff x="679009" y="2512978"/>
            <a:chExt cx="6359128" cy="1120012"/>
          </a:xfrm>
          <a:solidFill>
            <a:srgbClr val="99CC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7C6EE5F-9F04-86FD-1064-C70114339EDA}"/>
                </a:ext>
              </a:extLst>
            </p:cNvPr>
            <p:cNvSpPr/>
            <p:nvPr/>
          </p:nvSpPr>
          <p:spPr>
            <a:xfrm>
              <a:off x="679009" y="2512978"/>
              <a:ext cx="6359128" cy="112001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774067-9412-5B88-D75F-913E4267BE2A}"/>
                </a:ext>
              </a:extLst>
            </p:cNvPr>
            <p:cNvSpPr txBox="1"/>
            <p:nvPr/>
          </p:nvSpPr>
          <p:spPr>
            <a:xfrm>
              <a:off x="781637" y="2555772"/>
              <a:ext cx="59390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      có màu đỏ rực rỡ, dập dờn như cánh bướm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E30EAAA-ACD2-91FE-8B98-26C2C2A1E220}"/>
                </a:ext>
              </a:extLst>
            </p:cNvPr>
            <p:cNvSpPr/>
            <p:nvPr/>
          </p:nvSpPr>
          <p:spPr>
            <a:xfrm>
              <a:off x="1282436" y="2626876"/>
              <a:ext cx="434782" cy="361026"/>
            </a:xfrm>
            <a:prstGeom prst="roundRect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428A7C-7A67-229E-5DE2-241AC31F0BE4}"/>
              </a:ext>
            </a:extLst>
          </p:cNvPr>
          <p:cNvGrpSpPr/>
          <p:nvPr/>
        </p:nvGrpSpPr>
        <p:grpSpPr>
          <a:xfrm>
            <a:off x="700184" y="5055992"/>
            <a:ext cx="6665816" cy="1120012"/>
            <a:chOff x="679008" y="2616990"/>
            <a:chExt cx="6665816" cy="11200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A62A930-DAAF-9F22-AAB6-FFCD2680B35D}"/>
                </a:ext>
              </a:extLst>
            </p:cNvPr>
            <p:cNvSpPr/>
            <p:nvPr/>
          </p:nvSpPr>
          <p:spPr>
            <a:xfrm>
              <a:off x="679008" y="2616990"/>
              <a:ext cx="6665816" cy="1120012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B935BD-5276-1E5E-B288-E8D9B01150A1}"/>
                </a:ext>
              </a:extLst>
            </p:cNvPr>
            <p:cNvSpPr txBox="1"/>
            <p:nvPr/>
          </p:nvSpPr>
          <p:spPr>
            <a:xfrm>
              <a:off x="743991" y="2616990"/>
              <a:ext cx="65828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      hay nhặt những cánh hoa, ép vào trang sổ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6F85F5B-ABC7-DA14-A252-9863874584F4}"/>
                </a:ext>
              </a:extLst>
            </p:cNvPr>
            <p:cNvSpPr/>
            <p:nvPr/>
          </p:nvSpPr>
          <p:spPr>
            <a:xfrm>
              <a:off x="1258689" y="272419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54EE38D-827F-B887-80DD-60ADAB293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770" y="2285391"/>
            <a:ext cx="4249280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2C2A9-3D98-41EB-5D0A-5EE27A531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9" y="461971"/>
            <a:ext cx="7381721" cy="13362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0D20D2-2CA5-7545-93C9-2BE8051F99C7}"/>
              </a:ext>
            </a:extLst>
          </p:cNvPr>
          <p:cNvGrpSpPr/>
          <p:nvPr/>
        </p:nvGrpSpPr>
        <p:grpSpPr>
          <a:xfrm>
            <a:off x="679007" y="2220750"/>
            <a:ext cx="6665815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B5EB4CB-B122-51E4-0293-0E718A4D58CE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229976-0D6B-C008-D5FE-FBE156144C6A}"/>
                </a:ext>
              </a:extLst>
            </p:cNvPr>
            <p:cNvSpPr txBox="1"/>
            <p:nvPr/>
          </p:nvSpPr>
          <p:spPr>
            <a:xfrm>
              <a:off x="762000" y="2832602"/>
              <a:ext cx="6337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      thường nở hoa vào mùa hè.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074C898-46FF-12E1-54E4-2C0505EE4172}"/>
                </a:ext>
              </a:extLst>
            </p:cNvPr>
            <p:cNvSpPr/>
            <p:nvPr/>
          </p:nvSpPr>
          <p:spPr>
            <a:xfrm>
              <a:off x="1249781" y="295133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06D240-9E05-DF4E-BE76-D2D61838FA83}"/>
              </a:ext>
            </a:extLst>
          </p:cNvPr>
          <p:cNvGrpSpPr/>
          <p:nvPr/>
        </p:nvGrpSpPr>
        <p:grpSpPr>
          <a:xfrm>
            <a:off x="693591" y="3551692"/>
            <a:ext cx="6758112" cy="1120012"/>
            <a:chOff x="679009" y="2512978"/>
            <a:chExt cx="6359128" cy="1120012"/>
          </a:xfrm>
          <a:solidFill>
            <a:srgbClr val="99CC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E333755-7754-275A-CD30-022176CECCB9}"/>
                </a:ext>
              </a:extLst>
            </p:cNvPr>
            <p:cNvSpPr/>
            <p:nvPr/>
          </p:nvSpPr>
          <p:spPr>
            <a:xfrm>
              <a:off x="679009" y="2512978"/>
              <a:ext cx="6359128" cy="112001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F406CA-CC34-DF10-F800-95AD6BFA9779}"/>
                </a:ext>
              </a:extLst>
            </p:cNvPr>
            <p:cNvSpPr txBox="1"/>
            <p:nvPr/>
          </p:nvSpPr>
          <p:spPr>
            <a:xfrm>
              <a:off x="781637" y="2555772"/>
              <a:ext cx="59390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      có màu đỏ rực rỡ, dập dờn như cánh bướm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6839AD-DE2D-211B-28AF-4175AD2D0C0A}"/>
                </a:ext>
              </a:extLst>
            </p:cNvPr>
            <p:cNvSpPr/>
            <p:nvPr/>
          </p:nvSpPr>
          <p:spPr>
            <a:xfrm>
              <a:off x="1282436" y="2626876"/>
              <a:ext cx="434782" cy="361026"/>
            </a:xfrm>
            <a:prstGeom prst="roundRect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E1C8AC-8E7E-9F3F-3654-266F0DC55B81}"/>
              </a:ext>
            </a:extLst>
          </p:cNvPr>
          <p:cNvGrpSpPr/>
          <p:nvPr/>
        </p:nvGrpSpPr>
        <p:grpSpPr>
          <a:xfrm>
            <a:off x="700184" y="5055992"/>
            <a:ext cx="6665816" cy="1120012"/>
            <a:chOff x="679008" y="2616990"/>
            <a:chExt cx="6665816" cy="11200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90307F5-2CA8-D9F6-A7BF-CE9CF4CF14DF}"/>
                </a:ext>
              </a:extLst>
            </p:cNvPr>
            <p:cNvSpPr/>
            <p:nvPr/>
          </p:nvSpPr>
          <p:spPr>
            <a:xfrm>
              <a:off x="679008" y="2616990"/>
              <a:ext cx="6665816" cy="1120012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2A4227-0D0F-3068-7E54-66BD3031E1A4}"/>
                </a:ext>
              </a:extLst>
            </p:cNvPr>
            <p:cNvSpPr txBox="1"/>
            <p:nvPr/>
          </p:nvSpPr>
          <p:spPr>
            <a:xfrm>
              <a:off x="743991" y="2616990"/>
              <a:ext cx="65828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      hay nhặt những cánh hoa, ép vào trang sổ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F9F38E-1806-9BFE-A187-488B505C9F0F}"/>
                </a:ext>
              </a:extLst>
            </p:cNvPr>
            <p:cNvSpPr/>
            <p:nvPr/>
          </p:nvSpPr>
          <p:spPr>
            <a:xfrm>
              <a:off x="1258689" y="272419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5915FB-E8C0-8DAB-99F4-47A1C575EBC2}"/>
              </a:ext>
            </a:extLst>
          </p:cNvPr>
          <p:cNvGrpSpPr/>
          <p:nvPr/>
        </p:nvGrpSpPr>
        <p:grpSpPr>
          <a:xfrm>
            <a:off x="629064" y="2220750"/>
            <a:ext cx="10812808" cy="1016000"/>
            <a:chOff x="679008" y="2616990"/>
            <a:chExt cx="6420734" cy="10160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586FBC4-69CE-BCF2-3FC7-C0C30A92E2A5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5C5B69-1F6A-D9AE-3987-E4279D73EF1D}"/>
                </a:ext>
              </a:extLst>
            </p:cNvPr>
            <p:cNvSpPr txBox="1"/>
            <p:nvPr/>
          </p:nvSpPr>
          <p:spPr>
            <a:xfrm>
              <a:off x="762000" y="2812282"/>
              <a:ext cx="6288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phượng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nở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4370EF-100E-E12F-DF7E-1A90FD7DD281}"/>
              </a:ext>
            </a:extLst>
          </p:cNvPr>
          <p:cNvGrpSpPr/>
          <p:nvPr/>
        </p:nvGrpSpPr>
        <p:grpSpPr>
          <a:xfrm>
            <a:off x="629064" y="3475443"/>
            <a:ext cx="10812808" cy="1272510"/>
            <a:chOff x="679008" y="2616990"/>
            <a:chExt cx="6420734" cy="127251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7FF12B-25BF-5694-1254-33B09E204D03}"/>
                </a:ext>
              </a:extLst>
            </p:cNvPr>
            <p:cNvSpPr/>
            <p:nvPr/>
          </p:nvSpPr>
          <p:spPr>
            <a:xfrm>
              <a:off x="679008" y="2616990"/>
              <a:ext cx="6420734" cy="127251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B76E0B-D2D4-3313-791C-443425352D91}"/>
                </a:ext>
              </a:extLst>
            </p:cNvPr>
            <p:cNvSpPr txBox="1"/>
            <p:nvPr/>
          </p:nvSpPr>
          <p:spPr>
            <a:xfrm>
              <a:off x="746145" y="2652568"/>
              <a:ext cx="6288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phượng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rực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rỡ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rập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rờn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2F2932-B1C4-55EA-B3B4-4E0D674BF3D5}"/>
              </a:ext>
            </a:extLst>
          </p:cNvPr>
          <p:cNvGrpSpPr/>
          <p:nvPr/>
        </p:nvGrpSpPr>
        <p:grpSpPr>
          <a:xfrm>
            <a:off x="613169" y="4986646"/>
            <a:ext cx="10812808" cy="1272510"/>
            <a:chOff x="679008" y="2616990"/>
            <a:chExt cx="6420734" cy="127251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B95837A-9294-389F-CEBD-C06B470DA03D}"/>
                </a:ext>
              </a:extLst>
            </p:cNvPr>
            <p:cNvSpPr/>
            <p:nvPr/>
          </p:nvSpPr>
          <p:spPr>
            <a:xfrm>
              <a:off x="679008" y="2616990"/>
              <a:ext cx="6420734" cy="127251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9842FF-ACE6-B1AC-A1F0-3252BF57963A}"/>
                </a:ext>
              </a:extLst>
            </p:cNvPr>
            <p:cNvSpPr txBox="1"/>
            <p:nvPr/>
          </p:nvSpPr>
          <p:spPr>
            <a:xfrm>
              <a:off x="746145" y="2652568"/>
              <a:ext cx="6288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hay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nhặt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ép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sổ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6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0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9">
            <a:extLst>
              <a:ext uri="{FF2B5EF4-FFF2-40B4-BE49-F238E27FC236}">
                <a16:creationId xmlns:a16="http://schemas.microsoft.com/office/drawing/2014/main" id="{C26E1FFA-DCC0-61E2-1ACD-50076892BEE9}"/>
              </a:ext>
            </a:extLst>
          </p:cNvPr>
          <p:cNvSpPr/>
          <p:nvPr/>
        </p:nvSpPr>
        <p:spPr>
          <a:xfrm>
            <a:off x="1035269" y="593820"/>
            <a:ext cx="10121462" cy="259081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72000" rtlCol="0" anchor="ctr">
            <a:noAutofit/>
          </a:bodyPr>
          <a:lstStyle/>
          <a:p>
            <a:pPr lvl="0" algn="ctr">
              <a:defRPr/>
            </a:pPr>
            <a:r>
              <a:rPr lang="en-US" sz="4400" dirty="0" err="1">
                <a:latin typeface="#9Slide05 SVNUT Triumph" panose="00000500000000000000" pitchFamily="2" charset="0"/>
              </a:rPr>
              <a:t>Câu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có</a:t>
            </a:r>
            <a:r>
              <a:rPr lang="en-US" sz="4400" dirty="0">
                <a:latin typeface="#9Slide05 SVNUT Triumph" panose="00000500000000000000" pitchFamily="2" charset="0"/>
              </a:rPr>
              <a:t> 2 </a:t>
            </a:r>
            <a:r>
              <a:rPr lang="en-US" sz="4400" dirty="0" err="1">
                <a:latin typeface="#9Slide05 SVNUT Triumph" panose="00000500000000000000" pitchFamily="2" charset="0"/>
              </a:rPr>
              <a:t>thành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phần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chính</a:t>
            </a:r>
            <a:r>
              <a:rPr lang="vi-VN" sz="4400" dirty="0">
                <a:latin typeface="#9Slide05 SVNUT Triumph" panose="00000500000000000000" pitchFamily="2" charset="0"/>
              </a:rPr>
              <a:t>: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chủ</a:t>
            </a:r>
            <a:r>
              <a:rPr lang="en-US" sz="4400" dirty="0">
                <a:solidFill>
                  <a:srgbClr val="00206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ngữ</a:t>
            </a:r>
            <a:r>
              <a:rPr lang="en-US" sz="4400" dirty="0">
                <a:solidFill>
                  <a:srgbClr val="00206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và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vị</a:t>
            </a:r>
            <a:r>
              <a:rPr lang="en-US" sz="4400" dirty="0">
                <a:solidFill>
                  <a:srgbClr val="00206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ngữ</a:t>
            </a:r>
            <a:r>
              <a:rPr lang="en-US" sz="4400" dirty="0">
                <a:latin typeface="#9Slide05 SVNUT Triumph" panose="00000500000000000000" pitchFamily="2" charset="0"/>
              </a:rPr>
              <a:t>. Hai </a:t>
            </a:r>
            <a:r>
              <a:rPr lang="en-US" sz="4400" dirty="0" err="1">
                <a:latin typeface="#9Slide05 SVNUT Triumph" panose="00000500000000000000" pitchFamily="2" charset="0"/>
              </a:rPr>
              <a:t>thành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phần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này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phải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phù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hợp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với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nhau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về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nghĩa</a:t>
            </a:r>
            <a:r>
              <a:rPr lang="en-US" sz="4400" dirty="0">
                <a:latin typeface="#9Slide05 SVNUT Triumph" panose="00000500000000000000" pitchFamily="2" charset="0"/>
              </a:rPr>
              <a:t>.</a:t>
            </a:r>
            <a:endParaRPr kumimoji="0" lang="zh-CN" altLang="en-US" sz="72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SVNUT Triumph" panose="000005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23D080F5-8382-831F-E677-72D1C336D6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83" y="2845705"/>
            <a:ext cx="4940154" cy="374371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D45ECE05-4C6F-7709-2682-052324C19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6" y="3134824"/>
            <a:ext cx="1922226" cy="3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3C3DC4D-3E96-CB25-425C-A24183D9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546" y="288981"/>
            <a:ext cx="6590347" cy="6425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D9BDEF-6D76-7E91-6A54-A20554DA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7" y="0"/>
            <a:ext cx="6980525" cy="10120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542AC7-5B42-B8F8-1474-7FAA0467463E}"/>
              </a:ext>
            </a:extLst>
          </p:cNvPr>
          <p:cNvSpPr txBox="1"/>
          <p:nvPr/>
        </p:nvSpPr>
        <p:spPr>
          <a:xfrm>
            <a:off x="213360" y="947062"/>
            <a:ext cx="612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a. Tìm ô chữ hàng ngang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71B9-ABE5-EB18-DD91-18D343BAD5D2}"/>
              </a:ext>
            </a:extLst>
          </p:cNvPr>
          <p:cNvSpPr txBox="1"/>
          <p:nvPr/>
        </p:nvSpPr>
        <p:spPr>
          <a:xfrm>
            <a:off x="88107" y="1924381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Tính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673DC0-3B22-2FCF-D918-765E62C69F42}"/>
              </a:ext>
            </a:extLst>
          </p:cNvPr>
          <p:cNvSpPr txBox="1"/>
          <p:nvPr/>
        </p:nvSpPr>
        <p:spPr>
          <a:xfrm>
            <a:off x="8483600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081CDA-D587-5D34-F163-4DB55232D000}"/>
              </a:ext>
            </a:extLst>
          </p:cNvPr>
          <p:cNvSpPr txBox="1"/>
          <p:nvPr/>
        </p:nvSpPr>
        <p:spPr>
          <a:xfrm>
            <a:off x="9147363" y="23738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7AA9CC-50D6-19D3-CB00-C0062F198A7D}"/>
              </a:ext>
            </a:extLst>
          </p:cNvPr>
          <p:cNvSpPr txBox="1"/>
          <p:nvPr/>
        </p:nvSpPr>
        <p:spPr>
          <a:xfrm>
            <a:off x="9693904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DFC410-1D29-09E4-1A0D-CFFDB479FCD1}"/>
              </a:ext>
            </a:extLst>
          </p:cNvPr>
          <p:cNvSpPr txBox="1"/>
          <p:nvPr/>
        </p:nvSpPr>
        <p:spPr>
          <a:xfrm>
            <a:off x="96600" y="1936363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 Dấu câu nào dùng để kết thúc câu kể 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2DDBE8-FA16-E3AC-6ECD-EC110D72C085}"/>
              </a:ext>
            </a:extLst>
          </p:cNvPr>
          <p:cNvSpPr txBox="1"/>
          <p:nvPr/>
        </p:nvSpPr>
        <p:spPr>
          <a:xfrm>
            <a:off x="7301871" y="7802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B39FAA-1AE8-7112-96FF-0DA949D6276B}"/>
              </a:ext>
            </a:extLst>
          </p:cNvPr>
          <p:cNvSpPr txBox="1"/>
          <p:nvPr/>
        </p:nvSpPr>
        <p:spPr>
          <a:xfrm>
            <a:off x="7937059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B9F399-D4D3-E068-8B72-B2713F15485B}"/>
              </a:ext>
            </a:extLst>
          </p:cNvPr>
          <p:cNvSpPr txBox="1"/>
          <p:nvPr/>
        </p:nvSpPr>
        <p:spPr>
          <a:xfrm>
            <a:off x="8512175" y="81077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6F9100-A628-161F-3C5A-17CE41F2364D}"/>
              </a:ext>
            </a:extLst>
          </p:cNvPr>
          <p:cNvSpPr txBox="1"/>
          <p:nvPr/>
        </p:nvSpPr>
        <p:spPr>
          <a:xfrm>
            <a:off x="9075783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D91C6C-FD61-C06E-1C5A-CAC3CE3FA557}"/>
              </a:ext>
            </a:extLst>
          </p:cNvPr>
          <p:cNvSpPr txBox="1"/>
          <p:nvPr/>
        </p:nvSpPr>
        <p:spPr>
          <a:xfrm>
            <a:off x="79614" y="1936363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 Dấu câu nào dùng để ngăn cách trạng ngữ với chủ ngữ 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5A9B3E-F178-5D5F-13D3-0B0C5D4EEFDE}"/>
              </a:ext>
            </a:extLst>
          </p:cNvPr>
          <p:cNvSpPr txBox="1"/>
          <p:nvPr/>
        </p:nvSpPr>
        <p:spPr>
          <a:xfrm>
            <a:off x="7301871" y="131051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40EA64-D86D-C70E-C13F-0917DA5C33E4}"/>
              </a:ext>
            </a:extLst>
          </p:cNvPr>
          <p:cNvSpPr txBox="1"/>
          <p:nvPr/>
        </p:nvSpPr>
        <p:spPr>
          <a:xfrm>
            <a:off x="7937059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E31D8A-6D0C-B93D-EC56-ECB98E77FA50}"/>
              </a:ext>
            </a:extLst>
          </p:cNvPr>
          <p:cNvSpPr txBox="1"/>
          <p:nvPr/>
        </p:nvSpPr>
        <p:spPr>
          <a:xfrm>
            <a:off x="8512175" y="13409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5A12F-4CBA-0E46-74DE-5DE8739AAB0F}"/>
              </a:ext>
            </a:extLst>
          </p:cNvPr>
          <p:cNvSpPr txBox="1"/>
          <p:nvPr/>
        </p:nvSpPr>
        <p:spPr>
          <a:xfrm>
            <a:off x="9113883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705F53-9C6C-D5FE-93CB-06D9BBF1FB88}"/>
              </a:ext>
            </a:extLst>
          </p:cNvPr>
          <p:cNvSpPr txBox="1"/>
          <p:nvPr/>
        </p:nvSpPr>
        <p:spPr>
          <a:xfrm>
            <a:off x="194422" y="2133322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 Danh từ gọi tên một sự vật cụ thể, riêng biệt thuộc loại danh từ nào?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56E7DE-8CAF-B7DC-39C7-3C797D4FA8AB}"/>
              </a:ext>
            </a:extLst>
          </p:cNvPr>
          <p:cNvSpPr txBox="1"/>
          <p:nvPr/>
        </p:nvSpPr>
        <p:spPr>
          <a:xfrm>
            <a:off x="7880797" y="181635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259B2E-0388-7AA1-F2A2-D93A55B6AC50}"/>
              </a:ext>
            </a:extLst>
          </p:cNvPr>
          <p:cNvSpPr txBox="1"/>
          <p:nvPr/>
        </p:nvSpPr>
        <p:spPr>
          <a:xfrm>
            <a:off x="8544560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ED3937-8EA2-725B-C5FF-12B4859A13F8}"/>
              </a:ext>
            </a:extLst>
          </p:cNvPr>
          <p:cNvSpPr txBox="1"/>
          <p:nvPr/>
        </p:nvSpPr>
        <p:spPr>
          <a:xfrm>
            <a:off x="9129201" y="18468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C2F43B-0ABA-8B12-7D57-E34BF56EAA49}"/>
              </a:ext>
            </a:extLst>
          </p:cNvPr>
          <p:cNvSpPr txBox="1"/>
          <p:nvPr/>
        </p:nvSpPr>
        <p:spPr>
          <a:xfrm>
            <a:off x="9683284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63A928-F964-3EC4-79D4-BB8C5F2812F9}"/>
              </a:ext>
            </a:extLst>
          </p:cNvPr>
          <p:cNvSpPr txBox="1"/>
          <p:nvPr/>
        </p:nvSpPr>
        <p:spPr>
          <a:xfrm>
            <a:off x="10301405" y="183667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35A2E1-DDD3-C31A-9558-8F2A4196F0CF}"/>
              </a:ext>
            </a:extLst>
          </p:cNvPr>
          <p:cNvSpPr txBox="1"/>
          <p:nvPr/>
        </p:nvSpPr>
        <p:spPr>
          <a:xfrm>
            <a:off x="99490" y="1965021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 Danh từ gọi tên một sự vật thuộc loại danh từ nào?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11BC78-B169-2D51-752D-F7E67CABCBDE}"/>
              </a:ext>
            </a:extLst>
          </p:cNvPr>
          <p:cNvSpPr txBox="1"/>
          <p:nvPr/>
        </p:nvSpPr>
        <p:spPr>
          <a:xfrm>
            <a:off x="7902324" y="234449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B5F7A1-27FB-2B55-9B44-6E0C13155718}"/>
              </a:ext>
            </a:extLst>
          </p:cNvPr>
          <p:cNvSpPr txBox="1"/>
          <p:nvPr/>
        </p:nvSpPr>
        <p:spPr>
          <a:xfrm>
            <a:off x="8508937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340E06-7EF9-2DFF-F51B-C8859E24FAE5}"/>
              </a:ext>
            </a:extLst>
          </p:cNvPr>
          <p:cNvSpPr txBox="1"/>
          <p:nvPr/>
        </p:nvSpPr>
        <p:spPr>
          <a:xfrm>
            <a:off x="9112628" y="23749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2C695C-E553-3945-5E91-28BEA8E45F5B}"/>
              </a:ext>
            </a:extLst>
          </p:cNvPr>
          <p:cNvSpPr txBox="1"/>
          <p:nvPr/>
        </p:nvSpPr>
        <p:spPr>
          <a:xfrm>
            <a:off x="9704811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AB827E-1CE9-7F65-948B-978CBACB552A}"/>
              </a:ext>
            </a:extLst>
          </p:cNvPr>
          <p:cNvSpPr txBox="1"/>
          <p:nvPr/>
        </p:nvSpPr>
        <p:spPr>
          <a:xfrm>
            <a:off x="10322932" y="236481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FB35DC-4892-BF4E-920E-74E1F4BA25B5}"/>
              </a:ext>
            </a:extLst>
          </p:cNvPr>
          <p:cNvSpPr txBox="1"/>
          <p:nvPr/>
        </p:nvSpPr>
        <p:spPr>
          <a:xfrm>
            <a:off x="112222" y="1934478"/>
            <a:ext cx="5533707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(6)Thành phần chính nào của câu nêu người, vật, hiện tượng tự nhiên,...được nói đến trong câu?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05BF-51CA-3BB6-AC67-77427EF873EA}"/>
              </a:ext>
            </a:extLst>
          </p:cNvPr>
          <p:cNvSpPr txBox="1"/>
          <p:nvPr/>
        </p:nvSpPr>
        <p:spPr>
          <a:xfrm>
            <a:off x="8512624" y="288869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D5D93-33E0-F98D-8069-2904EA02B9A6}"/>
              </a:ext>
            </a:extLst>
          </p:cNvPr>
          <p:cNvSpPr txBox="1"/>
          <p:nvPr/>
        </p:nvSpPr>
        <p:spPr>
          <a:xfrm>
            <a:off x="9109712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D6E14-F08B-476E-3AA1-74995017CAC9}"/>
              </a:ext>
            </a:extLst>
          </p:cNvPr>
          <p:cNvSpPr txBox="1"/>
          <p:nvPr/>
        </p:nvSpPr>
        <p:spPr>
          <a:xfrm>
            <a:off x="9703878" y="290012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D49D4-2ED9-498B-ABD8-70F8D06304E5}"/>
              </a:ext>
            </a:extLst>
          </p:cNvPr>
          <p:cNvSpPr txBox="1"/>
          <p:nvPr/>
        </p:nvSpPr>
        <p:spPr>
          <a:xfrm>
            <a:off x="10305586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884D5-8EB6-0DFD-FB13-A550CF2BC2DA}"/>
              </a:ext>
            </a:extLst>
          </p:cNvPr>
          <p:cNvSpPr txBox="1"/>
          <p:nvPr/>
        </p:nvSpPr>
        <p:spPr>
          <a:xfrm>
            <a:off x="10914182" y="2889961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7424D-15BE-52A1-57F3-F1E3DF36B5C9}"/>
              </a:ext>
            </a:extLst>
          </p:cNvPr>
          <p:cNvSpPr txBox="1"/>
          <p:nvPr/>
        </p:nvSpPr>
        <p:spPr>
          <a:xfrm>
            <a:off x="11531311" y="289796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95963-5FA7-DFE1-E7AC-61B3D5213563}"/>
              </a:ext>
            </a:extLst>
          </p:cNvPr>
          <p:cNvSpPr txBox="1"/>
          <p:nvPr/>
        </p:nvSpPr>
        <p:spPr>
          <a:xfrm>
            <a:off x="72485" y="1847120"/>
            <a:ext cx="553370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(7) Gọi hoặc tả vật bằng từ ngữ vốn được dùng để gọi hoặc tả người, là biện pháp gì?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2038A-3226-03A3-C7EC-91C818BB7285}"/>
              </a:ext>
            </a:extLst>
          </p:cNvPr>
          <p:cNvSpPr txBox="1"/>
          <p:nvPr/>
        </p:nvSpPr>
        <p:spPr>
          <a:xfrm>
            <a:off x="6104450" y="34323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4A0FA-99EB-FF46-C401-AE1AE2C4C2B6}"/>
              </a:ext>
            </a:extLst>
          </p:cNvPr>
          <p:cNvSpPr txBox="1"/>
          <p:nvPr/>
        </p:nvSpPr>
        <p:spPr>
          <a:xfrm>
            <a:off x="6701538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9CB66-4D8D-C65F-3A5D-22741CDB12A7}"/>
              </a:ext>
            </a:extLst>
          </p:cNvPr>
          <p:cNvSpPr txBox="1"/>
          <p:nvPr/>
        </p:nvSpPr>
        <p:spPr>
          <a:xfrm>
            <a:off x="7295704" y="344379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2C43E9-C536-6FB6-2781-DBE3FB397CEB}"/>
              </a:ext>
            </a:extLst>
          </p:cNvPr>
          <p:cNvSpPr txBox="1"/>
          <p:nvPr/>
        </p:nvSpPr>
        <p:spPr>
          <a:xfrm>
            <a:off x="7897412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10131-1FEA-8E12-7BC6-EB996C188E75}"/>
              </a:ext>
            </a:extLst>
          </p:cNvPr>
          <p:cNvSpPr txBox="1"/>
          <p:nvPr/>
        </p:nvSpPr>
        <p:spPr>
          <a:xfrm>
            <a:off x="8506008" y="34336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EA0C4A-B6D2-48DF-BDDD-5EABF2A6139D}"/>
              </a:ext>
            </a:extLst>
          </p:cNvPr>
          <p:cNvSpPr txBox="1"/>
          <p:nvPr/>
        </p:nvSpPr>
        <p:spPr>
          <a:xfrm>
            <a:off x="9123137" y="345116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730C9-4BDB-D6F2-76F3-E0B74732D6B1}"/>
              </a:ext>
            </a:extLst>
          </p:cNvPr>
          <p:cNvSpPr txBox="1"/>
          <p:nvPr/>
        </p:nvSpPr>
        <p:spPr>
          <a:xfrm>
            <a:off x="9711615" y="343236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0FDEC-E9CE-0DA7-1CCB-C7BE9C49C41C}"/>
              </a:ext>
            </a:extLst>
          </p:cNvPr>
          <p:cNvSpPr txBox="1"/>
          <p:nvPr/>
        </p:nvSpPr>
        <p:spPr>
          <a:xfrm>
            <a:off x="74106" y="1816353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(8)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AB210-C5AF-AB9A-6B94-77FADE55391D}"/>
              </a:ext>
            </a:extLst>
          </p:cNvPr>
          <p:cNvSpPr txBox="1"/>
          <p:nvPr/>
        </p:nvSpPr>
        <p:spPr>
          <a:xfrm>
            <a:off x="7857675" y="396102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CCE6-512E-3B61-976B-CA8370DE0AE6}"/>
              </a:ext>
            </a:extLst>
          </p:cNvPr>
          <p:cNvSpPr txBox="1"/>
          <p:nvPr/>
        </p:nvSpPr>
        <p:spPr>
          <a:xfrm>
            <a:off x="8551996" y="395412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4EBE93-113D-E05C-FC87-41E7AB396773}"/>
              </a:ext>
            </a:extLst>
          </p:cNvPr>
          <p:cNvSpPr txBox="1"/>
          <p:nvPr/>
        </p:nvSpPr>
        <p:spPr>
          <a:xfrm>
            <a:off x="9083400" y="397165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5" grpId="1" animBg="1"/>
      <p:bldP spid="28" grpId="0"/>
      <p:bldP spid="29" grpId="0"/>
      <p:bldP spid="30" grpId="0"/>
      <p:bldP spid="31" grpId="0" animBg="1"/>
      <p:bldP spid="31" grpId="1" animBg="1"/>
      <p:bldP spid="32" grpId="0"/>
      <p:bldP spid="33" grpId="0"/>
      <p:bldP spid="34" grpId="0"/>
      <p:bldP spid="35" grpId="0"/>
      <p:bldP spid="36" grpId="0" animBg="1"/>
      <p:bldP spid="36" grpId="1" animBg="1"/>
      <p:bldP spid="37" grpId="0"/>
      <p:bldP spid="38" grpId="0"/>
      <p:bldP spid="39" grpId="0"/>
      <p:bldP spid="40" grpId="0"/>
      <p:bldP spid="41" grpId="0" animBg="1"/>
      <p:bldP spid="41" grpId="1" animBg="1"/>
      <p:bldP spid="42" grpId="0"/>
      <p:bldP spid="43" grpId="0"/>
      <p:bldP spid="44" grpId="0"/>
      <p:bldP spid="45" grpId="0"/>
      <p:bldP spid="46" grpId="0"/>
      <p:bldP spid="49" grpId="0" animBg="1"/>
      <p:bldP spid="49" grpId="1" animBg="1"/>
      <p:bldP spid="50" grpId="0"/>
      <p:bldP spid="51" grpId="0"/>
      <p:bldP spid="52" grpId="0"/>
      <p:bldP spid="53" grpId="0"/>
      <p:bldP spid="54" grpId="0"/>
      <p:bldP spid="55" grpId="0" animBg="1"/>
      <p:bldP spid="55" grpId="1" animBg="1"/>
      <p:bldP spid="2" grpId="0"/>
      <p:bldP spid="3" grpId="0"/>
      <p:bldP spid="4" grpId="0"/>
      <p:bldP spid="5" grpId="0"/>
      <p:bldP spid="6" grpId="0"/>
      <p:bldP spid="7" grpId="0"/>
      <p:bldP spid="8" grpId="0" animBg="1"/>
      <p:bldP spid="8" grpId="1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F37217-4F5A-5CCE-D09C-1E690407A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7" y="0"/>
            <a:ext cx="6980525" cy="1012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FCAFCB-F492-A277-E794-2667A72F57EA}"/>
              </a:ext>
            </a:extLst>
          </p:cNvPr>
          <p:cNvSpPr txBox="1"/>
          <p:nvPr/>
        </p:nvSpPr>
        <p:spPr>
          <a:xfrm>
            <a:off x="213360" y="947062"/>
            <a:ext cx="612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a. Tìm ô chữ hàng ngang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34E68CB-FF3A-E258-0B44-0AED67C8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546" y="288981"/>
            <a:ext cx="6590347" cy="642574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1AA4BF3-2203-D7C2-06F7-9A4EC686F86C}"/>
              </a:ext>
            </a:extLst>
          </p:cNvPr>
          <p:cNvSpPr txBox="1"/>
          <p:nvPr/>
        </p:nvSpPr>
        <p:spPr>
          <a:xfrm>
            <a:off x="8483600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AA8A4C-490C-6075-9DF0-2B7BBB77F329}"/>
              </a:ext>
            </a:extLst>
          </p:cNvPr>
          <p:cNvSpPr txBox="1"/>
          <p:nvPr/>
        </p:nvSpPr>
        <p:spPr>
          <a:xfrm>
            <a:off x="9147363" y="23738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1C414D-DC6A-6B86-30C0-E7D9AA844B4D}"/>
              </a:ext>
            </a:extLst>
          </p:cNvPr>
          <p:cNvSpPr txBox="1"/>
          <p:nvPr/>
        </p:nvSpPr>
        <p:spPr>
          <a:xfrm>
            <a:off x="9693904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12EF62-5304-90F2-3D18-C3E941275D3D}"/>
              </a:ext>
            </a:extLst>
          </p:cNvPr>
          <p:cNvSpPr txBox="1"/>
          <p:nvPr/>
        </p:nvSpPr>
        <p:spPr>
          <a:xfrm>
            <a:off x="7301871" y="7802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829D20-6B48-71A6-73BC-8C10DA9DD440}"/>
              </a:ext>
            </a:extLst>
          </p:cNvPr>
          <p:cNvSpPr txBox="1"/>
          <p:nvPr/>
        </p:nvSpPr>
        <p:spPr>
          <a:xfrm>
            <a:off x="7937059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A543A27-8CB9-DED2-D35A-32663288AE74}"/>
              </a:ext>
            </a:extLst>
          </p:cNvPr>
          <p:cNvSpPr txBox="1"/>
          <p:nvPr/>
        </p:nvSpPr>
        <p:spPr>
          <a:xfrm>
            <a:off x="8512175" y="81077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B0A7A3-FD9B-BBC9-9C86-081E11B41DD5}"/>
              </a:ext>
            </a:extLst>
          </p:cNvPr>
          <p:cNvSpPr txBox="1"/>
          <p:nvPr/>
        </p:nvSpPr>
        <p:spPr>
          <a:xfrm>
            <a:off x="9075783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5FE177-AC7D-04CA-950C-85129C0FF7D7}"/>
              </a:ext>
            </a:extLst>
          </p:cNvPr>
          <p:cNvSpPr txBox="1"/>
          <p:nvPr/>
        </p:nvSpPr>
        <p:spPr>
          <a:xfrm>
            <a:off x="7301871" y="131051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3CA4C1-2AFD-45E7-FA17-BC6D055E2328}"/>
              </a:ext>
            </a:extLst>
          </p:cNvPr>
          <p:cNvSpPr txBox="1"/>
          <p:nvPr/>
        </p:nvSpPr>
        <p:spPr>
          <a:xfrm>
            <a:off x="7937059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22DDEB-B013-8516-04C6-30CF59328FC7}"/>
              </a:ext>
            </a:extLst>
          </p:cNvPr>
          <p:cNvSpPr txBox="1"/>
          <p:nvPr/>
        </p:nvSpPr>
        <p:spPr>
          <a:xfrm>
            <a:off x="8512175" y="13409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368008-7E8A-0249-CCED-4024759C2CB9}"/>
              </a:ext>
            </a:extLst>
          </p:cNvPr>
          <p:cNvSpPr txBox="1"/>
          <p:nvPr/>
        </p:nvSpPr>
        <p:spPr>
          <a:xfrm>
            <a:off x="9113883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1970C8-0C1C-DB11-3224-B94713E078AD}"/>
              </a:ext>
            </a:extLst>
          </p:cNvPr>
          <p:cNvSpPr txBox="1"/>
          <p:nvPr/>
        </p:nvSpPr>
        <p:spPr>
          <a:xfrm>
            <a:off x="7880797" y="181635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CFD9D0-AB04-EA01-438F-931BE1547F41}"/>
              </a:ext>
            </a:extLst>
          </p:cNvPr>
          <p:cNvSpPr txBox="1"/>
          <p:nvPr/>
        </p:nvSpPr>
        <p:spPr>
          <a:xfrm>
            <a:off x="8544560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FECB92-5030-492F-C1B8-3BA6B30C53D6}"/>
              </a:ext>
            </a:extLst>
          </p:cNvPr>
          <p:cNvSpPr txBox="1"/>
          <p:nvPr/>
        </p:nvSpPr>
        <p:spPr>
          <a:xfrm>
            <a:off x="9129201" y="18468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BDF6BE-E3DB-F522-41CC-669821D55356}"/>
              </a:ext>
            </a:extLst>
          </p:cNvPr>
          <p:cNvSpPr txBox="1"/>
          <p:nvPr/>
        </p:nvSpPr>
        <p:spPr>
          <a:xfrm>
            <a:off x="9683284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7112E33-F66E-0EEF-670E-FDEAD3E98405}"/>
              </a:ext>
            </a:extLst>
          </p:cNvPr>
          <p:cNvSpPr txBox="1"/>
          <p:nvPr/>
        </p:nvSpPr>
        <p:spPr>
          <a:xfrm>
            <a:off x="10301405" y="183667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AA502B-3C07-D66D-4142-6DDEEC72D252}"/>
              </a:ext>
            </a:extLst>
          </p:cNvPr>
          <p:cNvSpPr txBox="1"/>
          <p:nvPr/>
        </p:nvSpPr>
        <p:spPr>
          <a:xfrm>
            <a:off x="7902324" y="234449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104D31-8C90-6D71-5BCD-AAADB44B5024}"/>
              </a:ext>
            </a:extLst>
          </p:cNvPr>
          <p:cNvSpPr txBox="1"/>
          <p:nvPr/>
        </p:nvSpPr>
        <p:spPr>
          <a:xfrm>
            <a:off x="8508937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96D90C-BBD7-8FD1-A324-FA222F0979BA}"/>
              </a:ext>
            </a:extLst>
          </p:cNvPr>
          <p:cNvSpPr txBox="1"/>
          <p:nvPr/>
        </p:nvSpPr>
        <p:spPr>
          <a:xfrm>
            <a:off x="9112628" y="23749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03BF566-A67F-D16C-700A-0A61DCA53C75}"/>
              </a:ext>
            </a:extLst>
          </p:cNvPr>
          <p:cNvSpPr txBox="1"/>
          <p:nvPr/>
        </p:nvSpPr>
        <p:spPr>
          <a:xfrm>
            <a:off x="9704811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11A56CE-137C-4999-6777-77A47AD037AD}"/>
              </a:ext>
            </a:extLst>
          </p:cNvPr>
          <p:cNvSpPr txBox="1"/>
          <p:nvPr/>
        </p:nvSpPr>
        <p:spPr>
          <a:xfrm>
            <a:off x="10322932" y="236481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9BD1FD5-72EC-A5AD-4293-E9B2E7F68781}"/>
              </a:ext>
            </a:extLst>
          </p:cNvPr>
          <p:cNvSpPr txBox="1"/>
          <p:nvPr/>
        </p:nvSpPr>
        <p:spPr>
          <a:xfrm>
            <a:off x="8512624" y="288869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9CCCC4-29A3-5C48-0683-DBE839CDFEDC}"/>
              </a:ext>
            </a:extLst>
          </p:cNvPr>
          <p:cNvSpPr txBox="1"/>
          <p:nvPr/>
        </p:nvSpPr>
        <p:spPr>
          <a:xfrm>
            <a:off x="9109712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CAE44E-B52E-2EDE-33BC-AD424B465F02}"/>
              </a:ext>
            </a:extLst>
          </p:cNvPr>
          <p:cNvSpPr txBox="1"/>
          <p:nvPr/>
        </p:nvSpPr>
        <p:spPr>
          <a:xfrm>
            <a:off x="9703878" y="290012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E195B36-6ACC-81A5-9FB6-703B82C0A3D8}"/>
              </a:ext>
            </a:extLst>
          </p:cNvPr>
          <p:cNvSpPr txBox="1"/>
          <p:nvPr/>
        </p:nvSpPr>
        <p:spPr>
          <a:xfrm>
            <a:off x="10305586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7825FA-0F78-B299-CFE1-3ED88DC6FE40}"/>
              </a:ext>
            </a:extLst>
          </p:cNvPr>
          <p:cNvSpPr txBox="1"/>
          <p:nvPr/>
        </p:nvSpPr>
        <p:spPr>
          <a:xfrm>
            <a:off x="10914182" y="2889961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0350A2F-8089-6916-4505-74AA1D19D68D}"/>
              </a:ext>
            </a:extLst>
          </p:cNvPr>
          <p:cNvSpPr txBox="1"/>
          <p:nvPr/>
        </p:nvSpPr>
        <p:spPr>
          <a:xfrm>
            <a:off x="11531311" y="289796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2E9BF4E-6D96-972D-B249-C93466CC305A}"/>
              </a:ext>
            </a:extLst>
          </p:cNvPr>
          <p:cNvSpPr txBox="1"/>
          <p:nvPr/>
        </p:nvSpPr>
        <p:spPr>
          <a:xfrm>
            <a:off x="6104450" y="34323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FD9A49-5573-DC40-24C6-064CD0F8368D}"/>
              </a:ext>
            </a:extLst>
          </p:cNvPr>
          <p:cNvSpPr txBox="1"/>
          <p:nvPr/>
        </p:nvSpPr>
        <p:spPr>
          <a:xfrm>
            <a:off x="6701538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CD0401-A6E3-CC4A-B44D-8D467CF747BB}"/>
              </a:ext>
            </a:extLst>
          </p:cNvPr>
          <p:cNvSpPr txBox="1"/>
          <p:nvPr/>
        </p:nvSpPr>
        <p:spPr>
          <a:xfrm>
            <a:off x="7295704" y="344379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5DEEFE-3843-7832-908F-77508779C0FF}"/>
              </a:ext>
            </a:extLst>
          </p:cNvPr>
          <p:cNvSpPr txBox="1"/>
          <p:nvPr/>
        </p:nvSpPr>
        <p:spPr>
          <a:xfrm>
            <a:off x="7897412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F87AD36-38F2-F913-B681-EE9A3A5FA7DE}"/>
              </a:ext>
            </a:extLst>
          </p:cNvPr>
          <p:cNvSpPr txBox="1"/>
          <p:nvPr/>
        </p:nvSpPr>
        <p:spPr>
          <a:xfrm>
            <a:off x="8506008" y="34336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9CEA1B8-61D7-D6B3-7687-9C1F72DE6435}"/>
              </a:ext>
            </a:extLst>
          </p:cNvPr>
          <p:cNvSpPr txBox="1"/>
          <p:nvPr/>
        </p:nvSpPr>
        <p:spPr>
          <a:xfrm>
            <a:off x="9123137" y="345116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C407DE-BA33-5015-2853-B9648682111E}"/>
              </a:ext>
            </a:extLst>
          </p:cNvPr>
          <p:cNvSpPr txBox="1"/>
          <p:nvPr/>
        </p:nvSpPr>
        <p:spPr>
          <a:xfrm>
            <a:off x="9711615" y="343236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D3D6E74-84F6-FCC0-34FD-347887856063}"/>
              </a:ext>
            </a:extLst>
          </p:cNvPr>
          <p:cNvSpPr txBox="1"/>
          <p:nvPr/>
        </p:nvSpPr>
        <p:spPr>
          <a:xfrm>
            <a:off x="7857675" y="396102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C3179D-4193-B733-7935-4B72841D24E0}"/>
              </a:ext>
            </a:extLst>
          </p:cNvPr>
          <p:cNvSpPr txBox="1"/>
          <p:nvPr/>
        </p:nvSpPr>
        <p:spPr>
          <a:xfrm>
            <a:off x="8551996" y="395412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88266B-DE13-A30B-9641-A5740EAEA757}"/>
              </a:ext>
            </a:extLst>
          </p:cNvPr>
          <p:cNvSpPr txBox="1"/>
          <p:nvPr/>
        </p:nvSpPr>
        <p:spPr>
          <a:xfrm>
            <a:off x="9135950" y="397165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E5CA9B5-AF20-4A1D-B722-367CD75D6ED5}"/>
              </a:ext>
            </a:extLst>
          </p:cNvPr>
          <p:cNvSpPr txBox="1"/>
          <p:nvPr/>
        </p:nvSpPr>
        <p:spPr>
          <a:xfrm>
            <a:off x="72485" y="1847120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(9)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 </a:t>
            </a:r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FCBF211-EA25-BAD5-444A-95230B42B95B}"/>
              </a:ext>
            </a:extLst>
          </p:cNvPr>
          <p:cNvSpPr txBox="1"/>
          <p:nvPr/>
        </p:nvSpPr>
        <p:spPr>
          <a:xfrm>
            <a:off x="9118228" y="452251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6621869-37D1-FD89-AA24-31B2FD9EA35A}"/>
              </a:ext>
            </a:extLst>
          </p:cNvPr>
          <p:cNvSpPr txBox="1"/>
          <p:nvPr/>
        </p:nvSpPr>
        <p:spPr>
          <a:xfrm>
            <a:off x="9726824" y="451560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2D41B9-4FDF-FC37-46E8-51B7E1ABDCA8}"/>
              </a:ext>
            </a:extLst>
          </p:cNvPr>
          <p:cNvSpPr txBox="1"/>
          <p:nvPr/>
        </p:nvSpPr>
        <p:spPr>
          <a:xfrm>
            <a:off x="10343953" y="45236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CFCAF2E-F8C5-403F-109A-2D4463340C1E}"/>
              </a:ext>
            </a:extLst>
          </p:cNvPr>
          <p:cNvSpPr txBox="1"/>
          <p:nvPr/>
        </p:nvSpPr>
        <p:spPr>
          <a:xfrm>
            <a:off x="10914182" y="451560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631DFD7-F8CB-66AC-969C-596FA3EC3C22}"/>
              </a:ext>
            </a:extLst>
          </p:cNvPr>
          <p:cNvSpPr txBox="1"/>
          <p:nvPr/>
        </p:nvSpPr>
        <p:spPr>
          <a:xfrm>
            <a:off x="32796" y="1912786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(10)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nổi </a:t>
            </a:r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AF8B08B-46C4-3FBC-2D18-DED493719368}"/>
              </a:ext>
            </a:extLst>
          </p:cNvPr>
          <p:cNvSpPr txBox="1"/>
          <p:nvPr/>
        </p:nvSpPr>
        <p:spPr>
          <a:xfrm>
            <a:off x="7928517" y="504427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F645C2D-EB96-88D8-F309-CE27B5D25940}"/>
              </a:ext>
            </a:extLst>
          </p:cNvPr>
          <p:cNvSpPr txBox="1"/>
          <p:nvPr/>
        </p:nvSpPr>
        <p:spPr>
          <a:xfrm>
            <a:off x="8537113" y="503737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D3FABF7-5845-009C-CD92-CF9B24A2661E}"/>
              </a:ext>
            </a:extLst>
          </p:cNvPr>
          <p:cNvSpPr txBox="1"/>
          <p:nvPr/>
        </p:nvSpPr>
        <p:spPr>
          <a:xfrm>
            <a:off x="9154242" y="504538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8A40227-15BA-135E-E085-F61F9AB3DE4F}"/>
              </a:ext>
            </a:extLst>
          </p:cNvPr>
          <p:cNvSpPr txBox="1"/>
          <p:nvPr/>
        </p:nvSpPr>
        <p:spPr>
          <a:xfrm>
            <a:off x="9724471" y="503737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5FF0392-498A-1830-551F-B7B4B62810AA}"/>
              </a:ext>
            </a:extLst>
          </p:cNvPr>
          <p:cNvSpPr txBox="1"/>
          <p:nvPr/>
        </p:nvSpPr>
        <p:spPr>
          <a:xfrm>
            <a:off x="68798" y="1971068"/>
            <a:ext cx="553370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(11) Thành phần nào của câu bổ sung thông tin về thời gian, nơi chốn, mục đích,....?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B154A83-9BDE-5858-DEDE-C90DBCA758F6}"/>
              </a:ext>
            </a:extLst>
          </p:cNvPr>
          <p:cNvSpPr txBox="1"/>
          <p:nvPr/>
        </p:nvSpPr>
        <p:spPr>
          <a:xfrm>
            <a:off x="7270473" y="55648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6019B0E-88E5-E9F4-A153-98DDF61BA7E8}"/>
              </a:ext>
            </a:extLst>
          </p:cNvPr>
          <p:cNvSpPr txBox="1"/>
          <p:nvPr/>
        </p:nvSpPr>
        <p:spPr>
          <a:xfrm>
            <a:off x="7879069" y="555791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8501149-A167-9FA0-FA97-0C4C083B1722}"/>
              </a:ext>
            </a:extLst>
          </p:cNvPr>
          <p:cNvSpPr txBox="1"/>
          <p:nvPr/>
        </p:nvSpPr>
        <p:spPr>
          <a:xfrm>
            <a:off x="8496198" y="556592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F3D9386-8222-4C86-7474-04652AD57CD7}"/>
              </a:ext>
            </a:extLst>
          </p:cNvPr>
          <p:cNvSpPr txBox="1"/>
          <p:nvPr/>
        </p:nvSpPr>
        <p:spPr>
          <a:xfrm>
            <a:off x="9118977" y="555791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D3A112D-22D8-DABE-B0AA-B4AD1F5B6B12}"/>
              </a:ext>
            </a:extLst>
          </p:cNvPr>
          <p:cNvSpPr txBox="1"/>
          <p:nvPr/>
        </p:nvSpPr>
        <p:spPr>
          <a:xfrm>
            <a:off x="9772018" y="557172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C67FA52-50B1-645F-2D37-89F66758F41C}"/>
              </a:ext>
            </a:extLst>
          </p:cNvPr>
          <p:cNvSpPr txBox="1"/>
          <p:nvPr/>
        </p:nvSpPr>
        <p:spPr>
          <a:xfrm>
            <a:off x="10380614" y="55648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CAD5BC8-7E34-2220-3D08-ED65768CD2B5}"/>
              </a:ext>
            </a:extLst>
          </p:cNvPr>
          <p:cNvSpPr txBox="1"/>
          <p:nvPr/>
        </p:nvSpPr>
        <p:spPr>
          <a:xfrm>
            <a:off x="10997743" y="55728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C553331-FEF0-94BD-8C1C-5EC8999DDC1D}"/>
              </a:ext>
            </a:extLst>
          </p:cNvPr>
          <p:cNvSpPr txBox="1"/>
          <p:nvPr/>
        </p:nvSpPr>
        <p:spPr>
          <a:xfrm>
            <a:off x="11567972" y="55648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4FA9367-0EE8-DC20-504D-18707CB055A7}"/>
              </a:ext>
            </a:extLst>
          </p:cNvPr>
          <p:cNvSpPr txBox="1"/>
          <p:nvPr/>
        </p:nvSpPr>
        <p:spPr>
          <a:xfrm>
            <a:off x="75510" y="1912786"/>
            <a:ext cx="553370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(12) Từ chỉ đặc điểm của sự vật được gọi là danh từ, động từ hay tính từ?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B530F51-86B2-E49C-B0F6-A56D07191636}"/>
              </a:ext>
            </a:extLst>
          </p:cNvPr>
          <p:cNvSpPr txBox="1"/>
          <p:nvPr/>
        </p:nvSpPr>
        <p:spPr>
          <a:xfrm>
            <a:off x="7282181" y="6094901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77A69D1-3512-9FFC-B588-28C1BECB1563}"/>
              </a:ext>
            </a:extLst>
          </p:cNvPr>
          <p:cNvSpPr txBox="1"/>
          <p:nvPr/>
        </p:nvSpPr>
        <p:spPr>
          <a:xfrm>
            <a:off x="7936492" y="609740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9DF5EFD-E192-D8F4-E31C-1B097D330554}"/>
              </a:ext>
            </a:extLst>
          </p:cNvPr>
          <p:cNvSpPr txBox="1"/>
          <p:nvPr/>
        </p:nvSpPr>
        <p:spPr>
          <a:xfrm>
            <a:off x="8505451" y="607967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3928352-4996-B466-CF3C-55ED1B87953E}"/>
              </a:ext>
            </a:extLst>
          </p:cNvPr>
          <p:cNvSpPr txBox="1"/>
          <p:nvPr/>
        </p:nvSpPr>
        <p:spPr>
          <a:xfrm>
            <a:off x="9115105" y="60727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670C8C8-FF90-CFCA-493F-937F77766DDB}"/>
              </a:ext>
            </a:extLst>
          </p:cNvPr>
          <p:cNvSpPr txBox="1"/>
          <p:nvPr/>
        </p:nvSpPr>
        <p:spPr>
          <a:xfrm>
            <a:off x="9731176" y="608078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3E2876A-830C-9B79-D80F-A0EAD70E72F2}"/>
              </a:ext>
            </a:extLst>
          </p:cNvPr>
          <p:cNvSpPr txBox="1"/>
          <p:nvPr/>
        </p:nvSpPr>
        <p:spPr>
          <a:xfrm>
            <a:off x="10301405" y="60727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E88D745-6AFB-855D-2586-980D543D9A9E}"/>
              </a:ext>
            </a:extLst>
          </p:cNvPr>
          <p:cNvSpPr txBox="1"/>
          <p:nvPr/>
        </p:nvSpPr>
        <p:spPr>
          <a:xfrm>
            <a:off x="125627" y="4367676"/>
            <a:ext cx="6126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b. Tìm ô chữ hàng dọc màu xanh.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CEBA7AB-4416-B0E9-82FA-5794F07E0D48}"/>
              </a:ext>
            </a:extLst>
          </p:cNvPr>
          <p:cNvSpPr txBox="1"/>
          <p:nvPr/>
        </p:nvSpPr>
        <p:spPr>
          <a:xfrm>
            <a:off x="382697" y="5741125"/>
            <a:ext cx="462166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YÊU HÒA BÌNH</a:t>
            </a:r>
            <a:endParaRPr lang="en-US" sz="3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3" grpId="0"/>
      <p:bldP spid="84" grpId="0"/>
      <p:bldP spid="85" grpId="0"/>
      <p:bldP spid="86" grpId="0"/>
      <p:bldP spid="87" grpId="0" animBg="1"/>
      <p:bldP spid="87" grpId="1" animBg="1"/>
      <p:bldP spid="88" grpId="0"/>
      <p:bldP spid="89" grpId="0"/>
      <p:bldP spid="90" grpId="0"/>
      <p:bldP spid="91" grpId="0"/>
      <p:bldP spid="92" grpId="0" animBg="1"/>
      <p:bldP spid="92" grpId="1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 animBg="1"/>
      <p:bldP spid="101" grpId="1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709DDF71-398F-8631-E4F2-D67A10EB63F2}"/>
              </a:ext>
            </a:extLst>
          </p:cNvPr>
          <p:cNvGrpSpPr/>
          <p:nvPr/>
        </p:nvGrpSpPr>
        <p:grpSpPr>
          <a:xfrm>
            <a:off x="604515" y="2035275"/>
            <a:ext cx="7334250" cy="3882790"/>
            <a:chOff x="623565" y="1520925"/>
            <a:chExt cx="7334250" cy="4814393"/>
          </a:xfrm>
        </p:grpSpPr>
        <p:sp>
          <p:nvSpPr>
            <p:cNvPr id="3" name="任意多边形: 形状 5">
              <a:extLst>
                <a:ext uri="{FF2B5EF4-FFF2-40B4-BE49-F238E27FC236}">
                  <a16:creationId xmlns:a16="http://schemas.microsoft.com/office/drawing/2014/main" id="{155BD199-EB57-DEB0-FB96-D88744AA33ED}"/>
                </a:ext>
              </a:extLst>
            </p:cNvPr>
            <p:cNvSpPr/>
            <p:nvPr/>
          </p:nvSpPr>
          <p:spPr>
            <a:xfrm>
              <a:off x="623565" y="1520925"/>
              <a:ext cx="7181850" cy="4638372"/>
            </a:xfrm>
            <a:custGeom>
              <a:avLst/>
              <a:gdLst>
                <a:gd name="connsiteX0" fmla="*/ 162441 w 7181850"/>
                <a:gd name="connsiteY0" fmla="*/ 0 h 4638372"/>
                <a:gd name="connsiteX1" fmla="*/ 7019409 w 7181850"/>
                <a:gd name="connsiteY1" fmla="*/ 0 h 4638372"/>
                <a:gd name="connsiteX2" fmla="*/ 7181850 w 7181850"/>
                <a:gd name="connsiteY2" fmla="*/ 162441 h 4638372"/>
                <a:gd name="connsiteX3" fmla="*/ 7181850 w 7181850"/>
                <a:gd name="connsiteY3" fmla="*/ 487311 h 4638372"/>
                <a:gd name="connsiteX4" fmla="*/ 7181850 w 7181850"/>
                <a:gd name="connsiteY4" fmla="*/ 812183 h 4638372"/>
                <a:gd name="connsiteX5" fmla="*/ 7181850 w 7181850"/>
                <a:gd name="connsiteY5" fmla="*/ 3826189 h 4638372"/>
                <a:gd name="connsiteX6" fmla="*/ 7181850 w 7181850"/>
                <a:gd name="connsiteY6" fmla="*/ 4314450 h 4638372"/>
                <a:gd name="connsiteX7" fmla="*/ 7181850 w 7181850"/>
                <a:gd name="connsiteY7" fmla="*/ 4475931 h 4638372"/>
                <a:gd name="connsiteX8" fmla="*/ 7019409 w 7181850"/>
                <a:gd name="connsiteY8" fmla="*/ 4638372 h 4638372"/>
                <a:gd name="connsiteX9" fmla="*/ 162441 w 7181850"/>
                <a:gd name="connsiteY9" fmla="*/ 4638372 h 4638372"/>
                <a:gd name="connsiteX10" fmla="*/ 0 w 7181850"/>
                <a:gd name="connsiteY10" fmla="*/ 4475931 h 4638372"/>
                <a:gd name="connsiteX11" fmla="*/ 0 w 7181850"/>
                <a:gd name="connsiteY11" fmla="*/ 4314450 h 4638372"/>
                <a:gd name="connsiteX12" fmla="*/ 0 w 7181850"/>
                <a:gd name="connsiteY12" fmla="*/ 3826189 h 4638372"/>
                <a:gd name="connsiteX13" fmla="*/ 0 w 7181850"/>
                <a:gd name="connsiteY13" fmla="*/ 812184 h 4638372"/>
                <a:gd name="connsiteX14" fmla="*/ 0 w 7181850"/>
                <a:gd name="connsiteY14" fmla="*/ 812183 h 4638372"/>
                <a:gd name="connsiteX15" fmla="*/ 0 w 7181850"/>
                <a:gd name="connsiteY15" fmla="*/ 162441 h 4638372"/>
                <a:gd name="connsiteX16" fmla="*/ 162441 w 7181850"/>
                <a:gd name="connsiteY16" fmla="*/ 0 h 46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81850" h="4638372">
                  <a:moveTo>
                    <a:pt x="162441" y="0"/>
                  </a:moveTo>
                  <a:lnTo>
                    <a:pt x="7019409" y="0"/>
                  </a:lnTo>
                  <a:cubicBezTo>
                    <a:pt x="7109123" y="0"/>
                    <a:pt x="7181850" y="72727"/>
                    <a:pt x="7181850" y="162441"/>
                  </a:cubicBezTo>
                  <a:lnTo>
                    <a:pt x="7181850" y="487311"/>
                  </a:lnTo>
                  <a:lnTo>
                    <a:pt x="7181850" y="812183"/>
                  </a:lnTo>
                  <a:lnTo>
                    <a:pt x="7181850" y="3826189"/>
                  </a:lnTo>
                  <a:lnTo>
                    <a:pt x="7181850" y="4314450"/>
                  </a:lnTo>
                  <a:lnTo>
                    <a:pt x="7181850" y="4475931"/>
                  </a:lnTo>
                  <a:cubicBezTo>
                    <a:pt x="7181850" y="4565645"/>
                    <a:pt x="7109123" y="4638372"/>
                    <a:pt x="7019409" y="4638372"/>
                  </a:cubicBezTo>
                  <a:lnTo>
                    <a:pt x="162441" y="4638372"/>
                  </a:lnTo>
                  <a:cubicBezTo>
                    <a:pt x="72727" y="4638372"/>
                    <a:pt x="0" y="4565645"/>
                    <a:pt x="0" y="4475931"/>
                  </a:cubicBezTo>
                  <a:lnTo>
                    <a:pt x="0" y="4314450"/>
                  </a:lnTo>
                  <a:lnTo>
                    <a:pt x="0" y="3826189"/>
                  </a:lnTo>
                  <a:lnTo>
                    <a:pt x="0" y="812184"/>
                  </a:lnTo>
                  <a:lnTo>
                    <a:pt x="0" y="812183"/>
                  </a:lnTo>
                  <a:lnTo>
                    <a:pt x="0" y="162441"/>
                  </a:lnTo>
                  <a:cubicBezTo>
                    <a:pt x="0" y="72727"/>
                    <a:pt x="72727" y="0"/>
                    <a:pt x="16244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4" name="任意多边形: 形状 6">
              <a:extLst>
                <a:ext uri="{FF2B5EF4-FFF2-40B4-BE49-F238E27FC236}">
                  <a16:creationId xmlns:a16="http://schemas.microsoft.com/office/drawing/2014/main" id="{95089C98-A8FA-FF55-CAB4-98E21A0512E9}"/>
                </a:ext>
              </a:extLst>
            </p:cNvPr>
            <p:cNvSpPr/>
            <p:nvPr/>
          </p:nvSpPr>
          <p:spPr>
            <a:xfrm>
              <a:off x="775965" y="1696946"/>
              <a:ext cx="7181850" cy="4638372"/>
            </a:xfrm>
            <a:custGeom>
              <a:avLst/>
              <a:gdLst>
                <a:gd name="connsiteX0" fmla="*/ 162441 w 7181850"/>
                <a:gd name="connsiteY0" fmla="*/ 0 h 4638372"/>
                <a:gd name="connsiteX1" fmla="*/ 7019409 w 7181850"/>
                <a:gd name="connsiteY1" fmla="*/ 0 h 4638372"/>
                <a:gd name="connsiteX2" fmla="*/ 7181850 w 7181850"/>
                <a:gd name="connsiteY2" fmla="*/ 162441 h 4638372"/>
                <a:gd name="connsiteX3" fmla="*/ 7181850 w 7181850"/>
                <a:gd name="connsiteY3" fmla="*/ 487311 h 4638372"/>
                <a:gd name="connsiteX4" fmla="*/ 7181850 w 7181850"/>
                <a:gd name="connsiteY4" fmla="*/ 812183 h 4638372"/>
                <a:gd name="connsiteX5" fmla="*/ 7181850 w 7181850"/>
                <a:gd name="connsiteY5" fmla="*/ 3826189 h 4638372"/>
                <a:gd name="connsiteX6" fmla="*/ 7181850 w 7181850"/>
                <a:gd name="connsiteY6" fmla="*/ 4314450 h 4638372"/>
                <a:gd name="connsiteX7" fmla="*/ 7181850 w 7181850"/>
                <a:gd name="connsiteY7" fmla="*/ 4475931 h 4638372"/>
                <a:gd name="connsiteX8" fmla="*/ 7019409 w 7181850"/>
                <a:gd name="connsiteY8" fmla="*/ 4638372 h 4638372"/>
                <a:gd name="connsiteX9" fmla="*/ 162441 w 7181850"/>
                <a:gd name="connsiteY9" fmla="*/ 4638372 h 4638372"/>
                <a:gd name="connsiteX10" fmla="*/ 0 w 7181850"/>
                <a:gd name="connsiteY10" fmla="*/ 4475931 h 4638372"/>
                <a:gd name="connsiteX11" fmla="*/ 0 w 7181850"/>
                <a:gd name="connsiteY11" fmla="*/ 4314450 h 4638372"/>
                <a:gd name="connsiteX12" fmla="*/ 0 w 7181850"/>
                <a:gd name="connsiteY12" fmla="*/ 3826189 h 4638372"/>
                <a:gd name="connsiteX13" fmla="*/ 0 w 7181850"/>
                <a:gd name="connsiteY13" fmla="*/ 812184 h 4638372"/>
                <a:gd name="connsiteX14" fmla="*/ 0 w 7181850"/>
                <a:gd name="connsiteY14" fmla="*/ 812183 h 4638372"/>
                <a:gd name="connsiteX15" fmla="*/ 0 w 7181850"/>
                <a:gd name="connsiteY15" fmla="*/ 162441 h 4638372"/>
                <a:gd name="connsiteX16" fmla="*/ 162441 w 7181850"/>
                <a:gd name="connsiteY16" fmla="*/ 0 h 46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81850" h="4638372">
                  <a:moveTo>
                    <a:pt x="162441" y="0"/>
                  </a:moveTo>
                  <a:lnTo>
                    <a:pt x="7019409" y="0"/>
                  </a:lnTo>
                  <a:cubicBezTo>
                    <a:pt x="7109123" y="0"/>
                    <a:pt x="7181850" y="72727"/>
                    <a:pt x="7181850" y="162441"/>
                  </a:cubicBezTo>
                  <a:lnTo>
                    <a:pt x="7181850" y="487311"/>
                  </a:lnTo>
                  <a:lnTo>
                    <a:pt x="7181850" y="812183"/>
                  </a:lnTo>
                  <a:lnTo>
                    <a:pt x="7181850" y="3826189"/>
                  </a:lnTo>
                  <a:lnTo>
                    <a:pt x="7181850" y="4314450"/>
                  </a:lnTo>
                  <a:lnTo>
                    <a:pt x="7181850" y="4475931"/>
                  </a:lnTo>
                  <a:cubicBezTo>
                    <a:pt x="7181850" y="4565645"/>
                    <a:pt x="7109123" y="4638372"/>
                    <a:pt x="7019409" y="4638372"/>
                  </a:cubicBezTo>
                  <a:lnTo>
                    <a:pt x="162441" y="4638372"/>
                  </a:lnTo>
                  <a:cubicBezTo>
                    <a:pt x="72727" y="4638372"/>
                    <a:pt x="0" y="4565645"/>
                    <a:pt x="0" y="4475931"/>
                  </a:cubicBezTo>
                  <a:lnTo>
                    <a:pt x="0" y="4314450"/>
                  </a:lnTo>
                  <a:lnTo>
                    <a:pt x="0" y="3826189"/>
                  </a:lnTo>
                  <a:lnTo>
                    <a:pt x="0" y="812184"/>
                  </a:lnTo>
                  <a:lnTo>
                    <a:pt x="0" y="812183"/>
                  </a:lnTo>
                  <a:lnTo>
                    <a:pt x="0" y="162441"/>
                  </a:lnTo>
                  <a:cubicBezTo>
                    <a:pt x="0" y="72727"/>
                    <a:pt x="72727" y="0"/>
                    <a:pt x="1624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E8E77649-8322-2467-9FA3-BDC865EEEF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2035275"/>
            <a:ext cx="4686300" cy="4686300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FC05F317-3220-912A-F64B-781C8FC9C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46"/>
            <a:ext cx="3627452" cy="1323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83513-6B22-9B4B-C83F-95B61DEF7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717" y="2096019"/>
            <a:ext cx="4292246" cy="1951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1C0E17-F49E-CF94-201B-933CACC32631}"/>
              </a:ext>
            </a:extLst>
          </p:cNvPr>
          <p:cNvSpPr txBox="1"/>
          <p:nvPr/>
        </p:nvSpPr>
        <p:spPr>
          <a:xfrm>
            <a:off x="914918" y="3673432"/>
            <a:ext cx="68714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lại kiến thức.</a:t>
            </a:r>
            <a:endParaRPr lang="en-US" sz="3600" b="1" dirty="0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>
            <a:extLst>
              <a:ext uri="{FF2B5EF4-FFF2-40B4-BE49-F238E27FC236}">
                <a16:creationId xmlns:a16="http://schemas.microsoft.com/office/drawing/2014/main" id="{09F8ABAB-E65F-675F-BDB9-F8CB4813F0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7315200" y="4730139"/>
            <a:ext cx="4876800" cy="2127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5112AD-F2AE-DB02-4C84-EA79FBCA5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801" y="1489166"/>
            <a:ext cx="9316513" cy="39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F70B485-A648-392E-F1C5-2C4786FA59E5}"/>
              </a:ext>
            </a:extLst>
          </p:cNvPr>
          <p:cNvSpPr/>
          <p:nvPr/>
        </p:nvSpPr>
        <p:spPr>
          <a:xfrm>
            <a:off x="768625" y="1155547"/>
            <a:ext cx="10747513" cy="490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DB3F52-E82A-BF21-083D-815AB3B0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97"/>
          <a:stretch/>
        </p:blipFill>
        <p:spPr>
          <a:xfrm>
            <a:off x="219896" y="-42322"/>
            <a:ext cx="5399854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9565551-474B-577E-26A2-0AE670581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/>
          <a:stretch/>
        </p:blipFill>
        <p:spPr>
          <a:xfrm>
            <a:off x="5619750" y="-42322"/>
            <a:ext cx="6453167" cy="6858000"/>
          </a:xfrm>
          <a:custGeom>
            <a:avLst/>
            <a:gdLst>
              <a:gd name="connsiteX0" fmla="*/ 0 w 6453167"/>
              <a:gd name="connsiteY0" fmla="*/ 0 h 6858000"/>
              <a:gd name="connsiteX1" fmla="*/ 6453167 w 6453167"/>
              <a:gd name="connsiteY1" fmla="*/ 0 h 6858000"/>
              <a:gd name="connsiteX2" fmla="*/ 6453167 w 6453167"/>
              <a:gd name="connsiteY2" fmla="*/ 6858000 h 6858000"/>
              <a:gd name="connsiteX3" fmla="*/ 0 w 6453167"/>
              <a:gd name="connsiteY3" fmla="*/ 6858000 h 6858000"/>
              <a:gd name="connsiteX4" fmla="*/ 0 w 6453167"/>
              <a:gd name="connsiteY4" fmla="*/ 5592796 h 6858000"/>
              <a:gd name="connsiteX5" fmla="*/ 675033 w 6453167"/>
              <a:gd name="connsiteY5" fmla="*/ 5592796 h 6858000"/>
              <a:gd name="connsiteX6" fmla="*/ 675033 w 6453167"/>
              <a:gd name="connsiteY6" fmla="*/ 4654079 h 6858000"/>
              <a:gd name="connsiteX7" fmla="*/ 0 w 6453167"/>
              <a:gd name="connsiteY7" fmla="*/ 46540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3167" h="6858000">
                <a:moveTo>
                  <a:pt x="0" y="0"/>
                </a:moveTo>
                <a:lnTo>
                  <a:pt x="6453167" y="0"/>
                </a:lnTo>
                <a:lnTo>
                  <a:pt x="6453167" y="6858000"/>
                </a:lnTo>
                <a:lnTo>
                  <a:pt x="0" y="6858000"/>
                </a:lnTo>
                <a:lnTo>
                  <a:pt x="0" y="5592796"/>
                </a:lnTo>
                <a:lnTo>
                  <a:pt x="675033" y="5592796"/>
                </a:lnTo>
                <a:lnTo>
                  <a:pt x="675033" y="4654079"/>
                </a:lnTo>
                <a:lnTo>
                  <a:pt x="0" y="4654079"/>
                </a:lnTo>
                <a:close/>
              </a:path>
            </a:pathLst>
          </a:custGeom>
        </p:spPr>
      </p:pic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8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CFA6A79-2813-CD0A-8BF4-4668438946E7}"/>
              </a:ext>
            </a:extLst>
          </p:cNvPr>
          <p:cNvGrpSpPr/>
          <p:nvPr/>
        </p:nvGrpSpPr>
        <p:grpSpPr>
          <a:xfrm>
            <a:off x="8711030" y="1637218"/>
            <a:ext cx="1720773" cy="209862"/>
            <a:chOff x="5991069" y="5108653"/>
            <a:chExt cx="1720773" cy="209862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0575B13-EFE0-9C27-3DBB-16A8A371F96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13584"/>
              <a:ext cx="1615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FAA5CD8-DB39-F0BB-133B-340EF09118B4}"/>
                </a:ext>
              </a:extLst>
            </p:cNvPr>
            <p:cNvSpPr/>
            <p:nvPr/>
          </p:nvSpPr>
          <p:spPr>
            <a:xfrm>
              <a:off x="5991069" y="5108653"/>
              <a:ext cx="209862" cy="2098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2"/>
            <a:ext cx="3627452" cy="13239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3C7665-7F2F-5DF8-424C-06D3CA2538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41" y="4642505"/>
            <a:ext cx="2403975" cy="2403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4808" y="1695166"/>
            <a:ext cx="96273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dụng được các kiến thức đã học để đặt câu phù hợp.</a:t>
            </a:r>
            <a:endParaRPr lang="en-US" sz="33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thẩm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trách nhiệm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860" y="548856"/>
            <a:ext cx="7206214" cy="15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>
            <a:extLst>
              <a:ext uri="{FF2B5EF4-FFF2-40B4-BE49-F238E27FC236}">
                <a16:creationId xmlns:a16="http://schemas.microsoft.com/office/drawing/2014/main" id="{63DD43F2-41B8-21A7-DB56-4808468B8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2"/>
            <a:ext cx="3627452" cy="1323975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C9491870-1B81-A507-E3C8-81FCCB3A2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992" y="3853877"/>
            <a:ext cx="3212267" cy="321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67797-15DB-4A2E-AFB4-38F1C13D27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66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48647" y="2158521"/>
            <a:ext cx="9187468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6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53C9839C-9FA9-0AAD-E559-B09DF0C594F2}"/>
              </a:ext>
            </a:extLst>
          </p:cNvPr>
          <p:cNvSpPr/>
          <p:nvPr/>
        </p:nvSpPr>
        <p:spPr>
          <a:xfrm>
            <a:off x="4030463" y="1068888"/>
            <a:ext cx="3284737" cy="75778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sx="101000" sy="101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Every Movie Every " panose="02000500000000000000" pitchFamily="2" charset="0"/>
                <a:ea typeface="Cambria" panose="02040503050406030204" pitchFamily="18" charset="0"/>
                <a:cs typeface="+mn-cs"/>
                <a:sym typeface="思源黑体 CN Regular" panose="020B0500000000000000" pitchFamily="34" charset="-122"/>
              </a:rPr>
              <a:t>TIẾNG VIỆT</a:t>
            </a:r>
            <a:endParaRPr kumimoji="0" lang="zh-CN" altLang="en-US" sz="3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Every Movie Every " panose="02000500000000000000" pitchFamily="2" charset="0"/>
              <a:ea typeface="思源黑体 CN Regular" panose="020B0500000000000000" pitchFamily="34" charset="-122"/>
              <a:cs typeface="+mn-cs"/>
              <a:sym typeface="思源黑体 CN Regular" panose="020B0500000000000000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935A43D-558A-A347-FAF3-F957088F9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26" y="4649125"/>
            <a:ext cx="2158698" cy="10274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DAAC03A-B04F-59A7-F72D-C838A0654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7315200" y="4730139"/>
            <a:ext cx="4876800" cy="2127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422" y="2060374"/>
            <a:ext cx="7133363" cy="2331935"/>
          </a:xfrm>
          <a:prstGeom prst="rect">
            <a:avLst/>
          </a:prstGeom>
        </p:spPr>
      </p:pic>
      <p:pic>
        <p:nvPicPr>
          <p:cNvPr id="13" name="图片 9" descr="图片包含 文本&#10;&#10;描述已自动生成">
            <a:extLst>
              <a:ext uri="{FF2B5EF4-FFF2-40B4-BE49-F238E27FC236}">
                <a16:creationId xmlns:a16="http://schemas.microsoft.com/office/drawing/2014/main" id="{C49C93E8-9803-592F-60CB-3646BF100C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40130" r="14286" b="40130"/>
          <a:stretch/>
        </p:blipFill>
        <p:spPr>
          <a:xfrm>
            <a:off x="-162758" y="5517552"/>
            <a:ext cx="5236214" cy="14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EA4CCE-F1FF-0628-E8FC-8A37806B1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994" y="38285"/>
            <a:ext cx="5462489" cy="2749534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6D2DC19F-0712-0E10-67C9-C3328285A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6241019" y="4261449"/>
            <a:ext cx="5950981" cy="25965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E60DB0-BC04-62CC-8C47-4C5A2D53B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64" y="3709360"/>
            <a:ext cx="6234026" cy="1612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270A14-5930-BD2D-7FD3-D47751110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157" y="2013877"/>
            <a:ext cx="7038229" cy="2010923"/>
          </a:xfrm>
          <a:prstGeom prst="rect">
            <a:avLst/>
          </a:prstGeom>
        </p:spPr>
      </p:pic>
      <p:pic>
        <p:nvPicPr>
          <p:cNvPr id="18" name="Picture 17" descr="Cartoon pencils holding a paper and a paper&#10;&#10;Description automatically generated">
            <a:extLst>
              <a:ext uri="{FF2B5EF4-FFF2-40B4-BE49-F238E27FC236}">
                <a16:creationId xmlns:a16="http://schemas.microsoft.com/office/drawing/2014/main" id="{280EF980-7DA5-0D05-7A89-FEDD55C7FC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8900" y1="19950" x2="77150" y2="72550"/>
                        <a14:foregroundMark x1="87600" y1="46650" x2="86800" y2="65350"/>
                        <a14:foregroundMark x1="85450" y1="23600" x2="85200" y2="30900"/>
                        <a14:foregroundMark x1="15250" y1="38450" x2="18500" y2="43100"/>
                        <a14:foregroundMark x1="65800" y1="48900" x2="65050" y2="49400"/>
                        <a14:foregroundMark x1="68200" y1="23250" x2="68200" y2="24250"/>
                        <a14:foregroundMark x1="56650" y1="42600" x2="57750" y2="45600"/>
                        <a14:foregroundMark x1="55000" y1="39100" x2="56750" y2="40700"/>
                        <a14:foregroundMark x1="54100" y1="46900" x2="55500" y2="47750"/>
                        <a14:foregroundMark x1="23950" y1="32900" x2="24200" y2="32550"/>
                        <a14:foregroundMark x1="24200" y1="31800" x2="23950" y2="32900"/>
                        <a14:foregroundMark x1="63550" y1="57200" x2="64800" y2="58350"/>
                        <a14:foregroundMark x1="29850" y1="23100" x2="29850" y2="23100"/>
                        <a14:foregroundMark x1="29850" y1="26400" x2="29850" y2="26400"/>
                        <a14:foregroundMark x1="29350" y1="29250" x2="29350" y2="29250"/>
                        <a14:foregroundMark x1="29100" y1="25850" x2="29350" y2="25350"/>
                        <a14:foregroundMark x1="28850" y1="23100" x2="29450" y2="23100"/>
                        <a14:foregroundMark x1="36150" y1="15700" x2="40300" y2="16050"/>
                        <a14:foregroundMark x1="47350" y1="17300" x2="38150" y2="15800"/>
                        <a14:foregroundMark x1="38900" y1="15450" x2="45950" y2="16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9" y="802934"/>
            <a:ext cx="3035822" cy="30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8026C110-F6D3-C2D3-C050-1D4EE5D5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0" y="859451"/>
            <a:ext cx="7815749" cy="15729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45D76B0-02EE-BA4D-6E2F-9818D6682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720" y="2550949"/>
            <a:ext cx="7645047" cy="13839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BC97DA6-88E8-006E-84E3-5A27F2217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719" y="4332931"/>
            <a:ext cx="764504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2871D-CCEA-CDA6-7822-89201137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9" y="563146"/>
            <a:ext cx="7355253" cy="148023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09BBC8-C550-8858-36DE-CEC0C828242F}"/>
              </a:ext>
            </a:extLst>
          </p:cNvPr>
          <p:cNvGrpSpPr/>
          <p:nvPr/>
        </p:nvGrpSpPr>
        <p:grpSpPr>
          <a:xfrm>
            <a:off x="6205591" y="2243830"/>
            <a:ext cx="1926243" cy="1604807"/>
            <a:chOff x="3807448" y="2856311"/>
            <a:chExt cx="1926243" cy="1604807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02E4486-1D33-331B-1357-6620222FF1B2}"/>
                </a:ext>
              </a:extLst>
            </p:cNvPr>
            <p:cNvSpPr/>
            <p:nvPr/>
          </p:nvSpPr>
          <p:spPr>
            <a:xfrm>
              <a:off x="3807448" y="2856311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04AA4-9B95-0AF9-DCD9-F7BC7E8DD1DD}"/>
                </a:ext>
              </a:extLst>
            </p:cNvPr>
            <p:cNvSpPr txBox="1"/>
            <p:nvPr/>
          </p:nvSpPr>
          <p:spPr>
            <a:xfrm>
              <a:off x="3864905" y="3154134"/>
              <a:ext cx="1799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Cây bàng trước ngõ</a:t>
              </a:r>
              <a:endParaRPr lang="en-US" sz="275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7E4781-29B5-7BCC-1720-DE1642C01CBF}"/>
              </a:ext>
            </a:extLst>
          </p:cNvPr>
          <p:cNvGrpSpPr/>
          <p:nvPr/>
        </p:nvGrpSpPr>
        <p:grpSpPr>
          <a:xfrm>
            <a:off x="7758291" y="1424025"/>
            <a:ext cx="1926243" cy="1604807"/>
            <a:chOff x="5360148" y="2036506"/>
            <a:chExt cx="1926243" cy="1604807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6CC1CD53-0C18-E491-50D5-9C85163C3591}"/>
                </a:ext>
              </a:extLst>
            </p:cNvPr>
            <p:cNvSpPr/>
            <p:nvPr/>
          </p:nvSpPr>
          <p:spPr>
            <a:xfrm>
              <a:off x="5360148" y="2036506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AC81DE-D4EB-9B8F-C033-022D190C6CDC}"/>
                </a:ext>
              </a:extLst>
            </p:cNvPr>
            <p:cNvSpPr txBox="1"/>
            <p:nvPr/>
          </p:nvSpPr>
          <p:spPr>
            <a:xfrm>
              <a:off x="5437785" y="2157954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Những đám mây trắng</a:t>
              </a:r>
              <a:endParaRPr lang="en-US" sz="275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811C0B-6CB1-68EF-49B8-815A969391CE}"/>
              </a:ext>
            </a:extLst>
          </p:cNvPr>
          <p:cNvGrpSpPr/>
          <p:nvPr/>
        </p:nvGrpSpPr>
        <p:grpSpPr>
          <a:xfrm>
            <a:off x="9310991" y="2243829"/>
            <a:ext cx="1926243" cy="1604807"/>
            <a:chOff x="6912848" y="2856310"/>
            <a:chExt cx="1926243" cy="1604807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72C59F67-D2EA-20E1-309F-1160A706968A}"/>
                </a:ext>
              </a:extLst>
            </p:cNvPr>
            <p:cNvSpPr/>
            <p:nvPr/>
          </p:nvSpPr>
          <p:spPr>
            <a:xfrm>
              <a:off x="6912848" y="2856310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BE0E58-BBE8-09BD-3669-86643923BBA7}"/>
                </a:ext>
              </a:extLst>
            </p:cNvPr>
            <p:cNvSpPr txBox="1"/>
            <p:nvPr/>
          </p:nvSpPr>
          <p:spPr>
            <a:xfrm>
              <a:off x="6958990" y="2997977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Đàn bướm vàng</a:t>
              </a:r>
              <a:endParaRPr lang="en-US" sz="275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88DC6A-1B09-AA33-C704-3F024A628BBB}"/>
              </a:ext>
            </a:extLst>
          </p:cNvPr>
          <p:cNvGrpSpPr/>
          <p:nvPr/>
        </p:nvGrpSpPr>
        <p:grpSpPr>
          <a:xfrm>
            <a:off x="9310990" y="3877410"/>
            <a:ext cx="1946451" cy="1604807"/>
            <a:chOff x="6912847" y="4489891"/>
            <a:chExt cx="1946451" cy="1604807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6696332F-A336-7537-2512-18D522FD5DE6}"/>
                </a:ext>
              </a:extLst>
            </p:cNvPr>
            <p:cNvSpPr/>
            <p:nvPr/>
          </p:nvSpPr>
          <p:spPr>
            <a:xfrm>
              <a:off x="6912847" y="4489891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A2BAD9-5A41-F164-2F27-96D3558B3014}"/>
                </a:ext>
              </a:extLst>
            </p:cNvPr>
            <p:cNvSpPr txBox="1"/>
            <p:nvPr/>
          </p:nvSpPr>
          <p:spPr>
            <a:xfrm>
              <a:off x="6933055" y="4716595"/>
              <a:ext cx="1926243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nhởn nhơ bay trên bầu trời.</a:t>
              </a:r>
              <a:endParaRPr 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95FEA-1D13-9655-59EC-07421B773E3E}"/>
              </a:ext>
            </a:extLst>
          </p:cNvPr>
          <p:cNvGrpSpPr/>
          <p:nvPr/>
        </p:nvGrpSpPr>
        <p:grpSpPr>
          <a:xfrm>
            <a:off x="7758291" y="4640712"/>
            <a:ext cx="1946451" cy="1604807"/>
            <a:chOff x="5360148" y="5253193"/>
            <a:chExt cx="1946451" cy="1604807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2981CA77-FCA6-8C4A-BF68-D99F65B7F30C}"/>
                </a:ext>
              </a:extLst>
            </p:cNvPr>
            <p:cNvSpPr/>
            <p:nvPr/>
          </p:nvSpPr>
          <p:spPr>
            <a:xfrm>
              <a:off x="5360148" y="5253193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3D537B-7474-D080-181F-91DA916A6D96}"/>
                </a:ext>
              </a:extLst>
            </p:cNvPr>
            <p:cNvSpPr txBox="1"/>
            <p:nvPr/>
          </p:nvSpPr>
          <p:spPr>
            <a:xfrm>
              <a:off x="5380356" y="5397550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lượn bên những bông hoa.</a:t>
              </a:r>
              <a:endParaRPr lang="en-US" sz="2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E5B77-B553-4EFC-E372-47D797E620F6}"/>
              </a:ext>
            </a:extLst>
          </p:cNvPr>
          <p:cNvGrpSpPr/>
          <p:nvPr/>
        </p:nvGrpSpPr>
        <p:grpSpPr>
          <a:xfrm>
            <a:off x="6205591" y="3877411"/>
            <a:ext cx="1946451" cy="1604807"/>
            <a:chOff x="3807448" y="4489892"/>
            <a:chExt cx="1946451" cy="1604807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7E51B5B8-2FFC-9FC8-5AE5-6C8B0F4477E3}"/>
                </a:ext>
              </a:extLst>
            </p:cNvPr>
            <p:cNvSpPr/>
            <p:nvPr/>
          </p:nvSpPr>
          <p:spPr>
            <a:xfrm>
              <a:off x="3807448" y="4489892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724F5-ECDC-C1AF-63E8-D1D9B78C296F}"/>
                </a:ext>
              </a:extLst>
            </p:cNvPr>
            <p:cNvSpPr txBox="1"/>
            <p:nvPr/>
          </p:nvSpPr>
          <p:spPr>
            <a:xfrm>
              <a:off x="3827656" y="4542006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đang </a:t>
              </a:r>
            </a:p>
            <a:p>
              <a:pPr algn="ctr"/>
              <a:r>
                <a:rPr lang="vi-VN" sz="2700" dirty="0"/>
                <a:t>nảy những chồi non.</a:t>
              </a:r>
              <a:endParaRPr lang="en-US" sz="27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1634E19-6659-EED3-B8B8-01D0F120E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38" y="2907384"/>
            <a:ext cx="5243014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2871D-CCEA-CDA6-7822-89201137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9" y="563146"/>
            <a:ext cx="7355253" cy="148023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09BBC8-C550-8858-36DE-CEC0C828242F}"/>
              </a:ext>
            </a:extLst>
          </p:cNvPr>
          <p:cNvGrpSpPr/>
          <p:nvPr/>
        </p:nvGrpSpPr>
        <p:grpSpPr>
          <a:xfrm>
            <a:off x="6205591" y="2243830"/>
            <a:ext cx="1926243" cy="1604807"/>
            <a:chOff x="3807448" y="2856311"/>
            <a:chExt cx="1926243" cy="1604807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02E4486-1D33-331B-1357-6620222FF1B2}"/>
                </a:ext>
              </a:extLst>
            </p:cNvPr>
            <p:cNvSpPr/>
            <p:nvPr/>
          </p:nvSpPr>
          <p:spPr>
            <a:xfrm>
              <a:off x="3807448" y="2856311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04AA4-9B95-0AF9-DCD9-F7BC7E8DD1DD}"/>
                </a:ext>
              </a:extLst>
            </p:cNvPr>
            <p:cNvSpPr txBox="1"/>
            <p:nvPr/>
          </p:nvSpPr>
          <p:spPr>
            <a:xfrm>
              <a:off x="3864905" y="3154134"/>
              <a:ext cx="1799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Cây bàng trước ngõ</a:t>
              </a:r>
              <a:endParaRPr lang="en-US" sz="275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7E4781-29B5-7BCC-1720-DE1642C01CBF}"/>
              </a:ext>
            </a:extLst>
          </p:cNvPr>
          <p:cNvGrpSpPr/>
          <p:nvPr/>
        </p:nvGrpSpPr>
        <p:grpSpPr>
          <a:xfrm>
            <a:off x="7758291" y="1424025"/>
            <a:ext cx="1926243" cy="1604807"/>
            <a:chOff x="5360148" y="2036506"/>
            <a:chExt cx="1926243" cy="1604807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6CC1CD53-0C18-E491-50D5-9C85163C3591}"/>
                </a:ext>
              </a:extLst>
            </p:cNvPr>
            <p:cNvSpPr/>
            <p:nvPr/>
          </p:nvSpPr>
          <p:spPr>
            <a:xfrm>
              <a:off x="5360148" y="2036506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AC81DE-D4EB-9B8F-C033-022D190C6CDC}"/>
                </a:ext>
              </a:extLst>
            </p:cNvPr>
            <p:cNvSpPr txBox="1"/>
            <p:nvPr/>
          </p:nvSpPr>
          <p:spPr>
            <a:xfrm>
              <a:off x="5437785" y="2157954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Những đám mây trắng</a:t>
              </a:r>
              <a:endParaRPr lang="en-US" sz="275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811C0B-6CB1-68EF-49B8-815A969391CE}"/>
              </a:ext>
            </a:extLst>
          </p:cNvPr>
          <p:cNvGrpSpPr/>
          <p:nvPr/>
        </p:nvGrpSpPr>
        <p:grpSpPr>
          <a:xfrm>
            <a:off x="9310991" y="2243829"/>
            <a:ext cx="1926243" cy="1604807"/>
            <a:chOff x="6912848" y="2856310"/>
            <a:chExt cx="1926243" cy="1604807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72C59F67-D2EA-20E1-309F-1160A706968A}"/>
                </a:ext>
              </a:extLst>
            </p:cNvPr>
            <p:cNvSpPr/>
            <p:nvPr/>
          </p:nvSpPr>
          <p:spPr>
            <a:xfrm>
              <a:off x="6912848" y="2856310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BE0E58-BBE8-09BD-3669-86643923BBA7}"/>
                </a:ext>
              </a:extLst>
            </p:cNvPr>
            <p:cNvSpPr txBox="1"/>
            <p:nvPr/>
          </p:nvSpPr>
          <p:spPr>
            <a:xfrm>
              <a:off x="6958990" y="2997977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Đàn bướm vàng</a:t>
              </a:r>
              <a:endParaRPr lang="en-US" sz="275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88DC6A-1B09-AA33-C704-3F024A628BBB}"/>
              </a:ext>
            </a:extLst>
          </p:cNvPr>
          <p:cNvGrpSpPr/>
          <p:nvPr/>
        </p:nvGrpSpPr>
        <p:grpSpPr>
          <a:xfrm>
            <a:off x="9310990" y="3877410"/>
            <a:ext cx="1946451" cy="1604807"/>
            <a:chOff x="6912847" y="4489891"/>
            <a:chExt cx="1946451" cy="1604807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6696332F-A336-7537-2512-18D522FD5DE6}"/>
                </a:ext>
              </a:extLst>
            </p:cNvPr>
            <p:cNvSpPr/>
            <p:nvPr/>
          </p:nvSpPr>
          <p:spPr>
            <a:xfrm>
              <a:off x="6912847" y="4489891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A2BAD9-5A41-F164-2F27-96D3558B3014}"/>
                </a:ext>
              </a:extLst>
            </p:cNvPr>
            <p:cNvSpPr txBox="1"/>
            <p:nvPr/>
          </p:nvSpPr>
          <p:spPr>
            <a:xfrm>
              <a:off x="6933055" y="4716595"/>
              <a:ext cx="1926243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nhởn nhơ bay trên bầu trời.</a:t>
              </a:r>
              <a:endParaRPr 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95FEA-1D13-9655-59EC-07421B773E3E}"/>
              </a:ext>
            </a:extLst>
          </p:cNvPr>
          <p:cNvGrpSpPr/>
          <p:nvPr/>
        </p:nvGrpSpPr>
        <p:grpSpPr>
          <a:xfrm>
            <a:off x="7758291" y="4640712"/>
            <a:ext cx="1946451" cy="1604807"/>
            <a:chOff x="5360148" y="5253193"/>
            <a:chExt cx="1946451" cy="1604807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2981CA77-FCA6-8C4A-BF68-D99F65B7F30C}"/>
                </a:ext>
              </a:extLst>
            </p:cNvPr>
            <p:cNvSpPr/>
            <p:nvPr/>
          </p:nvSpPr>
          <p:spPr>
            <a:xfrm>
              <a:off x="5360148" y="5253193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3D537B-7474-D080-181F-91DA916A6D96}"/>
                </a:ext>
              </a:extLst>
            </p:cNvPr>
            <p:cNvSpPr txBox="1"/>
            <p:nvPr/>
          </p:nvSpPr>
          <p:spPr>
            <a:xfrm>
              <a:off x="5380356" y="5397550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lượn bên những bông hoa.</a:t>
              </a:r>
              <a:endParaRPr lang="en-US" sz="2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E5B77-B553-4EFC-E372-47D797E620F6}"/>
              </a:ext>
            </a:extLst>
          </p:cNvPr>
          <p:cNvGrpSpPr/>
          <p:nvPr/>
        </p:nvGrpSpPr>
        <p:grpSpPr>
          <a:xfrm>
            <a:off x="6205591" y="3877411"/>
            <a:ext cx="1946451" cy="1604807"/>
            <a:chOff x="3807448" y="4489892"/>
            <a:chExt cx="1946451" cy="1604807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7E51B5B8-2FFC-9FC8-5AE5-6C8B0F4477E3}"/>
                </a:ext>
              </a:extLst>
            </p:cNvPr>
            <p:cNvSpPr/>
            <p:nvPr/>
          </p:nvSpPr>
          <p:spPr>
            <a:xfrm>
              <a:off x="3807448" y="4489892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724F5-ECDC-C1AF-63E8-D1D9B78C296F}"/>
                </a:ext>
              </a:extLst>
            </p:cNvPr>
            <p:cNvSpPr txBox="1"/>
            <p:nvPr/>
          </p:nvSpPr>
          <p:spPr>
            <a:xfrm>
              <a:off x="3827656" y="4542006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đang </a:t>
              </a:r>
            </a:p>
            <a:p>
              <a:pPr algn="ctr"/>
              <a:r>
                <a:rPr lang="vi-VN" sz="2700" dirty="0"/>
                <a:t>nảy những chồi non.</a:t>
              </a:r>
              <a:endParaRPr 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14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2639 L -0.12057 0.0331 C -0.14557 0.04653 -0.1832 0.05394 -0.22279 0.05394 C -0.26771 0.05394 -0.30378 0.04653 -0.32878 0.0331 L -0.44922 -0.02639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1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3125 L -0.12005 0.01273 C -0.14531 0.02268 -0.18346 0.02824 -0.22344 0.02824 C -0.26875 0.02824 -0.30521 0.02268 -0.33047 0.01273 L -0.45195 -0.03125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2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9 0.1037 L -0.08059 0.06666 C -0.10156 0.05833 -0.13307 0.05393 -0.16614 0.05393 C -0.20364 0.05393 -0.23385 0.05833 -0.25481 0.06666 L -0.35546 0.103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2014 L -0.11589 0.04351 C -0.14401 0.0581 -0.18633 0.06597 -0.23086 0.06597 C -0.28138 0.06597 -0.32188 0.0581 -0.35 0.04351 L -0.48529 -0.02014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02639 L -0.08594 0.02292 C -0.09883 0.03403 -0.11823 0.04005 -0.13854 0.04005 C -0.16159 0.04005 -0.18008 0.03403 -0.19297 0.02292 L -0.25482 -0.02639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1426 L -0.03125 -0.01852 C -0.03854 0.00949 -0.04935 0.02476 -0.06068 0.02476 C -0.07357 0.02476 -0.08385 0.00949 -0.09115 -0.01852 L -0.12565 -0.142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4253D-0F72-E78A-703F-DE66CAFA7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6" y="569749"/>
            <a:ext cx="7082248" cy="12820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670B4D-7434-4093-E186-4B9312717641}"/>
              </a:ext>
            </a:extLst>
          </p:cNvPr>
          <p:cNvGrpSpPr/>
          <p:nvPr/>
        </p:nvGrpSpPr>
        <p:grpSpPr>
          <a:xfrm>
            <a:off x="679008" y="2616990"/>
            <a:ext cx="6420734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396A77B-0385-E6B2-8126-833724CAFC33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BFB6BB-6E20-B286-64A7-C841956C9BCA}"/>
                </a:ext>
              </a:extLst>
            </p:cNvPr>
            <p:cNvSpPr txBox="1"/>
            <p:nvPr/>
          </p:nvSpPr>
          <p:spPr>
            <a:xfrm>
              <a:off x="762000" y="2832602"/>
              <a:ext cx="3058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89BC744-D6AC-A32C-1B97-0AFE7EC9637F}"/>
                </a:ext>
              </a:extLst>
            </p:cNvPr>
            <p:cNvSpPr/>
            <p:nvPr/>
          </p:nvSpPr>
          <p:spPr>
            <a:xfrm>
              <a:off x="2775778" y="293624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9B86A4-66BA-418C-52FC-EA084B5DAACC}"/>
              </a:ext>
            </a:extLst>
          </p:cNvPr>
          <p:cNvGrpSpPr/>
          <p:nvPr/>
        </p:nvGrpSpPr>
        <p:grpSpPr>
          <a:xfrm>
            <a:off x="679008" y="3838716"/>
            <a:ext cx="6502014" cy="1016000"/>
            <a:chOff x="679008" y="2616990"/>
            <a:chExt cx="6502014" cy="1016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497BD6A-63F3-FE00-0451-E8C761736A2F}"/>
                </a:ext>
              </a:extLst>
            </p:cNvPr>
            <p:cNvSpPr/>
            <p:nvPr/>
          </p:nvSpPr>
          <p:spPr>
            <a:xfrm>
              <a:off x="679008" y="2616990"/>
              <a:ext cx="650201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1FA3CF-563F-9C3F-ED4E-5CE16016CAA0}"/>
                </a:ext>
              </a:extLst>
            </p:cNvPr>
            <p:cNvSpPr txBox="1"/>
            <p:nvPr/>
          </p:nvSpPr>
          <p:spPr>
            <a:xfrm>
              <a:off x="762000" y="2832602"/>
              <a:ext cx="6419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F5B8035-F085-116C-DF58-D69AE019A3D6}"/>
                </a:ext>
              </a:extLst>
            </p:cNvPr>
            <p:cNvSpPr/>
            <p:nvPr/>
          </p:nvSpPr>
          <p:spPr>
            <a:xfrm>
              <a:off x="6413058" y="292415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332014-A10A-3D95-999C-EC33DF96ABCC}"/>
              </a:ext>
            </a:extLst>
          </p:cNvPr>
          <p:cNvGrpSpPr/>
          <p:nvPr/>
        </p:nvGrpSpPr>
        <p:grpSpPr>
          <a:xfrm>
            <a:off x="700184" y="5076312"/>
            <a:ext cx="6665816" cy="1016000"/>
            <a:chOff x="679008" y="2616990"/>
            <a:chExt cx="6665816" cy="1016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C81A56B-69BF-F64A-0DFF-D616194CFB25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0E13AB-CFE4-E2A0-4B4F-45C9051510A8}"/>
                </a:ext>
              </a:extLst>
            </p:cNvPr>
            <p:cNvSpPr txBox="1"/>
            <p:nvPr/>
          </p:nvSpPr>
          <p:spPr>
            <a:xfrm>
              <a:off x="762000" y="2832602"/>
              <a:ext cx="658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103F083-1903-00C7-6A34-E4FBEE18370E}"/>
                </a:ext>
              </a:extLst>
            </p:cNvPr>
            <p:cNvSpPr/>
            <p:nvPr/>
          </p:nvSpPr>
          <p:spPr>
            <a:xfrm>
              <a:off x="6643784" y="293431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E16B0B8-3051-313C-CD06-F847FDBC5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072" y="847822"/>
            <a:ext cx="4389500" cy="319458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E8A6C431-F8ED-B53E-8E44-DEF8B000B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73" y="3632989"/>
            <a:ext cx="3901263" cy="29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6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8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8C20"/>
      </a:accent1>
      <a:accent2>
        <a:srgbClr val="FA8C20"/>
      </a:accent2>
      <a:accent3>
        <a:srgbClr val="FA8C20"/>
      </a:accent3>
      <a:accent4>
        <a:srgbClr val="FA8C20"/>
      </a:accent4>
      <a:accent5>
        <a:srgbClr val="FA8C20"/>
      </a:accent5>
      <a:accent6>
        <a:srgbClr val="FA8C2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F80F736E9D330E43957A45914DB8DFEB" ma:contentTypeVersion="0" ma:contentTypeDescription="Tạo tài liệu mới." ma:contentTypeScope="" ma:versionID="1b698407735c645f627ca8fee4076b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8ee704955033001da582a3042c0076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46E526-7B44-4E18-9D55-36D19A8883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C51F26-23B4-4935-AB96-658D71F2B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5B57C69-72C8-458E-887B-3107746DE73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726</Words>
  <Application>Microsoft Office PowerPoint</Application>
  <PresentationFormat>Màn hình rộng</PresentationFormat>
  <Paragraphs>166</Paragraphs>
  <Slides>17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5" baseType="lpstr">
      <vt:lpstr>等线</vt:lpstr>
      <vt:lpstr>#9Slide03 SVNEvery Movie Every </vt:lpstr>
      <vt:lpstr>#9Slide05 SVNUT Triumph</vt:lpstr>
      <vt:lpstr>Arial</vt:lpstr>
      <vt:lpstr>Calibri</vt:lpstr>
      <vt:lpstr>Cambria</vt:lpstr>
      <vt:lpstr>思源黑体 CN Regular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MĂNGNONTEAM</cp:keywords>
  <cp:lastModifiedBy>Windows 11</cp:lastModifiedBy>
  <cp:revision>37</cp:revision>
  <dcterms:created xsi:type="dcterms:W3CDTF">2024-02-19T08:04:45Z</dcterms:created>
  <dcterms:modified xsi:type="dcterms:W3CDTF">2024-05-13T16:18:56Z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0x010100F80F736E9D330E43957A45914DB8DFEB</vt:lpwstr>
  </property>
</Properties>
</file>