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82"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5">
            <a:extLst>
              <a:ext uri="{FF2B5EF4-FFF2-40B4-BE49-F238E27FC236}">
                <a16:creationId xmlns:a16="http://schemas.microsoft.com/office/drawing/2014/main" id="{9F7004F9-BEA9-F2A0-44F2-7A42F02DC49B}"/>
              </a:ext>
            </a:extLst>
          </p:cNvPr>
          <p:cNvSpPr txBox="1"/>
          <p:nvPr/>
        </p:nvSpPr>
        <p:spPr>
          <a:xfrm>
            <a:off x="4495418" y="730774"/>
            <a:ext cx="5239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Thứ</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ngày</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a:t>
            </a:r>
            <a:r>
              <a:rPr kumimoji="0" lang="vi-VN"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tháng</a:t>
            </a:r>
            <a:r>
              <a:rPr kumimoji="0" lang="vi-VN"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 năm …</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
        <p:nvSpPr>
          <p:cNvPr id="4" name="Rectangle 3"/>
          <p:cNvSpPr/>
          <p:nvPr/>
        </p:nvSpPr>
        <p:spPr>
          <a:xfrm>
            <a:off x="-1921294" y="460323"/>
            <a:ext cx="1719587"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85185E-6 L 0.73971 -0.51158 " pathEditMode="relative" rAng="0" ptsTypes="AA">
                                      <p:cBhvr>
                                        <p:cTn id="21" dur="2000" fill="hold"/>
                                        <p:tgtEl>
                                          <p:spTgt spid="9"/>
                                        </p:tgtEl>
                                        <p:attrNameLst>
                                          <p:attrName>ppt_x</p:attrName>
                                          <p:attrName>ppt_y</p:attrName>
                                        </p:attrNameLst>
                                      </p:cBhvr>
                                      <p:rCtr x="36979" y="-25579"/>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11"/>
          <p:cNvSpPr/>
          <p:nvPr/>
        </p:nvSpPr>
        <p:spPr>
          <a:xfrm>
            <a:off x="-1907845" y="492499"/>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
        <p:nvSpPr>
          <p:cNvPr id="26" name="Rectangle 2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
        <p:nvSpPr>
          <p:cNvPr id="5" name="Rectangle 4"/>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090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785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77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
        <p:nvSpPr>
          <p:cNvPr id="6" name="Rectangle 5"/>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
        <p:nvSpPr>
          <p:cNvPr id="11" name="Rectangle 10"/>
          <p:cNvSpPr/>
          <p:nvPr/>
        </p:nvSpPr>
        <p:spPr>
          <a:xfrm>
            <a:off x="-1894398" y="460323"/>
            <a:ext cx="1598564" cy="168280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612</Words>
  <Application>Microsoft Office PowerPoint</Application>
  <PresentationFormat>Widescreen</PresentationFormat>
  <Paragraphs>36</Paragraphs>
  <Slides>15</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Calibri Light</vt:lpstr>
      <vt:lpstr>Cambria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SKY</cp:lastModifiedBy>
  <cp:revision>21</cp:revision>
  <dcterms:created xsi:type="dcterms:W3CDTF">2023-08-06T13:31:04Z</dcterms:created>
  <dcterms:modified xsi:type="dcterms:W3CDTF">2023-10-19T01:35:33Z</dcterms:modified>
</cp:coreProperties>
</file>