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4" r:id="rId3"/>
  </p:sldMasterIdLst>
  <p:notesMasterIdLst>
    <p:notesMasterId r:id="rId22"/>
  </p:notesMasterIdLst>
  <p:sldIdLst>
    <p:sldId id="409" r:id="rId4"/>
    <p:sldId id="410" r:id="rId5"/>
    <p:sldId id="411" r:id="rId6"/>
    <p:sldId id="440" r:id="rId7"/>
    <p:sldId id="257" r:id="rId8"/>
    <p:sldId id="258" r:id="rId9"/>
    <p:sldId id="259" r:id="rId10"/>
    <p:sldId id="430" r:id="rId11"/>
    <p:sldId id="431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29" r:id="rId20"/>
    <p:sldId id="256" r:id="rId21"/>
  </p:sldIdLst>
  <p:sldSz cx="12192000" cy="6858000"/>
  <p:notesSz cx="6858000" cy="9144000"/>
  <p:embeddedFontLst>
    <p:embeddedFont>
      <p:font typeface="#9Slide05 IcielRukola" panose="020B0604020202020204" charset="0"/>
      <p:regular r:id="rId23"/>
    </p:embeddedFont>
    <p:embeddedFont>
      <p:font typeface="#9Slide05 VL Fadilla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#9Slide07 SVNDessert Menu Scrip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veat Brush" pitchFamily="2" charset="0"/>
      <p:regular r:id="rId37"/>
    </p:embeddedFont>
    <p:embeddedFont>
      <p:font typeface="Vogue-ExtraBold" panose="020B0500000000000000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019"/>
    <a:srgbClr val="E27849"/>
    <a:srgbClr val="AFEAFF"/>
    <a:srgbClr val="F6A29C"/>
    <a:srgbClr val="719DFF"/>
    <a:srgbClr val="8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61" d="100"/>
          <a:sy n="61" d="100"/>
        </p:scale>
        <p:origin x="2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9DF4-45DA-4014-A65A-31FDBE0A1DC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79D1-C4F7-4784-BB7D-311D0879F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5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11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86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63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9CBC-CBC0-18C6-38E9-631568B0A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28CA7-DA6D-FE34-1D67-53132D4E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E2D6-6697-2AA1-0B78-B60DE09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58559-B21E-AE23-756F-A60F64C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787-49C8-A284-50B0-8DFE0F41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1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E39B-17E2-4B4A-5DAC-F5156E93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F49C4-75E7-4A06-926F-E99186091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FF638-245B-5A53-3EC6-71086EE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61D2-BA03-37B9-F316-D269644A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16C5-188F-8FA5-C884-D002C512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DA1F2-C6E3-51A8-2C78-85EE64F18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92B3-D8DD-9267-84DD-F50F4120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D636-624A-BA51-B55D-F912860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3E73-F61F-C65E-242C-E2F7B6EE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0BDD-BE77-6FB3-A571-208E3E59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BB183C30-8C97-56C7-F209-2AC9092D99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535595-88DD-0A1A-5742-E9460CB07BD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8376FF-D62A-7BC6-F90E-1CABFEE1238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0A93CB-8EDB-A961-FB8A-4C266762C52E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19F845-6EEC-7F2D-9149-5ADE2BEC9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D88A7-2481-2C33-D3EB-D9BD3E27A7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03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13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7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90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49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27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1E2C-800A-AD5D-451D-E0BE9462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2DFC-45C6-7D4B-427F-C607E4DE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E3C6-099F-4DCC-5B80-16195DDF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4B64-1B19-D33C-7F0C-ED392C0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CCE8-2DCE-620B-153A-9CECDE7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22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68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46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2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13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0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0284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66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40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792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62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661D-E178-FA5F-E940-3EFBD78D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5B56-FDA5-24A5-73DE-3E4AFF27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ACA7-DA11-C817-32FF-0D495A7D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9946-57ED-75FC-091C-95C2AAC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5CEB-8C48-5DA7-9180-5733662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4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679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82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2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5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457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50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285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14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650B-0142-774D-E1E1-73D34A3E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EB16-7A4A-9089-780A-BB57EBB88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1019D-B5B3-B9E2-B574-505A89A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5DD49-C652-9A68-1AAD-D94D21D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B7B8-4311-AF39-6C33-95B2DD27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24825-86C5-17D0-43CB-7A6AB4ED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FDF8-519A-C7F3-8871-4A6232B5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5B603-72BE-47F7-5CF7-3C2E09D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7300-85DD-74BA-7057-9A67FF2FB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DE114-C11D-9229-F417-39CC1652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7A62F-A4E7-B68E-51BE-8905ED6C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FFCDD-9CC3-A47A-0FEB-D9DC2ABF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95F06-2194-7461-CE43-6EB84049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D8854-36A6-BFB0-AFE5-DB3BD894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7F9D-1541-833A-0A2D-EF92A5A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D0A83-4409-1B2C-A23A-0E8E1FC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DDFC-913B-2758-213B-F1FB030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F3692-8848-3F3E-5CE1-17101C83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E9CE-95CE-9684-C5C3-25F6456B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5204B-FF56-A295-D9BF-B590AEA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90C0-9C49-EE98-D894-A27BBA0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EE0D-9B01-E764-BCBD-9D1A51FC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5980-D6B4-43A2-5C59-69185DAA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CB659-905A-44CC-252E-EE23837B3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AD86-C6D6-644D-3D14-D4E78A5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1D0F5-B4AB-7703-F7B9-88A3C4A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F331F-1E53-8E47-596A-9DB85E8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971-F34B-27B2-D5D0-8AA49C45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6F567-0B3F-4C48-9255-3E1885962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D1C69-5683-0F01-09FA-60FD15709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30F5-58CD-9011-ACD6-6F279F6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4253-DC9F-5AD5-9C5D-33A047E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9BB7-7257-6991-49E4-D1589E7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6D100-274B-13F1-0C76-6AA78F5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63E2-43F4-B803-6CE9-03C5EFB3D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0DCE-27A1-DA60-F26F-DB52706B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5CCB-7DBA-4DE1-A714-0E89E30E326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C9B7A-25F5-78D5-9E50-B58E3391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D29C-BBA3-5590-4D71-51D3B5A7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15050D-95A8-124A-DCDE-D811F7750FE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896FB7-C374-2D04-C43C-3D871B96F05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C3306-D80B-DD0F-017A-DF441B8B1D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5C8C-4268-63BD-36B6-080B071CF8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D3150-4B64-2F2C-2CB3-3BC8AD0CE19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12516C-59BB-D237-CAEA-F7E9217829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B421CE-B795-FAFA-EC23-9180BDD7A97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A79375-39C8-1154-BF0F-83E60530364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1744A-1E96-A49F-859F-F93A67E9E6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5E4B8-34B0-F2CB-A0C4-6E2AF159D1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3" y="64886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#9Slide05 IcielRukola" panose="02000506050000020003" pitchFamily="2" charset="0"/>
              </a:rPr>
              <a:t>HongLinh</a:t>
            </a:r>
            <a:endParaRPr lang="en-US" dirty="0">
              <a:solidFill>
                <a:schemeClr val="bg2">
                  <a:lumMod val="90000"/>
                </a:schemeClr>
              </a:solidFill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01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tags" Target="../tags/tag6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0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9.png"/><Relationship Id="rId2" Type="http://schemas.openxmlformats.org/officeDocument/2006/relationships/tags" Target="../tags/tag22.xml"/><Relationship Id="rId16" Type="http://schemas.openxmlformats.org/officeDocument/2006/relationships/image" Target="../media/image34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png"/><Relationship Id="rId5" Type="http://schemas.openxmlformats.org/officeDocument/2006/relationships/tags" Target="../tags/tag25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6.png"/><Relationship Id="rId5" Type="http://schemas.openxmlformats.org/officeDocument/2006/relationships/tags" Target="../tags/tag11.xml"/><Relationship Id="rId10" Type="http://schemas.openxmlformats.org/officeDocument/2006/relationships/image" Target="../media/image10.png"/><Relationship Id="rId4" Type="http://schemas.openxmlformats.org/officeDocument/2006/relationships/tags" Target="../tags/tag10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0.png"/><Relationship Id="rId4" Type="http://schemas.openxmlformats.org/officeDocument/2006/relationships/tags" Target="../tags/tag16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tags" Target="../tags/tag19.xml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0.png"/><Relationship Id="rId4" Type="http://schemas.openxmlformats.org/officeDocument/2006/relationships/tags" Target="../tags/tag20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图形"/>
          <p:cNvGrpSpPr/>
          <p:nvPr/>
        </p:nvGrpSpPr>
        <p:grpSpPr>
          <a:xfrm>
            <a:off x="-10160" y="0"/>
            <a:ext cx="12202160" cy="6858000"/>
            <a:chOff x="-15" y="0"/>
            <a:chExt cx="19216" cy="10800"/>
          </a:xfrm>
        </p:grpSpPr>
        <p:pic>
          <p:nvPicPr>
            <p:cNvPr id="4" name="图形" descr="5ccee593e7ab4"/>
            <p:cNvPicPr>
              <a:picLocks noChangeAspect="1"/>
            </p:cNvPicPr>
            <p:nvPr/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/>
          </p:nvPicPr>
          <p:blipFill>
            <a:blip r:embed="rId7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18" name="图形" descr="5cbd2efc09b3b"/>
            <p:cNvPicPr>
              <a:picLocks noChangeAspect="1"/>
            </p:cNvPicPr>
            <p:nvPr/>
          </p:nvPicPr>
          <p:blipFill>
            <a:blip r:embed="rId9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/>
          </p:nvPicPr>
          <p:blipFill>
            <a:blip r:embed="rId10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0" name="图形" descr="5ce8f767eed3c"/>
            <p:cNvPicPr>
              <a:picLocks noChangeAspect="1"/>
            </p:cNvPicPr>
            <p:nvPr/>
          </p:nvPicPr>
          <p:blipFill>
            <a:blip r:embed="rId10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sp>
        <p:nvSpPr>
          <p:cNvPr id="13" name="图形"/>
          <p:cNvSpPr/>
          <p:nvPr/>
        </p:nvSpPr>
        <p:spPr>
          <a:xfrm>
            <a:off x="4009390" y="1625600"/>
            <a:ext cx="4347614" cy="534670"/>
          </a:xfrm>
          <a:prstGeom prst="roundRect">
            <a:avLst>
              <a:gd name="adj" fmla="val 50000"/>
            </a:avLst>
          </a:prstGeom>
          <a:solidFill>
            <a:srgbClr val="71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Luyện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từ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và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câu</a:t>
            </a:r>
            <a:endParaRPr lang="zh-CN" altLang="en-US" sz="40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E850B8-9C1A-30D3-0BEA-8BFD1EAA7082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7C070-C8FD-451E-9D66-A18218C075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165A0-BAD7-A7FC-9387-658A5E0E69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415ABC-98A3-B16A-88D2-BF10D376A0C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A9D24-9CA8-6304-3A19-8A30FD4B9FF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98A17E-8E2B-75DD-978B-992C3365E4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975" y="2279131"/>
            <a:ext cx="7413379" cy="318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82" y="-134058"/>
            <a:ext cx="1718072" cy="171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7" y="5549149"/>
            <a:ext cx="932769" cy="957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B30AB-4E0C-AE1E-8BDE-DDBB4AC71F75}"/>
              </a:ext>
            </a:extLst>
          </p:cNvPr>
          <p:cNvSpPr txBox="1"/>
          <p:nvPr/>
        </p:nvSpPr>
        <p:spPr>
          <a:xfrm>
            <a:off x="2209478" y="529523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vi-VN" sz="4000" dirty="0">
                <a:latin typeface="Cambria" panose="02040503050406030204" pitchFamily="18" charset="0"/>
              </a:rPr>
              <a:t>Chứa tiếng “yêu"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</a:rPr>
              <a:t>yêu quý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E1224-B946-AE93-6EB1-5D16732A8B10}"/>
              </a:ext>
            </a:extLst>
          </p:cNvPr>
          <p:cNvSpPr txBox="1"/>
          <p:nvPr/>
        </p:nvSpPr>
        <p:spPr>
          <a:xfrm>
            <a:off x="2574417" y="2566273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B2A60-AF93-4E35-9BB4-B6737CE3A116}"/>
              </a:ext>
            </a:extLst>
          </p:cNvPr>
          <p:cNvSpPr txBox="1"/>
          <p:nvPr/>
        </p:nvSpPr>
        <p:spPr>
          <a:xfrm>
            <a:off x="2508966" y="1112324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F474A-A8CB-1F0C-B37D-E334866D7C17}"/>
              </a:ext>
            </a:extLst>
          </p:cNvPr>
          <p:cNvSpPr txBox="1"/>
          <p:nvPr/>
        </p:nvSpPr>
        <p:spPr>
          <a:xfrm>
            <a:off x="2508966" y="400572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34D9-9AAC-721B-B914-25B46122CB4D}"/>
              </a:ext>
            </a:extLst>
          </p:cNvPr>
          <p:cNvSpPr txBox="1"/>
          <p:nvPr/>
        </p:nvSpPr>
        <p:spPr>
          <a:xfrm>
            <a:off x="2209478" y="3312336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c. Chứa tiếng “nhớ”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nhớ m</a:t>
            </a:r>
            <a:r>
              <a:rPr lang="en-US" sz="4000" dirty="0">
                <a:latin typeface="Cambria" panose="02040503050406030204" pitchFamily="18" charset="0"/>
              </a:rPr>
              <a:t>o</a:t>
            </a:r>
            <a:r>
              <a:rPr lang="vi-VN" sz="4000" dirty="0">
                <a:latin typeface="Cambria" panose="02040503050406030204" pitchFamily="18" charset="0"/>
              </a:rPr>
              <a:t>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E0391-0B01-0F4C-59E3-6DBC9126FB23}"/>
              </a:ext>
            </a:extLst>
          </p:cNvPr>
          <p:cNvSpPr txBox="1"/>
          <p:nvPr/>
        </p:nvSpPr>
        <p:spPr>
          <a:xfrm>
            <a:off x="2209478" y="1882217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b. Chứa tiếng “thương”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thương mến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147FB-1ED6-7D82-A50B-4F8B84F1A5A8}"/>
              </a:ext>
            </a:extLst>
          </p:cNvPr>
          <p:cNvSpPr txBox="1"/>
          <p:nvPr/>
        </p:nvSpPr>
        <p:spPr>
          <a:xfrm>
            <a:off x="2209478" y="4722539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d. Chứa tiếng “tiếc"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latin typeface="Cambria" panose="02040503050406030204" pitchFamily="18" charset="0"/>
              </a:rPr>
              <a:t> tiếc nuối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0923D-A133-8F0F-5A89-E15E54925A69}"/>
              </a:ext>
            </a:extLst>
          </p:cNvPr>
          <p:cNvSpPr txBox="1"/>
          <p:nvPr/>
        </p:nvSpPr>
        <p:spPr>
          <a:xfrm>
            <a:off x="2574417" y="543935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94D58-0E59-8790-0E49-B0098668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6" y="147929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1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742221-CED4-10CF-4729-3865B2A6F9A4}"/>
              </a:ext>
            </a:extLst>
          </p:cNvPr>
          <p:cNvSpPr txBox="1"/>
          <p:nvPr/>
        </p:nvSpPr>
        <p:spPr>
          <a:xfrm>
            <a:off x="521372" y="1244353"/>
            <a:ext cx="107065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ơi!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Hôm 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Mai 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mẹ!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r" rtl="0" latinLnBrk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B0167-85C0-9A9D-6D08-147F525BE970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1477F-C7DA-53FF-7474-B0D5537FAE94}"/>
              </a:ext>
            </a:extLst>
          </p:cNvPr>
          <p:cNvGrpSpPr/>
          <p:nvPr/>
        </p:nvGrpSpPr>
        <p:grpSpPr>
          <a:xfrm>
            <a:off x="1805988" y="1716864"/>
            <a:ext cx="881833" cy="561482"/>
            <a:chOff x="-528110" y="4223226"/>
            <a:chExt cx="881833" cy="5614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CC9C4-7E3A-4AC3-1F47-BBD4532EC49C}"/>
              </a:ext>
            </a:extLst>
          </p:cNvPr>
          <p:cNvGrpSpPr/>
          <p:nvPr/>
        </p:nvGrpSpPr>
        <p:grpSpPr>
          <a:xfrm>
            <a:off x="5511099" y="2259850"/>
            <a:ext cx="1480251" cy="561482"/>
            <a:chOff x="-382248" y="4252655"/>
            <a:chExt cx="1480251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47CF0-3EA7-C3F3-356E-E71D8B76BF01}"/>
              </a:ext>
            </a:extLst>
          </p:cNvPr>
          <p:cNvGrpSpPr/>
          <p:nvPr/>
        </p:nvGrpSpPr>
        <p:grpSpPr>
          <a:xfrm>
            <a:off x="2561420" y="3680734"/>
            <a:ext cx="2186095" cy="565259"/>
            <a:chOff x="-528110" y="4291264"/>
            <a:chExt cx="2186095" cy="5652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0C9C4-EA91-F69B-2781-7F087107FD50}"/>
              </a:ext>
            </a:extLst>
          </p:cNvPr>
          <p:cNvGrpSpPr/>
          <p:nvPr/>
        </p:nvGrpSpPr>
        <p:grpSpPr>
          <a:xfrm>
            <a:off x="8947134" y="3703046"/>
            <a:ext cx="1396337" cy="565259"/>
            <a:chOff x="-92841" y="4291264"/>
            <a:chExt cx="1396337" cy="5652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DD99F-2906-4EEF-D34D-C58B44222CE5}"/>
              </a:ext>
            </a:extLst>
          </p:cNvPr>
          <p:cNvGrpSpPr/>
          <p:nvPr/>
        </p:nvGrpSpPr>
        <p:grpSpPr>
          <a:xfrm>
            <a:off x="598580" y="4696805"/>
            <a:ext cx="944593" cy="561482"/>
            <a:chOff x="-92841" y="4291264"/>
            <a:chExt cx="944593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200562-7C72-0DF6-9923-4D2444649C1D}"/>
              </a:ext>
            </a:extLst>
          </p:cNvPr>
          <p:cNvGrpSpPr/>
          <p:nvPr/>
        </p:nvGrpSpPr>
        <p:grpSpPr>
          <a:xfrm>
            <a:off x="5426454" y="4729024"/>
            <a:ext cx="590106" cy="561482"/>
            <a:chOff x="84402" y="4291264"/>
            <a:chExt cx="590106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6F61D6-8F8A-BF64-BCD7-8FA1FC5208C1}"/>
              </a:ext>
            </a:extLst>
          </p:cNvPr>
          <p:cNvGrpSpPr/>
          <p:nvPr/>
        </p:nvGrpSpPr>
        <p:grpSpPr>
          <a:xfrm>
            <a:off x="3984540" y="5198927"/>
            <a:ext cx="1050918" cy="561482"/>
            <a:chOff x="-92841" y="4291264"/>
            <a:chExt cx="1050918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C3A339-C7BA-44C7-0993-F47E3B7CEDF7}"/>
              </a:ext>
            </a:extLst>
          </p:cNvPr>
          <p:cNvGrpSpPr/>
          <p:nvPr/>
        </p:nvGrpSpPr>
        <p:grpSpPr>
          <a:xfrm>
            <a:off x="8159935" y="5651747"/>
            <a:ext cx="767349" cy="561482"/>
            <a:chOff x="-92841" y="4291264"/>
            <a:chExt cx="767349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B6BC5C5-E4D7-5FAA-1022-83D0C63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" y="92387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14A05-6F8A-9BD5-FD07-9FFE9EA77261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Sử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701"/>
          <a:stretch/>
        </p:blipFill>
        <p:spPr>
          <a:xfrm>
            <a:off x="206694" y="1487155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98A00-4B44-A09C-03C4-43A07CBF0678}"/>
              </a:ext>
            </a:extLst>
          </p:cNvPr>
          <p:cNvGrpSpPr/>
          <p:nvPr/>
        </p:nvGrpSpPr>
        <p:grpSpPr>
          <a:xfrm>
            <a:off x="937985" y="4755290"/>
            <a:ext cx="2082800" cy="737849"/>
            <a:chOff x="1117600" y="5063067"/>
            <a:chExt cx="2082800" cy="7378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0DD77A-FD4A-4329-046F-476CAE392496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420B9-6E64-5D35-A969-A8D7685CD1AC}"/>
              </a:ext>
            </a:extLst>
          </p:cNvPr>
          <p:cNvGrpSpPr/>
          <p:nvPr/>
        </p:nvGrpSpPr>
        <p:grpSpPr>
          <a:xfrm>
            <a:off x="3420381" y="4755290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38238-9310-8658-B373-41B908E70507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366F7-CBF7-72CB-9C83-F1EDC13A935E}"/>
              </a:ext>
            </a:extLst>
          </p:cNvPr>
          <p:cNvGrpSpPr/>
          <p:nvPr/>
        </p:nvGrpSpPr>
        <p:grpSpPr>
          <a:xfrm>
            <a:off x="5916385" y="4755290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38921-49A7-B1E2-17B2-FABCB4F7E98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B1FFA-ECB4-222D-B6B8-E3D799FBB942}"/>
              </a:ext>
            </a:extLst>
          </p:cNvPr>
          <p:cNvGrpSpPr/>
          <p:nvPr/>
        </p:nvGrpSpPr>
        <p:grpSpPr>
          <a:xfrm>
            <a:off x="4112985" y="567203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66676-B9D7-AF96-3292-C1F87B2C1FC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00D470-F00B-B4B6-36EA-1801B9FEC251}"/>
              </a:ext>
            </a:extLst>
          </p:cNvPr>
          <p:cNvGrpSpPr/>
          <p:nvPr/>
        </p:nvGrpSpPr>
        <p:grpSpPr>
          <a:xfrm>
            <a:off x="6595381" y="5672037"/>
            <a:ext cx="2082800" cy="737849"/>
            <a:chOff x="1117600" y="5063067"/>
            <a:chExt cx="2082800" cy="7378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7385E03-3651-B884-3222-5DAC80B8D68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AC01D3-EA10-10F3-C67C-FE6D1A5B33B7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3F86A-AF8E-56B7-BA46-439B7D10772D}"/>
              </a:ext>
            </a:extLst>
          </p:cNvPr>
          <p:cNvGrpSpPr/>
          <p:nvPr/>
        </p:nvGrpSpPr>
        <p:grpSpPr>
          <a:xfrm>
            <a:off x="9091385" y="5672037"/>
            <a:ext cx="2082800" cy="737849"/>
            <a:chOff x="1117600" y="5063067"/>
            <a:chExt cx="2082800" cy="7378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58C833-2F82-6E44-B762-B9753256D89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136DBA-8AB5-6F0E-F0EF-3449990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249378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6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9" r="66238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949841" y="4482302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sốt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40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mệt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199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92" t="2895" r="32546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An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ngã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50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6" t="2895" r="402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Sau khi chơi thể thao, Mai cảm thấy rất </a:t>
            </a:r>
            <a:r>
              <a:rPr lang="vi-VN" sz="4000" b="1" dirty="0">
                <a:solidFill>
                  <a:srgbClr val="DE4019"/>
                </a:solidFill>
                <a:latin typeface="Cambria" panose="02040503050406030204" pitchFamily="18" charset="0"/>
              </a:rPr>
              <a:t>khát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nước.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5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c8a35b8b500d">
            <a:extLst>
              <a:ext uri="{FF2B5EF4-FFF2-40B4-BE49-F238E27FC236}">
                <a16:creationId xmlns:a16="http://schemas.microsoft.com/office/drawing/2014/main" id="{7539C5DA-85C6-8DA6-1661-E00CF61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4" y="301809"/>
            <a:ext cx="9498272" cy="62543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FC18A-E231-BC3E-2DA3-7314578FBD18}"/>
              </a:ext>
            </a:extLst>
          </p:cNvPr>
          <p:cNvSpPr txBox="1"/>
          <p:nvPr/>
        </p:nvSpPr>
        <p:spPr>
          <a:xfrm>
            <a:off x="2590799" y="2428435"/>
            <a:ext cx="7982557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形" descr="5cbd2efc09a0e">
            <a:extLst>
              <a:ext uri="{FF2B5EF4-FFF2-40B4-BE49-F238E27FC236}">
                <a16:creationId xmlns:a16="http://schemas.microsoft.com/office/drawing/2014/main" id="{68504EFF-6867-A859-4EAE-DD49E684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0" r="2994" b="6037"/>
          <a:stretch>
            <a:fillRect/>
          </a:stretch>
        </p:blipFill>
        <p:spPr>
          <a:xfrm>
            <a:off x="7579663" y="3429000"/>
            <a:ext cx="4237628" cy="32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FDA65-8CDF-3F31-7479-FD55EC0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3" y="1126039"/>
            <a:ext cx="643183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图形"/>
          <p:cNvGrpSpPr/>
          <p:nvPr/>
        </p:nvGrpSpPr>
        <p:grpSpPr>
          <a:xfrm>
            <a:off x="-9525" y="0"/>
            <a:ext cx="12202160" cy="6858000"/>
            <a:chOff x="-15" y="0"/>
            <a:chExt cx="19216" cy="10800"/>
          </a:xfrm>
        </p:grpSpPr>
        <p:pic>
          <p:nvPicPr>
            <p:cNvPr id="12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21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22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23" name="图形" descr="5ccee593e7ab4-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24" name="图形" descr="5cbd2efc09b3b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26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7" name="图形" descr="5ce8f767eed3c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C238CD-6B81-5A3C-23CC-BE76AC92F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2866" y="1898314"/>
            <a:ext cx="8090093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6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5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21" name="图形" descr="5c9f6e45990f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sp>
        <p:nvSpPr>
          <p:cNvPr id="17" name="图形"/>
          <p:cNvSpPr/>
          <p:nvPr/>
        </p:nvSpPr>
        <p:spPr>
          <a:xfrm>
            <a:off x="2464435" y="1784350"/>
            <a:ext cx="482600" cy="473075"/>
          </a:xfrm>
          <a:prstGeom prst="star5">
            <a:avLst>
              <a:gd name="adj" fmla="val 26324"/>
              <a:gd name="hf" fmla="val 105146"/>
              <a:gd name="vf" fmla="val 110557"/>
            </a:avLst>
          </a:prstGeom>
          <a:solidFill>
            <a:srgbClr val="ED7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包图简圆体" panose="02010601030101010101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72A95-FF47-C4C2-FC32-912900DF6331}"/>
              </a:ext>
            </a:extLst>
          </p:cNvPr>
          <p:cNvSpPr txBox="1"/>
          <p:nvPr/>
        </p:nvSpPr>
        <p:spPr>
          <a:xfrm>
            <a:off x="3820419" y="857567"/>
            <a:ext cx="48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Yêu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cần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đạt</a:t>
            </a:r>
            <a:endParaRPr lang="en-US" sz="6000" b="1" dirty="0">
              <a:solidFill>
                <a:srgbClr val="DE4019"/>
              </a:solidFill>
              <a:latin typeface="#9Slide05 VL Fadil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27796-A39D-79FD-42EE-3419F8864581}"/>
              </a:ext>
            </a:extLst>
          </p:cNvPr>
          <p:cNvSpPr txBox="1"/>
          <p:nvPr/>
        </p:nvSpPr>
        <p:spPr>
          <a:xfrm>
            <a:off x="2378233" y="2020887"/>
            <a:ext cx="8761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Luyện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nghĩa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43C38-11E7-D2BD-3CFE-2CB479A1B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0438" y="2162292"/>
            <a:ext cx="8364437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8" y="-281370"/>
            <a:ext cx="8363166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3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lượn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Xanh</a:t>
            </a: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tươi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chim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Đám</a:t>
            </a:r>
            <a:r>
              <a:rPr lang="en-US" sz="4400" b="1" noProof="0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Từ nào sau đây là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 Nam đau chân vì bị ngã</a:t>
            </a:r>
            <a:b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Câu trên có bao nhiêu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Sốt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  <a:t>Bé bị sốt đến 40 độ C</a:t>
            </a:r>
            <a:b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bg1">
                    <a:lumMod val="10000"/>
                  </a:schemeClr>
                </a:solidFill>
                <a:latin typeface="#9Slide07 SVNDessert Menu Scrip" panose="00000500000000000000" pitchFamily="2" charset="0"/>
              </a:rPr>
              <a:t>Từ nào trong câu sau là động từ?</a:t>
            </a:r>
            <a:endParaRPr sz="4800" dirty="0">
              <a:solidFill>
                <a:schemeClr val="bg1">
                  <a:lumMod val="1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41" y="240710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3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3E2D4AD-487C-4FE5-57A0-BA3A20E1A0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174" y="2145681"/>
            <a:ext cx="8224217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5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2506075" y="360984"/>
            <a:ext cx="6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691434" y="1059422"/>
            <a:ext cx="10029117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a. Chứa tiếng “yêu"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b. Chứa tiếng “thương”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c. Chứa tiếng “nhớ”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nhớ m</a:t>
            </a:r>
            <a:r>
              <a:rPr lang="en-US" sz="4400" dirty="0">
                <a:latin typeface="Cambria" panose="02040503050406030204" pitchFamily="18" charset="0"/>
              </a:rPr>
              <a:t>o</a:t>
            </a:r>
            <a:r>
              <a:rPr lang="vi-VN" sz="4400" dirty="0">
                <a:latin typeface="Cambria" panose="020405030504060302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d. Chứa tiếng “tiếc"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latin typeface="Cambria" panose="02040503050406030204" pitchFamily="18" charset="0"/>
              </a:rPr>
              <a:t> tiếc nuối</a:t>
            </a:r>
            <a:endParaRPr lang="en-US" sz="4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C7032-A737-034E-6F94-18208329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9" y="222027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478</Words>
  <Application>Microsoft Office PowerPoint</Application>
  <PresentationFormat>Widescreen</PresentationFormat>
  <Paragraphs>70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Vogue-ExtraBold</vt:lpstr>
      <vt:lpstr>Times New Roman</vt:lpstr>
      <vt:lpstr>Baloo 2</vt:lpstr>
      <vt:lpstr>Caveat Brush</vt:lpstr>
      <vt:lpstr>#9Slide07 HoneyCream</vt:lpstr>
      <vt:lpstr>Calibri Light</vt:lpstr>
      <vt:lpstr>SVN-Ready</vt:lpstr>
      <vt:lpstr>SVN-Newton</vt:lpstr>
      <vt:lpstr>Arial</vt:lpstr>
      <vt:lpstr>Cambria</vt:lpstr>
      <vt:lpstr>Calibri</vt:lpstr>
      <vt:lpstr>#9Slide05 VL Fadilla</vt:lpstr>
      <vt:lpstr>#9Slide07 SVNDessert Menu Scrip</vt:lpstr>
      <vt:lpstr>#9Slide05 IcielRukola</vt:lpstr>
      <vt:lpstr>Office Theme</vt:lpstr>
      <vt:lpstr>1_Office Theme</vt:lpstr>
      <vt:lpstr>Kawaii Bubble Tea Bran MK Plan by Slidesgo</vt:lpstr>
      <vt:lpstr>PowerPoint Presentation</vt:lpstr>
      <vt:lpstr>PowerPoint Presentation</vt:lpstr>
      <vt:lpstr>PowerPoint Presentation</vt:lpstr>
      <vt:lpstr>Ở đây có bán trà sữa</vt:lpstr>
      <vt:lpstr>Từ nào sau đây là động từ?</vt:lpstr>
      <vt:lpstr>Bạn Nam đau chân vì bị ngã Câu trên có bao nhiêu động từ?</vt:lpstr>
      <vt:lpstr>Bé bị sốt đến 40 độ C Từ nào trong câu sau là động từ?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KhanhHuyen;KHANHHUYEN</dc:creator>
  <cp:keywords>MNT;MANGNONTEAM</cp:keywords>
  <cp:lastModifiedBy>SKY</cp:lastModifiedBy>
  <cp:revision>24</cp:revision>
  <dcterms:created xsi:type="dcterms:W3CDTF">2023-06-29T12:54:31Z</dcterms:created>
  <dcterms:modified xsi:type="dcterms:W3CDTF">2023-10-16T03:20:23Z</dcterms:modified>
</cp:coreProperties>
</file>