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6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0.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1109</Words>
  <Application>Microsoft Office PowerPoint</Application>
  <PresentationFormat>Widescreen</PresentationFormat>
  <Paragraphs>115</Paragraphs>
  <Slides>34</Slides>
  <Notes>33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#9Slide03 Arima Madurai Medium</vt:lpstr>
      <vt:lpstr>Algerian</vt:lpstr>
      <vt:lpstr>Arial</vt:lpstr>
      <vt:lpstr>Arimo</vt:lpstr>
      <vt:lpstr>Calibri</vt:lpstr>
      <vt:lpstr>Calibri Light</vt:lpstr>
      <vt:lpstr>Cambria</vt:lpstr>
      <vt:lpstr>Delius Swash Caps</vt:lpstr>
      <vt:lpstr>Hammersmith One</vt:lpstr>
      <vt:lpstr>Montserrat</vt:lpstr>
      <vt:lpstr>Times New Roman</vt:lpstr>
      <vt:lpstr>Wingdings</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SKY</cp:lastModifiedBy>
  <cp:revision>47</cp:revision>
  <dcterms:created xsi:type="dcterms:W3CDTF">2023-07-31T23:18:00Z</dcterms:created>
  <dcterms:modified xsi:type="dcterms:W3CDTF">2023-10-17T03:33:25Z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