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5"/>
  </p:notesMasterIdLst>
  <p:sldIdLst>
    <p:sldId id="2007577107" r:id="rId4"/>
    <p:sldId id="258" r:id="rId5"/>
    <p:sldId id="259" r:id="rId6"/>
    <p:sldId id="260" r:id="rId7"/>
    <p:sldId id="261" r:id="rId8"/>
    <p:sldId id="281" r:id="rId9"/>
    <p:sldId id="283" r:id="rId10"/>
    <p:sldId id="284" r:id="rId11"/>
    <p:sldId id="285" r:id="rId12"/>
    <p:sldId id="301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83187" y="1114759"/>
            <a:ext cx="8748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8909" y="528952"/>
            <a:ext cx="1239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/>
              </a:rPr>
              <a:t>2A4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151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7867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7487" y="2863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6404" y="25908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871" y="49472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2985" y="4947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1" y="28017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5300" y="5844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3888" y="25399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1178" y="585861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4175" y="27654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02312E-6 L 0.1237 0.31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5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5723E-6 L -0.04297 0.300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4335E-6 L -0.0918 0.336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09827E-6 L 0.02721 0.444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38728E-6 L 0.01185 0.47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381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82659E-7 L -0.18476 0.449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2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3" grpId="1"/>
      <p:bldP spid="8" grpId="0"/>
      <p:bldP spid="8" grpId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429" y="898478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98800" y="889621"/>
            <a:ext cx="617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883313" y="872121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dirty="0" err="1">
                <a:solidFill>
                  <a:prstClr val="white"/>
                </a:solidFill>
                <a:latin typeface="Calibri" panose="020F0502020204030204"/>
              </a:rPr>
              <a:t>66 - </a:t>
            </a:r>
            <a:r>
              <a:rPr lang="en-US" sz="6000" err="1">
                <a:solidFill>
                  <a:prstClr val="white"/>
                </a:solidFill>
                <a:latin typeface="Calibri" panose="020F0502020204030204"/>
              </a:rPr>
              <a:t>6 </a:t>
            </a:r>
            <a:r>
              <a:rPr lang="en-US" sz="6000">
                <a:solidFill>
                  <a:prstClr val="white"/>
                </a:solidFill>
                <a:latin typeface="Calibri" panose="020F0502020204030204"/>
              </a:rPr>
              <a:t>= ?</a:t>
            </a:r>
            <a:endParaRPr lang="en-US" sz="60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61" y="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61" y="-38551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3396" y="1292530"/>
            <a:ext cx="113781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</a:t>
            </a:r>
            <a:r>
              <a:rPr kumimoji="0" lang="en-US" sz="66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:</a:t>
            </a:r>
            <a:r>
              <a:rPr kumimoji="0" lang="en-US" sz="66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baseline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Trang 13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45" b="55771" l="12862" r="42359"/>
                    </a14:imgEffect>
                  </a14:imgLayer>
                </a14:imgProps>
              </a:ext>
            </a:extLst>
          </a:blip>
          <a:srcRect l="9175" t="23004" r="53954" b="40588"/>
          <a:stretch/>
        </p:blipFill>
        <p:spPr>
          <a:xfrm>
            <a:off x="1834663" y="1154123"/>
            <a:ext cx="3435620" cy="184052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6" b="23000" l="3147" r="28322"/>
                    </a14:imgEffect>
                  </a14:imgLayer>
                </a14:imgProps>
              </a:ext>
            </a:extLst>
          </a:blip>
          <a:srcRect r="68531" b="74445"/>
          <a:stretch/>
        </p:blipFill>
        <p:spPr>
          <a:xfrm>
            <a:off x="18815" y="0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8" b="54893" l="48342" r="64849"/>
                    </a14:imgEffect>
                  </a14:imgLayer>
                </a14:imgProps>
              </a:ext>
            </a:extLst>
          </a:blip>
          <a:srcRect l="46279" t="24839" r="33088" b="41768"/>
          <a:stretch/>
        </p:blipFill>
        <p:spPr>
          <a:xfrm>
            <a:off x="6761950" y="1268637"/>
            <a:ext cx="1922585" cy="168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1099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6582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2929" y="333013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8983" y="33549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         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1100" y="33645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6582" y="33638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7221" y="3352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Down Arrow 8"/>
          <p:cNvSpPr/>
          <p:nvPr/>
        </p:nvSpPr>
        <p:spPr>
          <a:xfrm>
            <a:off x="311327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072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29286" y="38973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73570" y="4724403"/>
            <a:ext cx="17620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422" y="4712680"/>
            <a:ext cx="17620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0657" y="4731811"/>
            <a:ext cx="121058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2473" y="5693167"/>
            <a:ext cx="483818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54" y="1947544"/>
            <a:ext cx="11333147" cy="29440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4031932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37601" y="3997864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335262" y="4031931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594574"/>
            <a:ext cx="6467795" cy="1453423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03503" y="3294643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54344" y="376944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78431" y="3315780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583461" y="3810083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71039" y="3312878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162554" y="385797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822015" y="3309157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72856" y="378540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29624" y="4905816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39086" y="4905814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7937" y="4905818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40178" y="4905820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188</Words>
  <Application>Microsoft Office PowerPoint</Application>
  <PresentationFormat>Widescreen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ITC Avant Garde Std Bk</vt:lpstr>
      <vt:lpstr>Times New Roman</vt:lpstr>
      <vt:lpstr>UTM Avo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Huyền Đỗ</cp:lastModifiedBy>
  <cp:revision>18</cp:revision>
  <dcterms:created xsi:type="dcterms:W3CDTF">2021-05-04T10:26:00Z</dcterms:created>
  <dcterms:modified xsi:type="dcterms:W3CDTF">2021-09-11T14:09:42Z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