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56" r:id="rId4"/>
    <p:sldId id="257" r:id="rId5"/>
    <p:sldId id="258" r:id="rId6"/>
    <p:sldId id="335" r:id="rId7"/>
    <p:sldId id="320" r:id="rId8"/>
    <p:sldId id="259" r:id="rId9"/>
    <p:sldId id="323" r:id="rId10"/>
    <p:sldId id="324" r:id="rId11"/>
    <p:sldId id="325" r:id="rId12"/>
    <p:sldId id="326" r:id="rId13"/>
    <p:sldId id="327" r:id="rId14"/>
    <p:sldId id="328" r:id="rId15"/>
    <p:sldId id="329" r:id="rId16"/>
    <p:sldId id="330" r:id="rId17"/>
    <p:sldId id="333" r:id="rId18"/>
    <p:sldId id="334" r:id="rId19"/>
    <p:sldId id="269" r:id="rId20"/>
    <p:sldId id="322" r:id="rId21"/>
    <p:sldId id="318" r:id="rId22"/>
  </p:sldIdLst>
  <p:sldSz cx="12192000" cy="6858000"/>
  <p:notesSz cx="6858000" cy="9144000"/>
  <p:embeddedFontLst>
    <p:embeddedFont>
      <p:font typeface="#9Slide07 HoneyCream" pitchFamily="2"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SVN-Dancing Script" panose="02040603050506020204" pitchFamily="18" charset="0"/>
      <p:regular r:id="rId34"/>
    </p:embeddedFont>
    <p:embeddedFont>
      <p:font typeface="SVN-Newton" panose="02040603050506020204" pitchFamily="18" charset="0"/>
      <p:regular r:id="rId35"/>
    </p:embeddedFont>
    <p:embeddedFont>
      <p:font typeface="SVN-Ready" panose="02040603050506020204" pitchFamily="18" charset="0"/>
      <p:regular r:id="rId36"/>
    </p:embeddedFont>
    <p:embeddedFont>
      <p:font typeface="Vogue-ExtraBold" panose="020B0500000000000000" pitchFamily="3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4" autoAdjust="0"/>
    <p:restoredTop sz="94660"/>
  </p:normalViewPr>
  <p:slideViewPr>
    <p:cSldViewPr snapToGrid="0">
      <p:cViewPr varScale="1">
        <p:scale>
          <a:sx n="72" d="100"/>
          <a:sy n="72" d="100"/>
        </p:scale>
        <p:origin x="12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B41D-237D-E861-A5C1-977F288BF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EC2E68-5A07-9AE3-602E-20F514BC8A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B3838-43F0-3455-AFBB-A9A068A90B8B}"/>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5" name="Footer Placeholder 4">
            <a:extLst>
              <a:ext uri="{FF2B5EF4-FFF2-40B4-BE49-F238E27FC236}">
                <a16:creationId xmlns:a16="http://schemas.microsoft.com/office/drawing/2014/main" id="{F73E78C0-CB4C-3815-0EDA-25278524D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F9580-B06E-BAE4-3EB3-02E967F36971}"/>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280651564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47C0-1355-1A87-EF24-A4B4CA9CC4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66D57-83C0-5606-2F19-0A2CA82BA8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78D11-DAA8-6DAD-B5C9-8030D38D20B8}"/>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5" name="Footer Placeholder 4">
            <a:extLst>
              <a:ext uri="{FF2B5EF4-FFF2-40B4-BE49-F238E27FC236}">
                <a16:creationId xmlns:a16="http://schemas.microsoft.com/office/drawing/2014/main" id="{50A4D9E1-527A-9771-4109-F205B5ABF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09676-8E6C-485D-AB93-21F6A4B528E1}"/>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183093914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742BF-252A-3927-136B-58B0CA3EDC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5E609-858F-3BE5-410D-FAB5477ED1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87B75-E2C0-ED2E-6419-FB77AD03671E}"/>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5" name="Footer Placeholder 4">
            <a:extLst>
              <a:ext uri="{FF2B5EF4-FFF2-40B4-BE49-F238E27FC236}">
                <a16:creationId xmlns:a16="http://schemas.microsoft.com/office/drawing/2014/main" id="{EF2376C0-1113-E0EF-B53F-4D03C95EA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F66A8-1387-5972-91C0-A7CDA6CC3600}"/>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27705743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2023/3/25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pic>
        <p:nvPicPr>
          <p:cNvPr id="5" name="Picture 4">
            <a:extLst>
              <a:ext uri="{FF2B5EF4-FFF2-40B4-BE49-F238E27FC236}">
                <a16:creationId xmlns:a16="http://schemas.microsoft.com/office/drawing/2014/main" id="{FD9D8EF5-38D3-18D3-6AA3-90398AD0C8F7}"/>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4FA00D6-E2DF-29EE-517E-22CE23E7D4C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9FD5AFA3-5F71-9DF1-C080-8CCEDC9E0377}"/>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4">
                    <a:lumMod val="75000"/>
                  </a:schemeClr>
                </a:solidFill>
                <a:latin typeface="#9Slide07 HoneyCream" pitchFamily="2" charset="0"/>
              </a:rPr>
              <a:t>Măng</a:t>
            </a:r>
            <a:r>
              <a:rPr lang="en-US" sz="2000" b="0" dirty="0">
                <a:solidFill>
                  <a:schemeClr val="accent4">
                    <a:lumMod val="75000"/>
                  </a:schemeClr>
                </a:solidFill>
                <a:latin typeface="#9Slide07 HoneyCream" pitchFamily="2" charset="0"/>
              </a:rPr>
              <a:t> Non</a:t>
            </a:r>
          </a:p>
        </p:txBody>
      </p:sp>
      <p:pic>
        <p:nvPicPr>
          <p:cNvPr id="7" name="Picture 6">
            <a:extLst>
              <a:ext uri="{FF2B5EF4-FFF2-40B4-BE49-F238E27FC236}">
                <a16:creationId xmlns:a16="http://schemas.microsoft.com/office/drawing/2014/main" id="{74272C08-EFF7-1C98-B730-18E3FF2CBE7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63746A22-034E-4C2C-D5A1-0C068CB01A7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A56A2720-3B76-A2FA-5215-03D403EB1CB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473A3DA-BD1D-A9C4-3EDF-55EF3F4FF65D}"/>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2BB80021-2688-6DF0-5F51-C421BA3D54C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7A128DCA-0A0E-6142-82AD-6287AEDC8CC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4">
                    <a:lumMod val="75000"/>
                  </a:schemeClr>
                </a:solidFill>
                <a:latin typeface="#9Slide07 HoneyCream" pitchFamily="2" charset="0"/>
              </a:rPr>
              <a:t>Măng</a:t>
            </a:r>
            <a:r>
              <a:rPr lang="en-US" sz="1800" b="0" dirty="0">
                <a:solidFill>
                  <a:schemeClr val="accent4">
                    <a:lumMod val="75000"/>
                  </a:schemeClr>
                </a:solidFill>
                <a:latin typeface="#9Slide07 HoneyCream" pitchFamily="2" charset="0"/>
              </a:rPr>
              <a:t> Non</a:t>
            </a:r>
          </a:p>
        </p:txBody>
      </p:sp>
      <p:pic>
        <p:nvPicPr>
          <p:cNvPr id="13" name="Picture 12">
            <a:extLst>
              <a:ext uri="{FF2B5EF4-FFF2-40B4-BE49-F238E27FC236}">
                <a16:creationId xmlns:a16="http://schemas.microsoft.com/office/drawing/2014/main" id="{1077CDFB-B662-FDFE-1A55-219FBB890D4F}"/>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97AC45F1-0B27-4A71-99A0-AA8231503845}"/>
              </a:ext>
            </a:extLst>
          </p:cNvPr>
          <p:cNvPicPr>
            <a:picLocks noChangeAspect="1"/>
          </p:cNvPicPr>
          <p:nvPr userDrawn="1"/>
        </p:nvPicPr>
        <p:blipFill>
          <a:blip r:embed="rId10"/>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949120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632550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070183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2023/3/25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601138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2023/3/25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17557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2023/3/25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178277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2023/3/25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15439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2023/3/25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42814417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7829-ECF8-887A-7F70-C962149AD3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CA24F-B2C2-780E-A677-8C19C86483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BEAB2-4D6E-129D-6C34-02AA419B87CB}"/>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5" name="Footer Placeholder 4">
            <a:extLst>
              <a:ext uri="{FF2B5EF4-FFF2-40B4-BE49-F238E27FC236}">
                <a16:creationId xmlns:a16="http://schemas.microsoft.com/office/drawing/2014/main" id="{7F3F065A-AC47-A699-46CD-060B76DA2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C2709-AADD-3E05-DD6E-C062A8CF38DA}"/>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128914105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525003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5108598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909038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9995350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1732545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51979677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0651384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83496735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26632007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231751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A1F7-78DA-3517-2A22-5D213FB68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90ED10-996B-9268-5BDC-4BF5F4D729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6FD3E6-267C-DF4B-F80B-6167E5EE8935}"/>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5" name="Footer Placeholder 4">
            <a:extLst>
              <a:ext uri="{FF2B5EF4-FFF2-40B4-BE49-F238E27FC236}">
                <a16:creationId xmlns:a16="http://schemas.microsoft.com/office/drawing/2014/main" id="{3C8664EC-2714-E79F-F642-34441F46C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801C4-C2FD-9550-3AE3-3BE9ADD22A35}"/>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145755072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97756024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38722825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10631443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8796089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63905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024C-7B3C-089E-4EAD-F318D1E70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7543F-98D3-DE12-8DC2-65CE9A02FA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1D2595-96FD-0F56-D553-B0A60C64AD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4EE50E-1504-7B4F-A55C-D9750618306D}"/>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6" name="Footer Placeholder 5">
            <a:extLst>
              <a:ext uri="{FF2B5EF4-FFF2-40B4-BE49-F238E27FC236}">
                <a16:creationId xmlns:a16="http://schemas.microsoft.com/office/drawing/2014/main" id="{663C7E2B-3FBB-8BD0-CD23-DD74D7683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4763E-A1E7-ACEC-39A1-82DDC1B1F60D}"/>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5283026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38F6-E627-353F-911D-F3F875DCB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9DFCCF-14BC-F87C-9933-87DEDE289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A9FB49-4177-0D3F-03D9-03511E404E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81534D-3C17-6732-AD37-6710861B9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D3ABC6-5860-8FE9-6EE7-5C00C5A5B2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5E6999-92CF-B0EB-4557-1AE0436389DA}"/>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8" name="Footer Placeholder 7">
            <a:extLst>
              <a:ext uri="{FF2B5EF4-FFF2-40B4-BE49-F238E27FC236}">
                <a16:creationId xmlns:a16="http://schemas.microsoft.com/office/drawing/2014/main" id="{C27135ED-7D43-0102-5495-318240410C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6ED99-5893-4667-D327-BA6923629323}"/>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27392434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2360-701E-4789-5F1F-3E51620BFE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D7B1E9-FD56-201B-0AB5-61CC17D751AA}"/>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4" name="Footer Placeholder 3">
            <a:extLst>
              <a:ext uri="{FF2B5EF4-FFF2-40B4-BE49-F238E27FC236}">
                <a16:creationId xmlns:a16="http://schemas.microsoft.com/office/drawing/2014/main" id="{25DF9CEC-25BD-6BB7-21E2-61C91E4A6D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6E6D00-7350-3B9C-D787-17831DCFB808}"/>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11654732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BE408-AABD-0568-5025-1F86ADEB7C53}"/>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3" name="Footer Placeholder 2">
            <a:extLst>
              <a:ext uri="{FF2B5EF4-FFF2-40B4-BE49-F238E27FC236}">
                <a16:creationId xmlns:a16="http://schemas.microsoft.com/office/drawing/2014/main" id="{1556CFEA-A487-AF1A-8A34-CAB95BC4E7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15245F-7718-46DB-FE56-5A4F60E74EDF}"/>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127280784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9F6E0-D00E-3D5B-3CCD-78CE784F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3EB267-D392-9B08-111F-A8E3612295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0C2D28-A43C-8C88-E9C9-C7E6C90C7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E0C53-414A-8BA6-7469-CEA1055EDE8F}"/>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6" name="Footer Placeholder 5">
            <a:extLst>
              <a:ext uri="{FF2B5EF4-FFF2-40B4-BE49-F238E27FC236}">
                <a16:creationId xmlns:a16="http://schemas.microsoft.com/office/drawing/2014/main" id="{16148C86-67BE-5289-FB67-7C0394A3D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3142C5-6552-8038-618A-2A883E8401C4}"/>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280378058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53DD-D1C1-53F2-041E-65F4240B1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3A32B-7C7A-FF3D-E286-FF69240D2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53FF45-D08F-BC1F-B5AC-7579AB16B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E6B5FC-2D84-9DFD-C5E8-2CD108B96D30}"/>
              </a:ext>
            </a:extLst>
          </p:cNvPr>
          <p:cNvSpPr>
            <a:spLocks noGrp="1"/>
          </p:cNvSpPr>
          <p:nvPr>
            <p:ph type="dt" sz="half" idx="10"/>
          </p:nvPr>
        </p:nvSpPr>
        <p:spPr/>
        <p:txBody>
          <a:bodyPr/>
          <a:lstStyle/>
          <a:p>
            <a:fld id="{00D09C13-603A-4D4A-82B1-45A65F9B11EC}" type="datetimeFigureOut">
              <a:rPr lang="en-US" smtClean="0"/>
              <a:t>3/25/2023</a:t>
            </a:fld>
            <a:endParaRPr lang="en-US"/>
          </a:p>
        </p:txBody>
      </p:sp>
      <p:sp>
        <p:nvSpPr>
          <p:cNvPr id="6" name="Footer Placeholder 5">
            <a:extLst>
              <a:ext uri="{FF2B5EF4-FFF2-40B4-BE49-F238E27FC236}">
                <a16:creationId xmlns:a16="http://schemas.microsoft.com/office/drawing/2014/main" id="{011B4959-AD4D-25EC-D1EC-FBA0336E0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030E0C-CC19-5D9A-7018-94BB15F66B47}"/>
              </a:ext>
            </a:extLst>
          </p:cNvPr>
          <p:cNvSpPr>
            <a:spLocks noGrp="1"/>
          </p:cNvSpPr>
          <p:nvPr>
            <p:ph type="sldNum" sz="quarter" idx="12"/>
          </p:nvPr>
        </p:nvSpPr>
        <p:spPr/>
        <p:txBody>
          <a:bodyPr/>
          <a:lstStyle/>
          <a:p>
            <a:fld id="{20BAB852-CBDA-4A7A-9E76-74EB89CAD353}" type="slidenum">
              <a:rPr lang="en-US" smtClean="0"/>
              <a:t>‹#›</a:t>
            </a:fld>
            <a:endParaRPr lang="en-US"/>
          </a:p>
        </p:txBody>
      </p:sp>
    </p:spTree>
    <p:extLst>
      <p:ext uri="{BB962C8B-B14F-4D97-AF65-F5344CB8AC3E}">
        <p14:creationId xmlns:p14="http://schemas.microsoft.com/office/powerpoint/2010/main" val="35667449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F3ED13-B385-A29D-18A5-02A25F77D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C7A5FF-7ADD-FCF9-56A1-3F51695E9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1543A-C945-D856-CF8C-0B13A73FE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09C13-603A-4D4A-82B1-45A65F9B11EC}" type="datetimeFigureOut">
              <a:rPr lang="en-US" smtClean="0"/>
              <a:t>3/25/2023</a:t>
            </a:fld>
            <a:endParaRPr lang="en-US"/>
          </a:p>
        </p:txBody>
      </p:sp>
      <p:sp>
        <p:nvSpPr>
          <p:cNvPr id="5" name="Footer Placeholder 4">
            <a:extLst>
              <a:ext uri="{FF2B5EF4-FFF2-40B4-BE49-F238E27FC236}">
                <a16:creationId xmlns:a16="http://schemas.microsoft.com/office/drawing/2014/main" id="{1CA065D9-62AF-2B1B-ADB2-E8BC07586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E63E8F-1AE8-48BA-5D5D-53EC10FE50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AB852-CBDA-4A7A-9E76-74EB89CAD353}" type="slidenum">
              <a:rPr lang="en-US" smtClean="0"/>
              <a:t>‹#›</a:t>
            </a:fld>
            <a:endParaRPr lang="en-US"/>
          </a:p>
        </p:txBody>
      </p:sp>
      <p:sp>
        <p:nvSpPr>
          <p:cNvPr id="7" name="TextBox 3">
            <a:extLst>
              <a:ext uri="{FF2B5EF4-FFF2-40B4-BE49-F238E27FC236}">
                <a16:creationId xmlns:a16="http://schemas.microsoft.com/office/drawing/2014/main" id="{475C27CE-EF30-46DC-859A-CED25AAE7C5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1A2B492B-1B96-123D-BDC1-08EEE79FF9DA}"/>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491AB553-2828-E60D-C5BC-B3AE696401D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5D873C31-E322-BAE4-5416-79BF7777A05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AD2EF9DD-E5A8-CBC3-FC94-0E1E9D34962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8EBBF9E-AAAB-47AD-A0D7-3FD4EB6822C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1DA410FA-89B3-186E-2EF2-24708E3ECFF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C9CCC876-470B-BE04-E1B6-1CADC910E1A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88865EF7-C12F-DDE0-23C5-1EBE4070270F}"/>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4C014332-8D3D-59BF-2054-F213B9B8A0FC}"/>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98475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2023/3/25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159297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99492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5.xml"/><Relationship Id="rId7" Type="http://schemas.openxmlformats.org/officeDocument/2006/relationships/image" Target="../media/image7.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75.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8.xml"/><Relationship Id="rId7" Type="http://schemas.openxmlformats.org/officeDocument/2006/relationships/image" Target="../media/image7.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3.png"/><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0.xml"/><Relationship Id="rId7" Type="http://schemas.openxmlformats.org/officeDocument/2006/relationships/image" Target="../media/image7.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3.xml"/><Relationship Id="rId7" Type="http://schemas.openxmlformats.org/officeDocument/2006/relationships/image" Target="../media/image7.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1B1"/>
        </a:solidFill>
        <a:effectLst/>
      </p:bgPr>
    </p:bg>
    <p:spTree>
      <p:nvGrpSpPr>
        <p:cNvPr id="1" name=""/>
        <p:cNvGrpSpPr/>
        <p:nvPr/>
      </p:nvGrpSpPr>
      <p:grpSpPr>
        <a:xfrm>
          <a:off x="0" y="0"/>
          <a:ext cx="0" cy="0"/>
          <a:chOff x="0" y="0"/>
          <a:chExt cx="0" cy="0"/>
        </a:xfrm>
      </p:grpSpPr>
      <p:grpSp>
        <p:nvGrpSpPr>
          <p:cNvPr id="32" name="组合 31"/>
          <p:cNvGrpSpPr/>
          <p:nvPr/>
        </p:nvGrpSpPr>
        <p:grpSpPr>
          <a:xfrm>
            <a:off x="588645" y="692785"/>
            <a:ext cx="11007725" cy="5933440"/>
            <a:chOff x="600118" y="494860"/>
            <a:chExt cx="11007471" cy="6056037"/>
          </a:xfrm>
        </p:grpSpPr>
        <p:grpSp>
          <p:nvGrpSpPr>
            <p:cNvPr id="51" name="组合 50"/>
            <p:cNvGrpSpPr/>
            <p:nvPr/>
          </p:nvGrpSpPr>
          <p:grpSpPr>
            <a:xfrm>
              <a:off x="600118" y="494860"/>
              <a:ext cx="11007471" cy="6056037"/>
              <a:chOff x="2122806" y="1131112"/>
              <a:chExt cx="7946389" cy="4687002"/>
            </a:xfrm>
          </p:grpSpPr>
          <p:grpSp>
            <p:nvGrpSpPr>
              <p:cNvPr id="33" name="组合 32"/>
              <p:cNvGrpSpPr/>
              <p:nvPr/>
            </p:nvGrpSpPr>
            <p:grpSpPr>
              <a:xfrm>
                <a:off x="2122806" y="1430220"/>
                <a:ext cx="7946389" cy="4387894"/>
                <a:chOff x="5682144" y="-5488392"/>
                <a:chExt cx="6480000" cy="3954417"/>
              </a:xfrm>
              <a:solidFill>
                <a:srgbClr val="FD2E59"/>
              </a:solidFill>
            </p:grpSpPr>
            <p:sp>
              <p:nvSpPr>
                <p:cNvPr id="41" name="任意多边形: 形状 76"/>
                <p:cNvSpPr/>
                <p:nvPr/>
              </p:nvSpPr>
              <p:spPr>
                <a:xfrm>
                  <a:off x="5682144" y="-5488392"/>
                  <a:ext cx="6480000"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solidFill>
                  <a:srgbClr val="FF893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43" name="矩形 42"/>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84" name="组合 83"/>
              <p:cNvGrpSpPr/>
              <p:nvPr/>
            </p:nvGrpSpPr>
            <p:grpSpPr>
              <a:xfrm>
                <a:off x="2337272" y="1131112"/>
                <a:ext cx="7522204" cy="4387894"/>
                <a:chOff x="5534737" y="-5488392"/>
                <a:chExt cx="6779091" cy="3954417"/>
              </a:xfrm>
              <a:solidFill>
                <a:schemeClr val="bg1"/>
              </a:solidFill>
            </p:grpSpPr>
            <p:sp>
              <p:nvSpPr>
                <p:cNvPr id="85" name="任意多边形: 形状 74"/>
                <p:cNvSpPr/>
                <p:nvPr/>
              </p:nvSpPr>
              <p:spPr>
                <a:xfrm>
                  <a:off x="5534737" y="-5488392"/>
                  <a:ext cx="6779091"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86" name="矩形 85"/>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nvGrpSpPr>
            <p:cNvPr id="87" name="组合 86"/>
            <p:cNvGrpSpPr/>
            <p:nvPr/>
          </p:nvGrpSpPr>
          <p:grpSpPr>
            <a:xfrm>
              <a:off x="1671645" y="1165538"/>
              <a:ext cx="8771093" cy="4154266"/>
              <a:chOff x="2907145" y="1503938"/>
              <a:chExt cx="6331928" cy="3215148"/>
            </a:xfrm>
            <a:solidFill>
              <a:schemeClr val="bg1">
                <a:lumMod val="95000"/>
                <a:alpha val="48000"/>
              </a:schemeClr>
            </a:solidFill>
          </p:grpSpPr>
          <p:grpSp>
            <p:nvGrpSpPr>
              <p:cNvPr id="88" name="组合 87"/>
              <p:cNvGrpSpPr/>
              <p:nvPr/>
            </p:nvGrpSpPr>
            <p:grpSpPr>
              <a:xfrm>
                <a:off x="2907145" y="1503938"/>
                <a:ext cx="2850831" cy="3215148"/>
                <a:chOff x="2907145" y="1503938"/>
                <a:chExt cx="2850831" cy="3215148"/>
              </a:xfrm>
              <a:grpFill/>
            </p:grpSpPr>
            <p:sp>
              <p:nvSpPr>
                <p:cNvPr id="89" name="矩形: 圆角 63"/>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0" name="矩形: 圆角 64"/>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1" name="矩形: 圆角 65"/>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2" name="矩形: 圆角 66"/>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3" name="矩形: 圆角 67"/>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4" name="矩形: 圆角 68"/>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5" name="矩形: 圆角 69"/>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6" name="矩形: 圆角 70"/>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7" name="矩形: 圆角 71"/>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98" name="组合 97"/>
              <p:cNvGrpSpPr/>
              <p:nvPr/>
            </p:nvGrpSpPr>
            <p:grpSpPr>
              <a:xfrm>
                <a:off x="6388242" y="1503938"/>
                <a:ext cx="2850831" cy="3215148"/>
                <a:chOff x="2907145" y="1503938"/>
                <a:chExt cx="2850831" cy="3215148"/>
              </a:xfrm>
              <a:grpFill/>
            </p:grpSpPr>
            <p:sp>
              <p:nvSpPr>
                <p:cNvPr id="99" name="矩形: 圆角 54"/>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0" name="矩形: 圆角 55"/>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1" name="矩形: 圆角 56"/>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2" name="矩形: 圆角 57"/>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3" name="矩形: 圆角 58"/>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4" name="矩形: 圆角 59"/>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5" name="矩形: 圆角 60"/>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6" name="矩形: 圆角 61"/>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7" name="矩形: 圆角 62"/>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pic>
        <p:nvPicPr>
          <p:cNvPr id="2067" name="图片 12"/>
          <p:cNvPicPr>
            <a:picLocks noChangeAspect="1"/>
          </p:cNvPicPr>
          <p:nvPr>
            <p:custDataLst>
              <p:tags r:id="rId2"/>
            </p:custDataLst>
          </p:nvPr>
        </p:nvPicPr>
        <p:blipFill>
          <a:blip r:embed="rId5"/>
          <a:stretch>
            <a:fillRect/>
          </a:stretch>
        </p:blipFill>
        <p:spPr>
          <a:xfrm>
            <a:off x="0" y="5056188"/>
            <a:ext cx="1927225" cy="1801812"/>
          </a:xfrm>
          <a:prstGeom prst="rect">
            <a:avLst/>
          </a:prstGeom>
          <a:noFill/>
          <a:ln cap="flat">
            <a:noFill/>
            <a:prstDash val="solid"/>
            <a:round/>
            <a:headEnd type="none" w="med" len="med"/>
            <a:tailEnd type="none" w="med" len="med"/>
          </a:ln>
        </p:spPr>
      </p:pic>
      <p:pic>
        <p:nvPicPr>
          <p:cNvPr id="2068" name="图片 10"/>
          <p:cNvPicPr>
            <a:picLocks noChangeAspect="1"/>
          </p:cNvPicPr>
          <p:nvPr>
            <p:custDataLst>
              <p:tags r:id="rId3"/>
            </p:custDataLst>
          </p:nvPr>
        </p:nvPicPr>
        <p:blipFill>
          <a:blip r:embed="rId6"/>
          <a:stretch>
            <a:fillRect/>
          </a:stretch>
        </p:blipFill>
        <p:spPr>
          <a:xfrm>
            <a:off x="10404475" y="5053013"/>
            <a:ext cx="1746250" cy="1795462"/>
          </a:xfrm>
          <a:prstGeom prst="rect">
            <a:avLst/>
          </a:prstGeom>
          <a:noFill/>
          <a:ln cap="flat">
            <a:noFill/>
            <a:prstDash val="solid"/>
            <a:round/>
            <a:headEnd type="none" w="med" len="med"/>
            <a:tailEnd type="none" w="med" len="med"/>
          </a:ln>
        </p:spPr>
      </p:pic>
      <p:sp>
        <p:nvSpPr>
          <p:cNvPr id="26" name="文本框 25"/>
          <p:cNvSpPr txBox="1"/>
          <p:nvPr/>
        </p:nvSpPr>
        <p:spPr>
          <a:xfrm>
            <a:off x="5321170" y="618452"/>
            <a:ext cx="1872615" cy="584775"/>
          </a:xfrm>
          <a:prstGeom prst="rect">
            <a:avLst/>
          </a:prstGeom>
          <a:solidFill>
            <a:srgbClr val="FF89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TOÁN</a:t>
            </a:r>
            <a:endParaRPr kumimoji="0" lang="zh-CN" altLang="en-US" sz="3200" b="0" i="0" u="none" strike="noStrike" kern="1200" cap="none" spc="300" normalizeH="0" baseline="0" noProof="0" dirty="0">
              <a:ln>
                <a:noFill/>
              </a:ln>
              <a:solidFill>
                <a:srgbClr val="843C0B"/>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ea"/>
            </a:endParaRPr>
          </a:p>
        </p:txBody>
      </p:sp>
      <p:pic>
        <p:nvPicPr>
          <p:cNvPr id="10" name="图片 9" descr="E:\PPT\PPT\千\千库网_儿童阅读读书教育书中知识_元素编号13394327.png千库网_儿童阅读读书教育书中知识_元素编号13394327"/>
          <p:cNvPicPr>
            <a:picLocks noChangeAspect="1"/>
          </p:cNvPicPr>
          <p:nvPr/>
        </p:nvPicPr>
        <p:blipFill>
          <a:blip r:embed="rId7"/>
          <a:srcRect/>
          <a:stretch>
            <a:fillRect/>
          </a:stretch>
        </p:blipFill>
        <p:spPr>
          <a:xfrm>
            <a:off x="9207062" y="3733976"/>
            <a:ext cx="2685218" cy="2869389"/>
          </a:xfrm>
          <a:prstGeom prst="rect">
            <a:avLst/>
          </a:prstGeom>
        </p:spPr>
      </p:pic>
      <p:pic>
        <p:nvPicPr>
          <p:cNvPr id="28" name="图片 27" descr="图片3"/>
          <p:cNvPicPr>
            <a:picLocks noChangeAspect="1"/>
          </p:cNvPicPr>
          <p:nvPr/>
        </p:nvPicPr>
        <p:blipFill>
          <a:blip r:embed="rId8"/>
          <a:stretch>
            <a:fillRect/>
          </a:stretch>
        </p:blipFill>
        <p:spPr>
          <a:xfrm>
            <a:off x="356526" y="259352"/>
            <a:ext cx="1676400" cy="2639695"/>
          </a:xfrm>
          <a:prstGeom prst="rect">
            <a:avLst/>
          </a:prstGeom>
        </p:spPr>
      </p:pic>
      <p:pic>
        <p:nvPicPr>
          <p:cNvPr id="29" name="图片 28" descr="图片4"/>
          <p:cNvPicPr>
            <a:picLocks noChangeAspect="1"/>
          </p:cNvPicPr>
          <p:nvPr/>
        </p:nvPicPr>
        <p:blipFill>
          <a:blip r:embed="rId9"/>
          <a:stretch>
            <a:fillRect/>
          </a:stretch>
        </p:blipFill>
        <p:spPr>
          <a:xfrm>
            <a:off x="9711559" y="430118"/>
            <a:ext cx="2156608" cy="1604846"/>
          </a:xfrm>
          <a:prstGeom prst="rect">
            <a:avLst/>
          </a:prstGeom>
        </p:spPr>
      </p:pic>
      <p:pic>
        <p:nvPicPr>
          <p:cNvPr id="35" name="图片 34" descr="千库网_扁平风学习教育书本_元素编号12465907"/>
          <p:cNvPicPr>
            <a:picLocks noChangeAspect="1"/>
          </p:cNvPicPr>
          <p:nvPr/>
        </p:nvPicPr>
        <p:blipFill>
          <a:blip r:embed="rId10"/>
          <a:stretch>
            <a:fillRect/>
          </a:stretch>
        </p:blipFill>
        <p:spPr>
          <a:xfrm>
            <a:off x="-96520" y="3429000"/>
            <a:ext cx="3645535" cy="3645535"/>
          </a:xfrm>
          <a:prstGeom prst="rect">
            <a:avLst/>
          </a:prstGeom>
        </p:spPr>
      </p:pic>
      <p:pic>
        <p:nvPicPr>
          <p:cNvPr id="5" name="Picture 4">
            <a:extLst>
              <a:ext uri="{FF2B5EF4-FFF2-40B4-BE49-F238E27FC236}">
                <a16:creationId xmlns:a16="http://schemas.microsoft.com/office/drawing/2014/main" id="{C94CB079-BF9C-0630-D14D-82A2EBC45971}"/>
              </a:ext>
            </a:extLst>
          </p:cNvPr>
          <p:cNvPicPr>
            <a:picLocks noChangeAspect="1"/>
          </p:cNvPicPr>
          <p:nvPr/>
        </p:nvPicPr>
        <p:blipFill>
          <a:blip r:embed="rId11"/>
          <a:stretch>
            <a:fillRect/>
          </a:stretch>
        </p:blipFill>
        <p:spPr>
          <a:xfrm>
            <a:off x="1587536" y="1331936"/>
            <a:ext cx="9339881" cy="4157832"/>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2"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P spid="26"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F6E071-98D3-9632-B19A-F70DAAAC38E1}"/>
              </a:ext>
            </a:extLst>
          </p:cNvPr>
          <p:cNvSpPr/>
          <p:nvPr/>
        </p:nvSpPr>
        <p:spPr>
          <a:xfrm>
            <a:off x="341586" y="349431"/>
            <a:ext cx="944637" cy="944637"/>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Vogue-ExtraBold" panose="020B0500000000000000" pitchFamily="34" charset="0"/>
                <a:ea typeface="Vogue-ExtraBold" panose="020B0500000000000000" pitchFamily="34" charset="0"/>
                <a:cs typeface="Vogue-ExtraBold" panose="020B0500000000000000" pitchFamily="34" charset="0"/>
              </a:rPr>
              <a:t>2</a:t>
            </a:r>
          </a:p>
        </p:txBody>
      </p:sp>
      <p:sp>
        <p:nvSpPr>
          <p:cNvPr id="3" name="TextBox 2">
            <a:extLst>
              <a:ext uri="{FF2B5EF4-FFF2-40B4-BE49-F238E27FC236}">
                <a16:creationId xmlns:a16="http://schemas.microsoft.com/office/drawing/2014/main" id="{36EAC02C-3F82-01DF-5B65-F5CA92E7EA1D}"/>
              </a:ext>
            </a:extLst>
          </p:cNvPr>
          <p:cNvSpPr txBox="1"/>
          <p:nvPr/>
        </p:nvSpPr>
        <p:spPr>
          <a:xfrm>
            <a:off x="1233671" y="349431"/>
            <a:ext cx="10411344" cy="954107"/>
          </a:xfrm>
          <a:prstGeom prst="rect">
            <a:avLst/>
          </a:prstGeom>
          <a:noFill/>
        </p:spPr>
        <p:txBody>
          <a:bodyPr wrap="square" rtlCol="0">
            <a:spAutoFit/>
          </a:bodyPr>
          <a:lstStyle/>
          <a:p>
            <a:pPr algn="ctr"/>
            <a:r>
              <a:rPr lang="vi-VN" sz="2800" b="1" dirty="0">
                <a:latin typeface="Cambria" panose="02040503050406030204" pitchFamily="18" charset="0"/>
              </a:rPr>
              <a:t>Cho bảng số liệu về số tiền tiết kiệm được của các bạn Nam, Việt và Mai trong một tuần.</a:t>
            </a:r>
          </a:p>
        </p:txBody>
      </p:sp>
      <p:pic>
        <p:nvPicPr>
          <p:cNvPr id="6" name="Picture 5">
            <a:extLst>
              <a:ext uri="{FF2B5EF4-FFF2-40B4-BE49-F238E27FC236}">
                <a16:creationId xmlns:a16="http://schemas.microsoft.com/office/drawing/2014/main" id="{6D9B99B1-B9D1-442C-3A12-37C74A90FC46}"/>
              </a:ext>
            </a:extLst>
          </p:cNvPr>
          <p:cNvPicPr>
            <a:picLocks noChangeAspect="1"/>
          </p:cNvPicPr>
          <p:nvPr/>
        </p:nvPicPr>
        <p:blipFill rotWithShape="1">
          <a:blip r:embed="rId2">
            <a:extLst>
              <a:ext uri="{28A0092B-C50C-407E-A947-70E740481C1C}">
                <a14:useLocalDpi xmlns:a14="http://schemas.microsoft.com/office/drawing/2010/main" val="0"/>
              </a:ext>
            </a:extLst>
          </a:blip>
          <a:srcRect l="2389" t="4130" r="850" b="3673"/>
          <a:stretch/>
        </p:blipFill>
        <p:spPr>
          <a:xfrm>
            <a:off x="1019303" y="1303538"/>
            <a:ext cx="10220252" cy="2758966"/>
          </a:xfrm>
          <a:prstGeom prst="rect">
            <a:avLst/>
          </a:prstGeom>
        </p:spPr>
      </p:pic>
      <p:sp>
        <p:nvSpPr>
          <p:cNvPr id="4" name="TextBox 3">
            <a:extLst>
              <a:ext uri="{FF2B5EF4-FFF2-40B4-BE49-F238E27FC236}">
                <a16:creationId xmlns:a16="http://schemas.microsoft.com/office/drawing/2014/main" id="{F3FEE815-58DA-6C0E-9E5B-7A7A202A77BC}"/>
              </a:ext>
            </a:extLst>
          </p:cNvPr>
          <p:cNvSpPr txBox="1"/>
          <p:nvPr/>
        </p:nvSpPr>
        <p:spPr>
          <a:xfrm>
            <a:off x="341586" y="3952142"/>
            <a:ext cx="11508827" cy="2677656"/>
          </a:xfrm>
          <a:prstGeom prst="rect">
            <a:avLst/>
          </a:prstGeom>
          <a:noFill/>
        </p:spPr>
        <p:txBody>
          <a:bodyPr wrap="square" rtlCol="0">
            <a:spAutoFit/>
          </a:bodyPr>
          <a:lstStyle/>
          <a:p>
            <a:r>
              <a:rPr lang="vi-VN" sz="2800" b="1" dirty="0">
                <a:latin typeface="Cambria" panose="02040503050406030204" pitchFamily="18" charset="0"/>
              </a:rPr>
              <a:t>a) Tính số tiền tiết kiệm được của Việt và của Mai.</a:t>
            </a:r>
          </a:p>
          <a:p>
            <a:r>
              <a:rPr lang="vi-VN" sz="2800" b="1" dirty="0">
                <a:latin typeface="Cambria" panose="02040503050406030204" pitchFamily="18" charset="0"/>
              </a:rPr>
              <a:t>b) Bạn nào tiết kiệm được nhiều nhất? Bạn nào tiết kiệm được ít tiền nhất?</a:t>
            </a:r>
          </a:p>
          <a:p>
            <a:r>
              <a:rPr lang="vi-VN" sz="2800" b="1" dirty="0">
                <a:latin typeface="Cambria" panose="02040503050406030204" pitchFamily="18" charset="0"/>
              </a:rPr>
              <a:t>c) Các bạn dự định dùng tiền tiết kiệm trong tuần đó để mua truyện. Biết 1 quyển truyện có giá 13 000 đồng. Hỏi những bạn nào đã có đủ tiền mua truyện?</a:t>
            </a:r>
          </a:p>
        </p:txBody>
      </p:sp>
    </p:spTree>
    <p:extLst>
      <p:ext uri="{BB962C8B-B14F-4D97-AF65-F5344CB8AC3E}">
        <p14:creationId xmlns:p14="http://schemas.microsoft.com/office/powerpoint/2010/main" val="3515894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9B91D65-F75F-05BF-C534-006DC1B31136}"/>
              </a:ext>
            </a:extLst>
          </p:cNvPr>
          <p:cNvSpPr/>
          <p:nvPr/>
        </p:nvSpPr>
        <p:spPr>
          <a:xfrm>
            <a:off x="308157" y="317900"/>
            <a:ext cx="944637" cy="944637"/>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Vogue-ExtraBold" panose="020B0500000000000000" pitchFamily="34" charset="0"/>
                <a:ea typeface="Vogue-ExtraBold" panose="020B0500000000000000" pitchFamily="34" charset="0"/>
                <a:cs typeface="Vogue-ExtraBold" panose="020B0500000000000000" pitchFamily="34" charset="0"/>
              </a:rPr>
              <a:t>2</a:t>
            </a:r>
          </a:p>
        </p:txBody>
      </p:sp>
      <p:pic>
        <p:nvPicPr>
          <p:cNvPr id="5" name="Picture 4">
            <a:extLst>
              <a:ext uri="{FF2B5EF4-FFF2-40B4-BE49-F238E27FC236}">
                <a16:creationId xmlns:a16="http://schemas.microsoft.com/office/drawing/2014/main" id="{56F440B8-13BD-6989-36E3-0D324382AB09}"/>
              </a:ext>
            </a:extLst>
          </p:cNvPr>
          <p:cNvPicPr>
            <a:picLocks noChangeAspect="1"/>
          </p:cNvPicPr>
          <p:nvPr/>
        </p:nvPicPr>
        <p:blipFill rotWithShape="1">
          <a:blip r:embed="rId3">
            <a:extLst>
              <a:ext uri="{28A0092B-C50C-407E-A947-70E740481C1C}">
                <a14:useLocalDpi xmlns:a14="http://schemas.microsoft.com/office/drawing/2010/main" val="0"/>
              </a:ext>
            </a:extLst>
          </a:blip>
          <a:srcRect l="2389" t="4130" r="850" b="3673"/>
          <a:stretch/>
        </p:blipFill>
        <p:spPr>
          <a:xfrm>
            <a:off x="1252794" y="670034"/>
            <a:ext cx="10220252" cy="2758966"/>
          </a:xfrm>
          <a:prstGeom prst="rect">
            <a:avLst/>
          </a:prstGeom>
        </p:spPr>
      </p:pic>
      <p:grpSp>
        <p:nvGrpSpPr>
          <p:cNvPr id="6" name="Group 5">
            <a:extLst>
              <a:ext uri="{FF2B5EF4-FFF2-40B4-BE49-F238E27FC236}">
                <a16:creationId xmlns:a16="http://schemas.microsoft.com/office/drawing/2014/main" id="{2311DA87-8FEA-AA77-540A-C2AE8294DF27}"/>
              </a:ext>
            </a:extLst>
          </p:cNvPr>
          <p:cNvGrpSpPr/>
          <p:nvPr/>
        </p:nvGrpSpPr>
        <p:grpSpPr>
          <a:xfrm>
            <a:off x="1545021" y="3841787"/>
            <a:ext cx="8868959" cy="2197608"/>
            <a:chOff x="611024" y="3903647"/>
            <a:chExt cx="11075521" cy="1337916"/>
          </a:xfrm>
        </p:grpSpPr>
        <p:sp>
          <p:nvSpPr>
            <p:cNvPr id="7" name="Rectangle: Rounded Corners 6">
              <a:extLst>
                <a:ext uri="{FF2B5EF4-FFF2-40B4-BE49-F238E27FC236}">
                  <a16:creationId xmlns:a16="http://schemas.microsoft.com/office/drawing/2014/main" id="{E4CF815D-A3AF-D62B-906C-2F8AF77C694E}"/>
                </a:ext>
              </a:extLst>
            </p:cNvPr>
            <p:cNvSpPr/>
            <p:nvPr/>
          </p:nvSpPr>
          <p:spPr>
            <a:xfrm>
              <a:off x="611024" y="3903647"/>
              <a:ext cx="11075521" cy="1337916"/>
            </a:xfrm>
            <a:prstGeom prst="roundRect">
              <a:avLst>
                <a:gd name="adj" fmla="val 36624"/>
              </a:avLst>
            </a:prstGeom>
            <a:solidFill>
              <a:schemeClr val="accent4">
                <a:lumMod val="20000"/>
                <a:lumOff val="80000"/>
              </a:schemeClr>
            </a:solidFill>
            <a:ln w="38100">
              <a:solidFill>
                <a:srgbClr val="FF89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DF93D9-4C62-E25D-B7D6-48DFA5CB74DA}"/>
                </a:ext>
              </a:extLst>
            </p:cNvPr>
            <p:cNvSpPr txBox="1"/>
            <p:nvPr/>
          </p:nvSpPr>
          <p:spPr>
            <a:xfrm>
              <a:off x="903699" y="3951713"/>
              <a:ext cx="10177065" cy="1255420"/>
            </a:xfrm>
            <a:prstGeom prst="rect">
              <a:avLst/>
            </a:prstGeom>
            <a:noFill/>
          </p:spPr>
          <p:txBody>
            <a:bodyPr wrap="square" rtlCol="0">
              <a:spAutoFit/>
            </a:bodyPr>
            <a:lstStyle/>
            <a:p>
              <a:pPr algn="ctr"/>
              <a:r>
                <a:rPr lang="en-US" sz="3200" b="1" dirty="0">
                  <a:latin typeface="Cambria" panose="02040503050406030204" pitchFamily="18" charset="0"/>
                </a:rPr>
                <a:t>a)  </a:t>
              </a:r>
              <a:r>
                <a:rPr lang="en-US" sz="3200" b="1" dirty="0" err="1">
                  <a:latin typeface="Cambria" panose="02040503050406030204" pitchFamily="18" charset="0"/>
                </a:rPr>
                <a:t>Số</a:t>
              </a:r>
              <a:r>
                <a:rPr lang="en-US" sz="3200" b="1" dirty="0">
                  <a:latin typeface="Cambria" panose="02040503050406030204" pitchFamily="18" charset="0"/>
                </a:rPr>
                <a:t> </a:t>
              </a:r>
              <a:r>
                <a:rPr lang="en-US" sz="3200" b="1" dirty="0" err="1">
                  <a:latin typeface="Cambria" panose="02040503050406030204" pitchFamily="18" charset="0"/>
                </a:rPr>
                <a:t>tiền</a:t>
              </a:r>
              <a:r>
                <a:rPr lang="en-US" sz="3200" b="1" dirty="0">
                  <a:latin typeface="Cambria" panose="02040503050406030204" pitchFamily="18" charset="0"/>
                </a:rPr>
                <a:t> </a:t>
              </a:r>
              <a:r>
                <a:rPr lang="en-US" sz="3200" b="1" dirty="0" err="1">
                  <a:latin typeface="Cambria" panose="02040503050406030204" pitchFamily="18" charset="0"/>
                </a:rPr>
                <a:t>tiết</a:t>
              </a:r>
              <a:r>
                <a:rPr lang="en-US" sz="3200" b="1" dirty="0">
                  <a:latin typeface="Cambria" panose="02040503050406030204" pitchFamily="18" charset="0"/>
                </a:rPr>
                <a:t> </a:t>
              </a:r>
              <a:r>
                <a:rPr lang="en-US" sz="3200" b="1" dirty="0" err="1">
                  <a:latin typeface="Cambria" panose="02040503050406030204" pitchFamily="18" charset="0"/>
                </a:rPr>
                <a:t>kiệm</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Việt</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p>
            <a:p>
              <a:pPr algn="ctr"/>
              <a:r>
                <a:rPr lang="en-US" sz="3200" b="1" dirty="0">
                  <a:latin typeface="Cambria" panose="02040503050406030204" pitchFamily="18" charset="0"/>
                </a:rPr>
                <a:t>5 000 x 2 + 10 000 = 20 000 </a:t>
              </a:r>
              <a:r>
                <a:rPr lang="en-US" sz="3200" b="1" dirty="0" err="1">
                  <a:latin typeface="Cambria" panose="02040503050406030204" pitchFamily="18" charset="0"/>
                </a:rPr>
                <a:t>đồng</a:t>
              </a:r>
              <a:r>
                <a:rPr lang="en-US" sz="3200" b="1" dirty="0">
                  <a:latin typeface="Cambria" panose="02040503050406030204" pitchFamily="18" charset="0"/>
                </a:rPr>
                <a:t>.</a:t>
              </a:r>
            </a:p>
            <a:p>
              <a:pPr algn="ctr"/>
              <a:r>
                <a:rPr lang="en-US" sz="3200" b="1" dirty="0">
                  <a:latin typeface="Cambria" panose="02040503050406030204" pitchFamily="18" charset="0"/>
                </a:rPr>
                <a:t>    </a:t>
              </a:r>
              <a:r>
                <a:rPr lang="en-US" sz="3200" b="1" dirty="0" err="1">
                  <a:latin typeface="Cambria" panose="02040503050406030204" pitchFamily="18" charset="0"/>
                </a:rPr>
                <a:t>Số</a:t>
              </a:r>
              <a:r>
                <a:rPr lang="en-US" sz="3200" b="1" dirty="0">
                  <a:latin typeface="Cambria" panose="02040503050406030204" pitchFamily="18" charset="0"/>
                </a:rPr>
                <a:t> </a:t>
              </a:r>
              <a:r>
                <a:rPr lang="en-US" sz="3200" b="1" dirty="0" err="1">
                  <a:latin typeface="Cambria" panose="02040503050406030204" pitchFamily="18" charset="0"/>
                </a:rPr>
                <a:t>tiền</a:t>
              </a:r>
              <a:r>
                <a:rPr lang="en-US" sz="3200" b="1" dirty="0">
                  <a:latin typeface="Cambria" panose="02040503050406030204" pitchFamily="18" charset="0"/>
                </a:rPr>
                <a:t> </a:t>
              </a:r>
              <a:r>
                <a:rPr lang="en-US" sz="3200" b="1" dirty="0" err="1">
                  <a:latin typeface="Cambria" panose="02040503050406030204" pitchFamily="18" charset="0"/>
                </a:rPr>
                <a:t>tiết</a:t>
              </a:r>
              <a:r>
                <a:rPr lang="en-US" sz="3200" b="1" dirty="0">
                  <a:latin typeface="Cambria" panose="02040503050406030204" pitchFamily="18" charset="0"/>
                </a:rPr>
                <a:t> </a:t>
              </a:r>
              <a:r>
                <a:rPr lang="en-US" sz="3200" b="1" dirty="0" err="1">
                  <a:latin typeface="Cambria" panose="02040503050406030204" pitchFamily="18" charset="0"/>
                </a:rPr>
                <a:t>kiệm</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Mai </a:t>
              </a:r>
              <a:r>
                <a:rPr lang="en-US" sz="3200" b="1" dirty="0" err="1">
                  <a:latin typeface="Cambria" panose="02040503050406030204" pitchFamily="18" charset="0"/>
                </a:rPr>
                <a:t>là</a:t>
              </a:r>
              <a:r>
                <a:rPr lang="en-US" sz="3200" b="1" dirty="0">
                  <a:latin typeface="Cambria" panose="02040503050406030204" pitchFamily="18" charset="0"/>
                </a:rPr>
                <a:t> </a:t>
              </a:r>
            </a:p>
            <a:p>
              <a:pPr algn="ctr"/>
              <a:r>
                <a:rPr lang="en-US" sz="3200" b="1" dirty="0">
                  <a:latin typeface="Cambria" panose="02040503050406030204" pitchFamily="18" charset="0"/>
                </a:rPr>
                <a:t>1 000 x 5 + 2 000 x 5 = 15 000 </a:t>
              </a:r>
              <a:r>
                <a:rPr lang="en-US" sz="3200" b="1" dirty="0" err="1">
                  <a:latin typeface="Cambria" panose="02040503050406030204" pitchFamily="18" charset="0"/>
                </a:rPr>
                <a:t>đồng</a:t>
              </a:r>
              <a:endParaRPr lang="en-US" sz="3200" b="1" dirty="0">
                <a:latin typeface="Cambria" panose="02040503050406030204" pitchFamily="18" charset="0"/>
              </a:endParaRPr>
            </a:p>
          </p:txBody>
        </p:sp>
      </p:grpSp>
      <p:sp>
        <p:nvSpPr>
          <p:cNvPr id="11" name="Rectangle 10">
            <a:extLst>
              <a:ext uri="{FF2B5EF4-FFF2-40B4-BE49-F238E27FC236}">
                <a16:creationId xmlns:a16="http://schemas.microsoft.com/office/drawing/2014/main" id="{7151E590-57F7-42C6-D60C-5568A5A390F8}"/>
              </a:ext>
            </a:extLst>
          </p:cNvPr>
          <p:cNvSpPr/>
          <p:nvPr/>
        </p:nvSpPr>
        <p:spPr>
          <a:xfrm>
            <a:off x="9522372" y="2401651"/>
            <a:ext cx="1950674" cy="45719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20 000 </a:t>
            </a:r>
            <a:r>
              <a:rPr lang="en-US" sz="2400" b="1" dirty="0" err="1">
                <a:solidFill>
                  <a:srgbClr val="C00000"/>
                </a:solidFill>
                <a:latin typeface="Cambria" panose="02040503050406030204" pitchFamily="18" charset="0"/>
              </a:rPr>
              <a:t>đồng</a:t>
            </a:r>
            <a:endParaRPr lang="en-US" sz="2400" b="1" dirty="0">
              <a:solidFill>
                <a:srgbClr val="C00000"/>
              </a:solidFill>
              <a:latin typeface="Cambria" panose="02040503050406030204" pitchFamily="18" charset="0"/>
            </a:endParaRPr>
          </a:p>
        </p:txBody>
      </p:sp>
      <p:sp>
        <p:nvSpPr>
          <p:cNvPr id="12" name="Rectangle 11">
            <a:extLst>
              <a:ext uri="{FF2B5EF4-FFF2-40B4-BE49-F238E27FC236}">
                <a16:creationId xmlns:a16="http://schemas.microsoft.com/office/drawing/2014/main" id="{9B65D6A8-BBFB-1866-F413-6A232ECA49FE}"/>
              </a:ext>
            </a:extLst>
          </p:cNvPr>
          <p:cNvSpPr/>
          <p:nvPr/>
        </p:nvSpPr>
        <p:spPr>
          <a:xfrm>
            <a:off x="9522372" y="2895919"/>
            <a:ext cx="1950674" cy="45719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15 000 </a:t>
            </a:r>
            <a:r>
              <a:rPr lang="en-US" sz="2400" b="1" dirty="0" err="1">
                <a:solidFill>
                  <a:srgbClr val="C00000"/>
                </a:solidFill>
                <a:latin typeface="Cambria" panose="02040503050406030204" pitchFamily="18" charset="0"/>
              </a:rPr>
              <a:t>đồng</a:t>
            </a:r>
            <a:endParaRPr lang="en-US" sz="24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49083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Chuong 01.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2" name="Chuo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D5705-F414-7B31-92DC-2CEF86994656}"/>
              </a:ext>
            </a:extLst>
          </p:cNvPr>
          <p:cNvPicPr>
            <a:picLocks noChangeAspect="1"/>
          </p:cNvPicPr>
          <p:nvPr/>
        </p:nvPicPr>
        <p:blipFill rotWithShape="1">
          <a:blip r:embed="rId2">
            <a:extLst>
              <a:ext uri="{28A0092B-C50C-407E-A947-70E740481C1C}">
                <a14:useLocalDpi xmlns:a14="http://schemas.microsoft.com/office/drawing/2010/main" val="0"/>
              </a:ext>
            </a:extLst>
          </a:blip>
          <a:srcRect l="2389" t="4130" r="850" b="3673"/>
          <a:stretch/>
        </p:blipFill>
        <p:spPr>
          <a:xfrm>
            <a:off x="1158201" y="480848"/>
            <a:ext cx="10220252" cy="2758966"/>
          </a:xfrm>
          <a:prstGeom prst="rect">
            <a:avLst/>
          </a:prstGeom>
        </p:spPr>
      </p:pic>
      <p:sp>
        <p:nvSpPr>
          <p:cNvPr id="3" name="Rectangle 2">
            <a:extLst>
              <a:ext uri="{FF2B5EF4-FFF2-40B4-BE49-F238E27FC236}">
                <a16:creationId xmlns:a16="http://schemas.microsoft.com/office/drawing/2014/main" id="{325294A2-7D8A-C40E-0E83-90F561776A52}"/>
              </a:ext>
            </a:extLst>
          </p:cNvPr>
          <p:cNvSpPr/>
          <p:nvPr/>
        </p:nvSpPr>
        <p:spPr>
          <a:xfrm>
            <a:off x="9427779" y="2212465"/>
            <a:ext cx="1950674" cy="45719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20 000 </a:t>
            </a:r>
            <a:r>
              <a:rPr lang="en-US" sz="2400" b="1" dirty="0" err="1">
                <a:solidFill>
                  <a:srgbClr val="C00000"/>
                </a:solidFill>
                <a:latin typeface="Cambria" panose="02040503050406030204" pitchFamily="18" charset="0"/>
              </a:rPr>
              <a:t>đồng</a:t>
            </a:r>
            <a:endParaRPr lang="en-US" sz="2400" b="1" dirty="0">
              <a:solidFill>
                <a:srgbClr val="C00000"/>
              </a:solidFill>
              <a:latin typeface="Cambria" panose="02040503050406030204" pitchFamily="18" charset="0"/>
            </a:endParaRPr>
          </a:p>
        </p:txBody>
      </p:sp>
      <p:sp>
        <p:nvSpPr>
          <p:cNvPr id="4" name="Rectangle 3">
            <a:extLst>
              <a:ext uri="{FF2B5EF4-FFF2-40B4-BE49-F238E27FC236}">
                <a16:creationId xmlns:a16="http://schemas.microsoft.com/office/drawing/2014/main" id="{FC3008FE-78C6-7F87-2A30-DC6145FEA0E9}"/>
              </a:ext>
            </a:extLst>
          </p:cNvPr>
          <p:cNvSpPr/>
          <p:nvPr/>
        </p:nvSpPr>
        <p:spPr>
          <a:xfrm>
            <a:off x="9427779" y="2706733"/>
            <a:ext cx="1950674" cy="45719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15 000 </a:t>
            </a:r>
            <a:r>
              <a:rPr lang="en-US" sz="2400" b="1" dirty="0" err="1">
                <a:solidFill>
                  <a:srgbClr val="C00000"/>
                </a:solidFill>
                <a:latin typeface="Cambria" panose="02040503050406030204" pitchFamily="18" charset="0"/>
              </a:rPr>
              <a:t>đồng</a:t>
            </a:r>
            <a:endParaRPr lang="en-US" sz="2400" b="1" dirty="0">
              <a:solidFill>
                <a:srgbClr val="C00000"/>
              </a:solidFill>
              <a:latin typeface="Cambria" panose="02040503050406030204" pitchFamily="18" charset="0"/>
            </a:endParaRPr>
          </a:p>
        </p:txBody>
      </p:sp>
      <p:grpSp>
        <p:nvGrpSpPr>
          <p:cNvPr id="5" name="Group 4">
            <a:extLst>
              <a:ext uri="{FF2B5EF4-FFF2-40B4-BE49-F238E27FC236}">
                <a16:creationId xmlns:a16="http://schemas.microsoft.com/office/drawing/2014/main" id="{5E7DD973-951C-E666-3731-737E71B14E0F}"/>
              </a:ext>
            </a:extLst>
          </p:cNvPr>
          <p:cNvGrpSpPr/>
          <p:nvPr/>
        </p:nvGrpSpPr>
        <p:grpSpPr>
          <a:xfrm>
            <a:off x="471224" y="3429000"/>
            <a:ext cx="11249552" cy="1148866"/>
            <a:chOff x="611024" y="3903647"/>
            <a:chExt cx="11075521" cy="770725"/>
          </a:xfrm>
        </p:grpSpPr>
        <p:sp>
          <p:nvSpPr>
            <p:cNvPr id="6" name="Rectangle: Rounded Corners 5">
              <a:extLst>
                <a:ext uri="{FF2B5EF4-FFF2-40B4-BE49-F238E27FC236}">
                  <a16:creationId xmlns:a16="http://schemas.microsoft.com/office/drawing/2014/main" id="{DA4F7841-409F-3530-41EB-E17846F17B95}"/>
                </a:ext>
              </a:extLst>
            </p:cNvPr>
            <p:cNvSpPr/>
            <p:nvPr/>
          </p:nvSpPr>
          <p:spPr>
            <a:xfrm>
              <a:off x="611024" y="3903647"/>
              <a:ext cx="11075521" cy="770725"/>
            </a:xfrm>
            <a:prstGeom prst="roundRect">
              <a:avLst>
                <a:gd name="adj" fmla="val 12950"/>
              </a:avLst>
            </a:prstGeom>
            <a:solidFill>
              <a:schemeClr val="accent4">
                <a:lumMod val="20000"/>
                <a:lumOff val="80000"/>
              </a:schemeClr>
            </a:solidFill>
            <a:ln w="38100">
              <a:solidFill>
                <a:srgbClr val="FF89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DC1FE7-DE74-AF89-C6F4-1E26F8C17B02}"/>
                </a:ext>
              </a:extLst>
            </p:cNvPr>
            <p:cNvSpPr txBox="1"/>
            <p:nvPr/>
          </p:nvSpPr>
          <p:spPr>
            <a:xfrm>
              <a:off x="757362" y="3919983"/>
              <a:ext cx="10782846" cy="722659"/>
            </a:xfrm>
            <a:prstGeom prst="rect">
              <a:avLst/>
            </a:prstGeom>
            <a:noFill/>
          </p:spPr>
          <p:txBody>
            <a:bodyPr wrap="square" rtlCol="0">
              <a:spAutoFit/>
            </a:bodyPr>
            <a:lstStyle/>
            <a:p>
              <a:pPr algn="ctr"/>
              <a:r>
                <a:rPr lang="vi-VN" sz="3200" b="1" dirty="0">
                  <a:latin typeface="Cambria" panose="02040503050406030204" pitchFamily="18" charset="0"/>
                </a:rPr>
                <a:t>b) Việt tiết kiệm được nhiều tiền nhất; Nam tiết kiệm được ít tiền nhất.</a:t>
              </a:r>
            </a:p>
          </p:txBody>
        </p:sp>
      </p:grpSp>
      <p:grpSp>
        <p:nvGrpSpPr>
          <p:cNvPr id="8" name="Group 7">
            <a:extLst>
              <a:ext uri="{FF2B5EF4-FFF2-40B4-BE49-F238E27FC236}">
                <a16:creationId xmlns:a16="http://schemas.microsoft.com/office/drawing/2014/main" id="{DBC68ADC-8319-6BAF-CD3C-7B2DA3EDFFF6}"/>
              </a:ext>
            </a:extLst>
          </p:cNvPr>
          <p:cNvGrpSpPr/>
          <p:nvPr/>
        </p:nvGrpSpPr>
        <p:grpSpPr>
          <a:xfrm>
            <a:off x="471224" y="4726332"/>
            <a:ext cx="11249552" cy="1650825"/>
            <a:chOff x="611024" y="3830086"/>
            <a:chExt cx="11075521" cy="1107467"/>
          </a:xfrm>
        </p:grpSpPr>
        <p:sp>
          <p:nvSpPr>
            <p:cNvPr id="9" name="Rectangle: Rounded Corners 8">
              <a:extLst>
                <a:ext uri="{FF2B5EF4-FFF2-40B4-BE49-F238E27FC236}">
                  <a16:creationId xmlns:a16="http://schemas.microsoft.com/office/drawing/2014/main" id="{BD622D2B-C469-E691-52A9-64BF8DC6E78A}"/>
                </a:ext>
              </a:extLst>
            </p:cNvPr>
            <p:cNvSpPr/>
            <p:nvPr/>
          </p:nvSpPr>
          <p:spPr>
            <a:xfrm>
              <a:off x="611024" y="3903647"/>
              <a:ext cx="11075521" cy="1033906"/>
            </a:xfrm>
            <a:prstGeom prst="roundRect">
              <a:avLst>
                <a:gd name="adj" fmla="val 12950"/>
              </a:avLst>
            </a:prstGeom>
            <a:solidFill>
              <a:schemeClr val="accent4">
                <a:lumMod val="20000"/>
                <a:lumOff val="80000"/>
              </a:schemeClr>
            </a:solidFill>
            <a:ln w="38100">
              <a:solidFill>
                <a:srgbClr val="FF89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0A82D5-3B54-F9F2-AB26-21E1657DEA47}"/>
                </a:ext>
              </a:extLst>
            </p:cNvPr>
            <p:cNvSpPr txBox="1"/>
            <p:nvPr/>
          </p:nvSpPr>
          <p:spPr>
            <a:xfrm>
              <a:off x="757362" y="3830086"/>
              <a:ext cx="10782846" cy="1053017"/>
            </a:xfrm>
            <a:prstGeom prst="rect">
              <a:avLst/>
            </a:prstGeom>
            <a:noFill/>
          </p:spPr>
          <p:txBody>
            <a:bodyPr wrap="square" rtlCol="0">
              <a:spAutoFit/>
            </a:bodyPr>
            <a:lstStyle/>
            <a:p>
              <a:pPr algn="ctr"/>
              <a:r>
                <a:rPr lang="en-US" sz="3200" b="1" dirty="0">
                  <a:latin typeface="Cambria" panose="02040503050406030204" pitchFamily="18" charset="0"/>
                </a:rPr>
                <a:t>c) Ta </a:t>
              </a:r>
              <a:r>
                <a:rPr lang="en-US" sz="3200" b="1" dirty="0" err="1">
                  <a:latin typeface="Cambria" panose="02040503050406030204" pitchFamily="18" charset="0"/>
                </a:rPr>
                <a:t>có</a:t>
              </a:r>
              <a:r>
                <a:rPr lang="en-US" sz="3200" b="1" dirty="0">
                  <a:latin typeface="Cambria" panose="02040503050406030204" pitchFamily="18" charset="0"/>
                </a:rPr>
                <a:t> 20 000 </a:t>
              </a:r>
              <a:r>
                <a:rPr lang="en-US" sz="3200" b="1" dirty="0" err="1">
                  <a:latin typeface="Cambria" panose="02040503050406030204" pitchFamily="18" charset="0"/>
                </a:rPr>
                <a:t>đồng</a:t>
              </a:r>
              <a:r>
                <a:rPr lang="en-US" sz="3200" b="1" dirty="0">
                  <a:latin typeface="Cambria" panose="02040503050406030204" pitchFamily="18" charset="0"/>
                </a:rPr>
                <a:t> &gt; 13 000 </a:t>
              </a:r>
              <a:r>
                <a:rPr lang="en-US" sz="3200" b="1" dirty="0" err="1">
                  <a:latin typeface="Cambria" panose="02040503050406030204" pitchFamily="18" charset="0"/>
                </a:rPr>
                <a:t>đồng</a:t>
              </a:r>
              <a:r>
                <a:rPr lang="en-US" sz="3200" b="1" dirty="0">
                  <a:latin typeface="Cambria" panose="02040503050406030204" pitchFamily="18" charset="0"/>
                </a:rPr>
                <a:t>; </a:t>
              </a:r>
            </a:p>
            <a:p>
              <a:pPr algn="ctr"/>
              <a:r>
                <a:rPr lang="en-US" sz="3200" b="1" dirty="0">
                  <a:latin typeface="Cambria" panose="02040503050406030204" pitchFamily="18" charset="0"/>
                </a:rPr>
                <a:t>15 000 </a:t>
              </a:r>
              <a:r>
                <a:rPr lang="en-US" sz="3200" b="1" dirty="0" err="1">
                  <a:latin typeface="Cambria" panose="02040503050406030204" pitchFamily="18" charset="0"/>
                </a:rPr>
                <a:t>đồng</a:t>
              </a:r>
              <a:r>
                <a:rPr lang="en-US" sz="3200" b="1" dirty="0">
                  <a:latin typeface="Cambria" panose="02040503050406030204" pitchFamily="18" charset="0"/>
                </a:rPr>
                <a:t> &gt; 13 000 </a:t>
              </a:r>
              <a:r>
                <a:rPr lang="en-US" sz="3200" b="1" dirty="0" err="1">
                  <a:latin typeface="Cambria" panose="02040503050406030204" pitchFamily="18" charset="0"/>
                </a:rPr>
                <a:t>đồng</a:t>
              </a:r>
              <a:r>
                <a:rPr lang="en-US" sz="3200" b="1" dirty="0">
                  <a:latin typeface="Cambria" panose="02040503050406030204" pitchFamily="18" charset="0"/>
                </a:rPr>
                <a:t>.</a:t>
              </a:r>
            </a:p>
            <a:p>
              <a:pPr algn="ctr"/>
              <a:r>
                <a:rPr lang="en-US" sz="3200" b="1" dirty="0" err="1">
                  <a:latin typeface="Cambria" panose="02040503050406030204" pitchFamily="18" charset="0"/>
                </a:rPr>
                <a:t>Vậy</a:t>
              </a:r>
              <a:r>
                <a:rPr lang="en-US" sz="3200" b="1" dirty="0">
                  <a:latin typeface="Cambria" panose="02040503050406030204" pitchFamily="18" charset="0"/>
                </a:rPr>
                <a:t> </a:t>
              </a:r>
              <a:r>
                <a:rPr lang="en-US" sz="3200" b="1" dirty="0" err="1">
                  <a:latin typeface="Cambria" panose="02040503050406030204" pitchFamily="18" charset="0"/>
                </a:rPr>
                <a:t>bạn</a:t>
              </a:r>
              <a:r>
                <a:rPr lang="en-US" sz="3200" b="1" dirty="0">
                  <a:latin typeface="Cambria" panose="02040503050406030204" pitchFamily="18" charset="0"/>
                </a:rPr>
                <a:t> </a:t>
              </a:r>
              <a:r>
                <a:rPr lang="en-US" sz="3200" b="1" dirty="0" err="1">
                  <a:latin typeface="Cambria" panose="02040503050406030204" pitchFamily="18" charset="0"/>
                </a:rPr>
                <a:t>Việt</a:t>
              </a:r>
              <a:r>
                <a:rPr lang="en-US" sz="3200" b="1" dirty="0">
                  <a:latin typeface="Cambria" panose="02040503050406030204" pitchFamily="18" charset="0"/>
                </a:rPr>
                <a:t>, Mai </a:t>
              </a:r>
              <a:r>
                <a:rPr lang="en-US" sz="3200" b="1" dirty="0" err="1">
                  <a:latin typeface="Cambria" panose="02040503050406030204" pitchFamily="18" charset="0"/>
                </a:rPr>
                <a:t>đã</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đủ</a:t>
              </a:r>
              <a:r>
                <a:rPr lang="en-US" sz="3200" b="1" dirty="0">
                  <a:latin typeface="Cambria" panose="02040503050406030204" pitchFamily="18" charset="0"/>
                </a:rPr>
                <a:t> </a:t>
              </a:r>
              <a:r>
                <a:rPr lang="en-US" sz="3200" b="1" dirty="0" err="1">
                  <a:latin typeface="Cambria" panose="02040503050406030204" pitchFamily="18" charset="0"/>
                </a:rPr>
                <a:t>tiền</a:t>
              </a:r>
              <a:r>
                <a:rPr lang="en-US" sz="3200" b="1" dirty="0">
                  <a:latin typeface="Cambria" panose="02040503050406030204" pitchFamily="18" charset="0"/>
                </a:rPr>
                <a:t> </a:t>
              </a:r>
              <a:r>
                <a:rPr lang="en-US" sz="3200" b="1" dirty="0" err="1">
                  <a:latin typeface="Cambria" panose="02040503050406030204" pitchFamily="18" charset="0"/>
                </a:rPr>
                <a:t>mua</a:t>
              </a:r>
              <a:r>
                <a:rPr lang="en-US" sz="3200" b="1" dirty="0">
                  <a:latin typeface="Cambria" panose="02040503050406030204" pitchFamily="18" charset="0"/>
                </a:rPr>
                <a:t> </a:t>
              </a:r>
              <a:r>
                <a:rPr lang="en-US" sz="3200" b="1" dirty="0" err="1">
                  <a:latin typeface="Cambria" panose="02040503050406030204" pitchFamily="18" charset="0"/>
                </a:rPr>
                <a:t>truyện</a:t>
              </a:r>
              <a:r>
                <a:rPr lang="en-US" sz="3200" b="1" dirty="0">
                  <a:latin typeface="Cambria" panose="02040503050406030204" pitchFamily="18" charset="0"/>
                </a:rPr>
                <a:t>.</a:t>
              </a:r>
            </a:p>
          </p:txBody>
        </p:sp>
      </p:grpSp>
      <p:sp>
        <p:nvSpPr>
          <p:cNvPr id="11" name="Oval 10">
            <a:extLst>
              <a:ext uri="{FF2B5EF4-FFF2-40B4-BE49-F238E27FC236}">
                <a16:creationId xmlns:a16="http://schemas.microsoft.com/office/drawing/2014/main" id="{2CB174E0-7A70-75E1-3147-1B5CFADA48C9}"/>
              </a:ext>
            </a:extLst>
          </p:cNvPr>
          <p:cNvSpPr/>
          <p:nvPr/>
        </p:nvSpPr>
        <p:spPr>
          <a:xfrm>
            <a:off x="341586" y="349432"/>
            <a:ext cx="816615" cy="785686"/>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Vogue-ExtraBold" panose="020B0500000000000000" pitchFamily="34" charset="0"/>
                <a:ea typeface="Vogue-ExtraBold" panose="020B0500000000000000" pitchFamily="34" charset="0"/>
                <a:cs typeface="Vogue-ExtraBold" panose="020B0500000000000000" pitchFamily="34" charset="0"/>
              </a:rPr>
              <a:t>2</a:t>
            </a:r>
          </a:p>
        </p:txBody>
      </p:sp>
    </p:spTree>
    <p:extLst>
      <p:ext uri="{BB962C8B-B14F-4D97-AF65-F5344CB8AC3E}">
        <p14:creationId xmlns:p14="http://schemas.microsoft.com/office/powerpoint/2010/main" val="4203236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F1ACD6F-E258-9F0D-68CD-ED8FD4279C4E}"/>
              </a:ext>
            </a:extLst>
          </p:cNvPr>
          <p:cNvSpPr/>
          <p:nvPr/>
        </p:nvSpPr>
        <p:spPr>
          <a:xfrm>
            <a:off x="341586" y="349431"/>
            <a:ext cx="944637" cy="944637"/>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Vogue-ExtraBold" panose="020B0500000000000000" pitchFamily="34" charset="0"/>
                <a:ea typeface="Vogue-ExtraBold" panose="020B0500000000000000" pitchFamily="34" charset="0"/>
                <a:cs typeface="Vogue-ExtraBold" panose="020B0500000000000000" pitchFamily="34" charset="0"/>
              </a:rPr>
              <a:t>3</a:t>
            </a:r>
          </a:p>
        </p:txBody>
      </p:sp>
      <p:sp>
        <p:nvSpPr>
          <p:cNvPr id="5" name="TextBox 4">
            <a:extLst>
              <a:ext uri="{FF2B5EF4-FFF2-40B4-BE49-F238E27FC236}">
                <a16:creationId xmlns:a16="http://schemas.microsoft.com/office/drawing/2014/main" id="{6DEB4C7A-C69B-C976-467C-1103DEAF9962}"/>
              </a:ext>
            </a:extLst>
          </p:cNvPr>
          <p:cNvSpPr txBox="1"/>
          <p:nvPr/>
        </p:nvSpPr>
        <p:spPr>
          <a:xfrm>
            <a:off x="1233671" y="349431"/>
            <a:ext cx="10411344" cy="954107"/>
          </a:xfrm>
          <a:prstGeom prst="rect">
            <a:avLst/>
          </a:prstGeom>
          <a:noFill/>
        </p:spPr>
        <p:txBody>
          <a:bodyPr wrap="square" rtlCol="0">
            <a:spAutoFit/>
          </a:bodyPr>
          <a:lstStyle/>
          <a:p>
            <a:pPr algn="ctr"/>
            <a:r>
              <a:rPr lang="en-US" sz="2800" b="1" dirty="0" err="1">
                <a:latin typeface="Cambria" panose="02040503050406030204" pitchFamily="18" charset="0"/>
              </a:rPr>
              <a:t>Rô-bốt</a:t>
            </a:r>
            <a:r>
              <a:rPr lang="en-US" sz="2800" b="1" dirty="0">
                <a:latin typeface="Cambria" panose="02040503050406030204" pitchFamily="18" charset="0"/>
              </a:rPr>
              <a:t> </a:t>
            </a:r>
            <a:r>
              <a:rPr lang="en-US" sz="2800" b="1" dirty="0" err="1">
                <a:latin typeface="Cambria" panose="02040503050406030204" pitchFamily="18" charset="0"/>
              </a:rPr>
              <a:t>gói</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món</a:t>
            </a:r>
            <a:r>
              <a:rPr lang="en-US" sz="2800" b="1" dirty="0">
                <a:latin typeface="Cambria" panose="02040503050406030204" pitchFamily="18" charset="0"/>
              </a:rPr>
              <a:t> </a:t>
            </a:r>
            <a:r>
              <a:rPr lang="en-US" sz="2800" b="1" dirty="0" err="1">
                <a:latin typeface="Cambria" panose="02040503050406030204" pitchFamily="18" charset="0"/>
              </a:rPr>
              <a:t>quà</a:t>
            </a:r>
            <a:r>
              <a:rPr lang="en-US" sz="2800" b="1" dirty="0">
                <a:latin typeface="Cambria" panose="02040503050406030204" pitchFamily="18" charset="0"/>
              </a:rPr>
              <a:t> (</a:t>
            </a:r>
            <a:r>
              <a:rPr lang="en-US" sz="2800" b="1" dirty="0" err="1">
                <a:latin typeface="Cambria" panose="02040503050406030204" pitchFamily="18" charset="0"/>
              </a:rPr>
              <a:t>tháp</a:t>
            </a:r>
            <a:r>
              <a:rPr lang="en-US" sz="2800" b="1" dirty="0">
                <a:latin typeface="Cambria" panose="02040503050406030204" pitchFamily="18" charset="0"/>
              </a:rPr>
              <a:t> </a:t>
            </a:r>
            <a:r>
              <a:rPr lang="en-US" sz="2800" b="1" dirty="0" err="1">
                <a:latin typeface="Cambria" panose="02040503050406030204" pitchFamily="18" charset="0"/>
              </a:rPr>
              <a:t>vòng</a:t>
            </a:r>
            <a:r>
              <a:rPr lang="en-US" sz="2800" b="1" dirty="0">
                <a:latin typeface="Cambria" panose="02040503050406030204" pitchFamily="18" charset="0"/>
              </a:rPr>
              <a:t>, </a:t>
            </a:r>
            <a:r>
              <a:rPr lang="en-US" sz="2800" b="1" dirty="0" err="1">
                <a:latin typeface="Cambria" panose="02040503050406030204" pitchFamily="18" charset="0"/>
              </a:rPr>
              <a:t>quả</a:t>
            </a:r>
            <a:r>
              <a:rPr lang="en-US" sz="2800" b="1" dirty="0">
                <a:latin typeface="Cambria" panose="02040503050406030204" pitchFamily="18" charset="0"/>
              </a:rPr>
              <a:t> </a:t>
            </a:r>
            <a:r>
              <a:rPr lang="en-US" sz="2800" b="1" dirty="0" err="1">
                <a:latin typeface="Cambria" panose="02040503050406030204" pitchFamily="18" charset="0"/>
              </a:rPr>
              <a:t>bóng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ru-bích</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giống</a:t>
            </a:r>
            <a:r>
              <a:rPr lang="en-US" sz="2800" b="1" dirty="0">
                <a:latin typeface="Cambria" panose="02040503050406030204" pitchFamily="18" charset="0"/>
              </a:rPr>
              <a:t> </a:t>
            </a:r>
            <a:r>
              <a:rPr lang="en-US" sz="2800" b="1" dirty="0" err="1">
                <a:latin typeface="Cambria" panose="02040503050406030204" pitchFamily="18" charset="0"/>
              </a:rPr>
              <a:t>hệt</a:t>
            </a:r>
            <a:r>
              <a:rPr lang="en-US" sz="2800" b="1" dirty="0">
                <a:latin typeface="Cambria" panose="02040503050406030204" pitchFamily="18" charset="0"/>
              </a:rPr>
              <a:t> </a:t>
            </a:r>
            <a:r>
              <a:rPr lang="en-US" sz="2800" b="1" dirty="0" err="1">
                <a:latin typeface="Cambria" panose="02040503050406030204" pitchFamily="18" charset="0"/>
              </a:rPr>
              <a:t>nhau</a:t>
            </a:r>
            <a:r>
              <a:rPr lang="en-US" sz="2800" b="1" dirty="0">
                <a:latin typeface="Cambria" panose="02040503050406030204" pitchFamily="18" charset="0"/>
              </a:rPr>
              <a:t>:</a:t>
            </a:r>
          </a:p>
        </p:txBody>
      </p:sp>
      <p:sp>
        <p:nvSpPr>
          <p:cNvPr id="6" name="TextBox 5">
            <a:extLst>
              <a:ext uri="{FF2B5EF4-FFF2-40B4-BE49-F238E27FC236}">
                <a16:creationId xmlns:a16="http://schemas.microsoft.com/office/drawing/2014/main" id="{0B1EC2D3-33C7-0801-79F4-EABC1B7C412A}"/>
              </a:ext>
            </a:extLst>
          </p:cNvPr>
          <p:cNvSpPr txBox="1"/>
          <p:nvPr/>
        </p:nvSpPr>
        <p:spPr>
          <a:xfrm>
            <a:off x="813904" y="4597434"/>
            <a:ext cx="9969711" cy="954107"/>
          </a:xfrm>
          <a:prstGeom prst="rect">
            <a:avLst/>
          </a:prstGeom>
          <a:noFill/>
        </p:spPr>
        <p:txBody>
          <a:bodyPr wrap="square" rtlCol="0">
            <a:spAutoFit/>
          </a:bodyPr>
          <a:lstStyle/>
          <a:p>
            <a:pPr algn="ctr"/>
            <a:r>
              <a:rPr lang="vi-VN" sz="2800" b="1" dirty="0">
                <a:latin typeface="Cambria" panose="02040503050406030204" pitchFamily="18" charset="0"/>
              </a:rPr>
              <a:t>Mỗi bạn Mai, Việt và Nam lần lượt chọn một hộp quà bất kì. Vậy Mai có thể chọn được chiếc hộp đựng món quà nào?</a:t>
            </a:r>
          </a:p>
        </p:txBody>
      </p:sp>
      <p:pic>
        <p:nvPicPr>
          <p:cNvPr id="8" name="Picture 7">
            <a:extLst>
              <a:ext uri="{FF2B5EF4-FFF2-40B4-BE49-F238E27FC236}">
                <a16:creationId xmlns:a16="http://schemas.microsoft.com/office/drawing/2014/main" id="{EB13B816-DD4C-4CB6-F2EC-174AD101A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952" y="1529194"/>
            <a:ext cx="7054588" cy="2842584"/>
          </a:xfrm>
          <a:prstGeom prst="rect">
            <a:avLst/>
          </a:prstGeom>
        </p:spPr>
      </p:pic>
      <p:pic>
        <p:nvPicPr>
          <p:cNvPr id="3" name="Picture 2">
            <a:extLst>
              <a:ext uri="{FF2B5EF4-FFF2-40B4-BE49-F238E27FC236}">
                <a16:creationId xmlns:a16="http://schemas.microsoft.com/office/drawing/2014/main" id="{1D6FE42F-CC22-2527-B06C-3B0835D6F065}"/>
              </a:ext>
            </a:extLst>
          </p:cNvPr>
          <p:cNvPicPr>
            <a:picLocks noChangeAspect="1"/>
          </p:cNvPicPr>
          <p:nvPr/>
        </p:nvPicPr>
        <p:blipFill rotWithShape="1">
          <a:blip r:embed="rId3">
            <a:extLst>
              <a:ext uri="{28A0092B-C50C-407E-A947-70E740481C1C}">
                <a14:useLocalDpi xmlns:a14="http://schemas.microsoft.com/office/drawing/2010/main" val="0"/>
              </a:ext>
            </a:extLst>
          </a:blip>
          <a:srcRect l="15149" r="7933"/>
          <a:stretch/>
        </p:blipFill>
        <p:spPr>
          <a:xfrm>
            <a:off x="577421" y="1758339"/>
            <a:ext cx="4767089" cy="2613439"/>
          </a:xfrm>
          <a:prstGeom prst="rect">
            <a:avLst/>
          </a:prstGeom>
        </p:spPr>
      </p:pic>
    </p:spTree>
    <p:extLst>
      <p:ext uri="{BB962C8B-B14F-4D97-AF65-F5344CB8AC3E}">
        <p14:creationId xmlns:p14="http://schemas.microsoft.com/office/powerpoint/2010/main" val="860214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697EF37-8EB8-A63C-8530-699590C41B43}"/>
              </a:ext>
            </a:extLst>
          </p:cNvPr>
          <p:cNvSpPr/>
          <p:nvPr/>
        </p:nvSpPr>
        <p:spPr>
          <a:xfrm>
            <a:off x="341586" y="349431"/>
            <a:ext cx="944637" cy="944637"/>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Vogue-ExtraBold" panose="020B0500000000000000" pitchFamily="34" charset="0"/>
                <a:ea typeface="Vogue-ExtraBold" panose="020B0500000000000000" pitchFamily="34" charset="0"/>
                <a:cs typeface="Vogue-ExtraBold" panose="020B0500000000000000" pitchFamily="34" charset="0"/>
              </a:rPr>
              <a:t>3</a:t>
            </a:r>
          </a:p>
        </p:txBody>
      </p:sp>
      <p:pic>
        <p:nvPicPr>
          <p:cNvPr id="3" name="Picture 2">
            <a:extLst>
              <a:ext uri="{FF2B5EF4-FFF2-40B4-BE49-F238E27FC236}">
                <a16:creationId xmlns:a16="http://schemas.microsoft.com/office/drawing/2014/main" id="{C2DD1B01-B56C-D7DD-D3CB-AFF3B3C07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124" y="349431"/>
            <a:ext cx="8891752" cy="3582853"/>
          </a:xfrm>
          <a:prstGeom prst="rect">
            <a:avLst/>
          </a:prstGeom>
        </p:spPr>
      </p:pic>
      <p:grpSp>
        <p:nvGrpSpPr>
          <p:cNvPr id="4" name="Group 3">
            <a:extLst>
              <a:ext uri="{FF2B5EF4-FFF2-40B4-BE49-F238E27FC236}">
                <a16:creationId xmlns:a16="http://schemas.microsoft.com/office/drawing/2014/main" id="{FE3D1B94-9557-FB80-C092-0164D5C21B0F}"/>
              </a:ext>
            </a:extLst>
          </p:cNvPr>
          <p:cNvGrpSpPr/>
          <p:nvPr/>
        </p:nvGrpSpPr>
        <p:grpSpPr>
          <a:xfrm>
            <a:off x="471224" y="3932284"/>
            <a:ext cx="11289852" cy="2263565"/>
            <a:chOff x="611024" y="3903647"/>
            <a:chExt cx="11115198" cy="1518529"/>
          </a:xfrm>
        </p:grpSpPr>
        <p:sp>
          <p:nvSpPr>
            <p:cNvPr id="5" name="Rectangle: Rounded Corners 4">
              <a:extLst>
                <a:ext uri="{FF2B5EF4-FFF2-40B4-BE49-F238E27FC236}">
                  <a16:creationId xmlns:a16="http://schemas.microsoft.com/office/drawing/2014/main" id="{B03B140C-F2EF-83D2-FF3A-0E6F0FA86D20}"/>
                </a:ext>
              </a:extLst>
            </p:cNvPr>
            <p:cNvSpPr/>
            <p:nvPr/>
          </p:nvSpPr>
          <p:spPr>
            <a:xfrm>
              <a:off x="611024" y="3903647"/>
              <a:ext cx="11115198" cy="1518529"/>
            </a:xfrm>
            <a:prstGeom prst="roundRect">
              <a:avLst>
                <a:gd name="adj" fmla="val 12950"/>
              </a:avLst>
            </a:prstGeom>
            <a:solidFill>
              <a:schemeClr val="accent4">
                <a:lumMod val="20000"/>
                <a:lumOff val="80000"/>
              </a:schemeClr>
            </a:solidFill>
            <a:ln w="38100">
              <a:solidFill>
                <a:srgbClr val="FF89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41B77C-DC06-37AA-8737-29EA8BB564BF}"/>
                </a:ext>
              </a:extLst>
            </p:cNvPr>
            <p:cNvSpPr txBox="1"/>
            <p:nvPr/>
          </p:nvSpPr>
          <p:spPr>
            <a:xfrm>
              <a:off x="757362" y="3919983"/>
              <a:ext cx="10782846" cy="1383377"/>
            </a:xfrm>
            <a:prstGeom prst="rect">
              <a:avLst/>
            </a:prstGeom>
            <a:noFill/>
          </p:spPr>
          <p:txBody>
            <a:bodyPr wrap="square" rtlCol="0">
              <a:spAutoFit/>
            </a:bodyPr>
            <a:lstStyle/>
            <a:p>
              <a:pPr algn="ctr"/>
              <a:r>
                <a:rPr lang="vi-VN" sz="3200" b="1" dirty="0">
                  <a:latin typeface="Cambria" panose="02040503050406030204" pitchFamily="18" charset="0"/>
                </a:rPr>
                <a:t>Các khả ngăn có thể xảy ra:</a:t>
              </a:r>
            </a:p>
            <a:p>
              <a:r>
                <a:rPr lang="vi-VN" sz="3200" b="1" dirty="0">
                  <a:latin typeface="Cambria" panose="02040503050406030204" pitchFamily="18" charset="0"/>
                </a:rPr>
                <a:t>Mai có thể chọn được chiếc hộp đựng tháp vòng</a:t>
              </a:r>
            </a:p>
            <a:p>
              <a:r>
                <a:rPr lang="vi-VN" sz="3200" b="1" dirty="0">
                  <a:latin typeface="Cambria" panose="02040503050406030204" pitchFamily="18" charset="0"/>
                </a:rPr>
                <a:t>Mai có thể chọn được chiếc hộp đựng quả bóng.</a:t>
              </a:r>
            </a:p>
            <a:p>
              <a:r>
                <a:rPr lang="vi-VN" sz="3200" b="1" dirty="0">
                  <a:latin typeface="Cambria" panose="02040503050406030204" pitchFamily="18" charset="0"/>
                </a:rPr>
                <a:t>Mai có thể chọn được chiếc hộp đựng khối ru-bích.</a:t>
              </a:r>
            </a:p>
          </p:txBody>
        </p:sp>
      </p:grpSp>
    </p:spTree>
    <p:extLst>
      <p:ext uri="{BB962C8B-B14F-4D97-AF65-F5344CB8AC3E}">
        <p14:creationId xmlns:p14="http://schemas.microsoft.com/office/powerpoint/2010/main" val="2874995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5976DA7-CEC4-3853-B861-E2098490A6E7}"/>
              </a:ext>
            </a:extLst>
          </p:cNvPr>
          <p:cNvSpPr/>
          <p:nvPr/>
        </p:nvSpPr>
        <p:spPr>
          <a:xfrm>
            <a:off x="341586" y="349431"/>
            <a:ext cx="944637" cy="944637"/>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Vogue-ExtraBold" panose="020B0500000000000000" pitchFamily="34" charset="0"/>
                <a:ea typeface="Vogue-ExtraBold" panose="020B0500000000000000" pitchFamily="34" charset="0"/>
                <a:cs typeface="Vogue-ExtraBold" panose="020B0500000000000000" pitchFamily="34" charset="0"/>
              </a:rPr>
              <a:t>4</a:t>
            </a:r>
          </a:p>
        </p:txBody>
      </p:sp>
      <p:sp>
        <p:nvSpPr>
          <p:cNvPr id="5" name="TextBox 4">
            <a:extLst>
              <a:ext uri="{FF2B5EF4-FFF2-40B4-BE49-F238E27FC236}">
                <a16:creationId xmlns:a16="http://schemas.microsoft.com/office/drawing/2014/main" id="{0736954B-0755-FC7A-A9E8-A690BD2EEEDF}"/>
              </a:ext>
            </a:extLst>
          </p:cNvPr>
          <p:cNvSpPr txBox="1"/>
          <p:nvPr/>
        </p:nvSpPr>
        <p:spPr>
          <a:xfrm>
            <a:off x="1980414" y="349431"/>
            <a:ext cx="8231171" cy="1077218"/>
          </a:xfrm>
          <a:prstGeom prst="rect">
            <a:avLst/>
          </a:prstGeom>
          <a:noFill/>
        </p:spPr>
        <p:txBody>
          <a:bodyPr wrap="square" rtlCol="0">
            <a:spAutoFit/>
          </a:bodyPr>
          <a:lstStyle/>
          <a:p>
            <a:pPr algn="ctr"/>
            <a:r>
              <a:rPr lang="en-US" sz="3200" b="1" dirty="0">
                <a:latin typeface="Cambria" panose="02040503050406030204" pitchFamily="18" charset="0"/>
              </a:rPr>
              <a:t>Trong </a:t>
            </a:r>
            <a:r>
              <a:rPr lang="en-US" sz="3200" b="1" dirty="0" err="1">
                <a:latin typeface="Cambria" panose="02040503050406030204" pitchFamily="18" charset="0"/>
              </a:rPr>
              <a:t>chiếc</a:t>
            </a:r>
            <a:r>
              <a:rPr lang="en-US" sz="3200" b="1" dirty="0">
                <a:latin typeface="Cambria" panose="02040503050406030204" pitchFamily="18" charset="0"/>
              </a:rPr>
              <a:t> </a:t>
            </a:r>
            <a:r>
              <a:rPr lang="en-US" sz="3200" b="1" dirty="0" err="1">
                <a:latin typeface="Cambria" panose="02040503050406030204" pitchFamily="18" charset="0"/>
              </a:rPr>
              <a:t>mũ</a:t>
            </a:r>
            <a:r>
              <a:rPr lang="en-US" sz="3200" b="1" dirty="0">
                <a:latin typeface="Cambria" panose="02040503050406030204" pitchFamily="18" charset="0"/>
              </a:rPr>
              <a:t> </a:t>
            </a:r>
            <a:r>
              <a:rPr lang="en-US" sz="3200" b="1" dirty="0" err="1">
                <a:latin typeface="Cambria" panose="02040503050406030204" pitchFamily="18" charset="0"/>
              </a:rPr>
              <a:t>ảo</a:t>
            </a:r>
            <a:r>
              <a:rPr lang="en-US" sz="3200" b="1" dirty="0">
                <a:latin typeface="Cambria" panose="02040503050406030204" pitchFamily="18" charset="0"/>
              </a:rPr>
              <a:t> </a:t>
            </a:r>
            <a:r>
              <a:rPr lang="en-US" sz="3200" b="1" dirty="0" err="1">
                <a:latin typeface="Cambria" panose="02040503050406030204" pitchFamily="18" charset="0"/>
              </a:rPr>
              <a:t>thuật</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2 con </a:t>
            </a:r>
            <a:r>
              <a:rPr lang="en-US" sz="3200" b="1" dirty="0" err="1">
                <a:latin typeface="Cambria" panose="02040503050406030204" pitchFamily="18" charset="0"/>
              </a:rPr>
              <a:t>thỏ</a:t>
            </a:r>
            <a:r>
              <a:rPr lang="en-US" sz="3200" b="1" dirty="0">
                <a:latin typeface="Cambria" panose="02040503050406030204" pitchFamily="18" charset="0"/>
              </a:rPr>
              <a:t> </a:t>
            </a:r>
            <a:r>
              <a:rPr lang="en-US" sz="3200" b="1" dirty="0" err="1">
                <a:latin typeface="Cambria" panose="02040503050406030204" pitchFamily="18" charset="0"/>
              </a:rPr>
              <a:t>trắng</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1 con </a:t>
            </a:r>
            <a:r>
              <a:rPr lang="en-US" sz="3200" b="1" dirty="0" err="1">
                <a:latin typeface="Cambria" panose="02040503050406030204" pitchFamily="18" charset="0"/>
              </a:rPr>
              <a:t>thỏ</a:t>
            </a:r>
            <a:r>
              <a:rPr lang="en-US" sz="3200" b="1" dirty="0">
                <a:latin typeface="Cambria" panose="02040503050406030204" pitchFamily="18" charset="0"/>
              </a:rPr>
              <a:t> </a:t>
            </a:r>
            <a:r>
              <a:rPr lang="en-US" sz="3200" b="1" dirty="0" err="1">
                <a:latin typeface="Cambria" panose="02040503050406030204" pitchFamily="18" charset="0"/>
              </a:rPr>
              <a:t>nâu</a:t>
            </a:r>
            <a:endParaRPr lang="en-US" sz="3200" b="1" dirty="0">
              <a:latin typeface="Cambria" panose="02040503050406030204" pitchFamily="18" charset="0"/>
            </a:endParaRPr>
          </a:p>
        </p:txBody>
      </p:sp>
      <p:pic>
        <p:nvPicPr>
          <p:cNvPr id="7" name="Picture 6">
            <a:extLst>
              <a:ext uri="{FF2B5EF4-FFF2-40B4-BE49-F238E27FC236}">
                <a16:creationId xmlns:a16="http://schemas.microsoft.com/office/drawing/2014/main" id="{6390B8A0-559E-0731-E252-42712D813D81}"/>
              </a:ext>
            </a:extLst>
          </p:cNvPr>
          <p:cNvPicPr>
            <a:picLocks noChangeAspect="1"/>
          </p:cNvPicPr>
          <p:nvPr/>
        </p:nvPicPr>
        <p:blipFill rotWithShape="1">
          <a:blip r:embed="rId2">
            <a:extLst>
              <a:ext uri="{28A0092B-C50C-407E-A947-70E740481C1C}">
                <a14:useLocalDpi xmlns:a14="http://schemas.microsoft.com/office/drawing/2010/main" val="0"/>
              </a:ext>
            </a:extLst>
          </a:blip>
          <a:srcRect l="8158" r="7632" b="5897"/>
          <a:stretch/>
        </p:blipFill>
        <p:spPr>
          <a:xfrm>
            <a:off x="2294021" y="1426649"/>
            <a:ext cx="7010400" cy="3838860"/>
          </a:xfrm>
          <a:prstGeom prst="rect">
            <a:avLst/>
          </a:prstGeom>
        </p:spPr>
      </p:pic>
      <p:sp>
        <p:nvSpPr>
          <p:cNvPr id="8" name="TextBox 7">
            <a:extLst>
              <a:ext uri="{FF2B5EF4-FFF2-40B4-BE49-F238E27FC236}">
                <a16:creationId xmlns:a16="http://schemas.microsoft.com/office/drawing/2014/main" id="{01EDA0E8-6646-98BC-8810-603A4A302D46}"/>
              </a:ext>
            </a:extLst>
          </p:cNvPr>
          <p:cNvSpPr txBox="1"/>
          <p:nvPr/>
        </p:nvSpPr>
        <p:spPr>
          <a:xfrm>
            <a:off x="537017" y="5408386"/>
            <a:ext cx="11117964" cy="1077218"/>
          </a:xfrm>
          <a:prstGeom prst="rect">
            <a:avLst/>
          </a:prstGeom>
          <a:noFill/>
        </p:spPr>
        <p:txBody>
          <a:bodyPr wrap="square" rtlCol="0">
            <a:spAutoFit/>
          </a:bodyPr>
          <a:lstStyle/>
          <a:p>
            <a:pPr algn="ctr"/>
            <a:r>
              <a:rPr lang="vi-VN" sz="3200" b="1" dirty="0">
                <a:solidFill>
                  <a:srgbClr val="C00000"/>
                </a:solidFill>
                <a:latin typeface="Cambria" panose="02040503050406030204" pitchFamily="18" charset="0"/>
              </a:rPr>
              <a:t>Nếu nhà ảo thuật cú mèo lấy cùng một lúc 2 con thỏ ra khỏi chiếc mũ đó, thì những sự kiện nào có thể xảy ra?</a:t>
            </a:r>
          </a:p>
        </p:txBody>
      </p:sp>
    </p:spTree>
    <p:extLst>
      <p:ext uri="{BB962C8B-B14F-4D97-AF65-F5344CB8AC3E}">
        <p14:creationId xmlns:p14="http://schemas.microsoft.com/office/powerpoint/2010/main" val="3152053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E0492FB-2E77-4352-2817-872A5B52B872}"/>
              </a:ext>
            </a:extLst>
          </p:cNvPr>
          <p:cNvSpPr/>
          <p:nvPr/>
        </p:nvSpPr>
        <p:spPr>
          <a:xfrm>
            <a:off x="341586" y="349431"/>
            <a:ext cx="944637" cy="944637"/>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Vogue-ExtraBold" panose="020B0500000000000000" pitchFamily="34" charset="0"/>
                <a:ea typeface="Vogue-ExtraBold" panose="020B0500000000000000" pitchFamily="34" charset="0"/>
                <a:cs typeface="Vogue-ExtraBold" panose="020B0500000000000000" pitchFamily="34" charset="0"/>
              </a:rPr>
              <a:t>4</a:t>
            </a:r>
          </a:p>
        </p:txBody>
      </p:sp>
      <p:pic>
        <p:nvPicPr>
          <p:cNvPr id="3" name="Picture 2">
            <a:extLst>
              <a:ext uri="{FF2B5EF4-FFF2-40B4-BE49-F238E27FC236}">
                <a16:creationId xmlns:a16="http://schemas.microsoft.com/office/drawing/2014/main" id="{127E2B34-947B-1BD7-C104-AFF280D6EEEB}"/>
              </a:ext>
            </a:extLst>
          </p:cNvPr>
          <p:cNvPicPr>
            <a:picLocks noChangeAspect="1"/>
          </p:cNvPicPr>
          <p:nvPr/>
        </p:nvPicPr>
        <p:blipFill rotWithShape="1">
          <a:blip r:embed="rId2">
            <a:extLst>
              <a:ext uri="{28A0092B-C50C-407E-A947-70E740481C1C}">
                <a14:useLocalDpi xmlns:a14="http://schemas.microsoft.com/office/drawing/2010/main" val="0"/>
              </a:ext>
            </a:extLst>
          </a:blip>
          <a:srcRect l="8158" r="7632" b="5897"/>
          <a:stretch/>
        </p:blipFill>
        <p:spPr>
          <a:xfrm>
            <a:off x="3256546" y="349431"/>
            <a:ext cx="6079959" cy="3329355"/>
          </a:xfrm>
          <a:prstGeom prst="rect">
            <a:avLst/>
          </a:prstGeom>
        </p:spPr>
      </p:pic>
      <p:grpSp>
        <p:nvGrpSpPr>
          <p:cNvPr id="4" name="Group 3">
            <a:extLst>
              <a:ext uri="{FF2B5EF4-FFF2-40B4-BE49-F238E27FC236}">
                <a16:creationId xmlns:a16="http://schemas.microsoft.com/office/drawing/2014/main" id="{373D93A5-A786-99C4-5487-043F72CBAA83}"/>
              </a:ext>
            </a:extLst>
          </p:cNvPr>
          <p:cNvGrpSpPr/>
          <p:nvPr/>
        </p:nvGrpSpPr>
        <p:grpSpPr>
          <a:xfrm>
            <a:off x="827114" y="3678786"/>
            <a:ext cx="10938821" cy="2736238"/>
            <a:chOff x="611024" y="3903646"/>
            <a:chExt cx="10769598" cy="2099061"/>
          </a:xfrm>
        </p:grpSpPr>
        <p:sp>
          <p:nvSpPr>
            <p:cNvPr id="5" name="Rectangle: Rounded Corners 4">
              <a:extLst>
                <a:ext uri="{FF2B5EF4-FFF2-40B4-BE49-F238E27FC236}">
                  <a16:creationId xmlns:a16="http://schemas.microsoft.com/office/drawing/2014/main" id="{71A70A90-1AEA-7269-1C45-CCE48A1DB9CE}"/>
                </a:ext>
              </a:extLst>
            </p:cNvPr>
            <p:cNvSpPr/>
            <p:nvPr/>
          </p:nvSpPr>
          <p:spPr>
            <a:xfrm>
              <a:off x="611024" y="3903646"/>
              <a:ext cx="10512703" cy="2099061"/>
            </a:xfrm>
            <a:prstGeom prst="roundRect">
              <a:avLst>
                <a:gd name="adj" fmla="val 12950"/>
              </a:avLst>
            </a:prstGeom>
            <a:solidFill>
              <a:schemeClr val="accent4">
                <a:lumMod val="20000"/>
                <a:lumOff val="80000"/>
              </a:schemeClr>
            </a:solidFill>
            <a:ln w="38100">
              <a:solidFill>
                <a:srgbClr val="FF89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923E1D-290A-9AFF-BE38-F747AF3DF7BB}"/>
                </a:ext>
              </a:extLst>
            </p:cNvPr>
            <p:cNvSpPr txBox="1"/>
            <p:nvPr/>
          </p:nvSpPr>
          <p:spPr>
            <a:xfrm>
              <a:off x="867919" y="3973337"/>
              <a:ext cx="10512703" cy="1959678"/>
            </a:xfrm>
            <a:prstGeom prst="rect">
              <a:avLst/>
            </a:prstGeom>
            <a:noFill/>
          </p:spPr>
          <p:txBody>
            <a:bodyPr wrap="square" rtlCol="0">
              <a:spAutoFit/>
            </a:bodyPr>
            <a:lstStyle/>
            <a:p>
              <a:r>
                <a:rPr lang="vi-VN" sz="3200" b="1" dirty="0">
                  <a:latin typeface="Cambria" panose="02040503050406030204" pitchFamily="18" charset="0"/>
                </a:rPr>
                <a:t>Nếu nhà ảo thuật cú mèo lấy cùng một lúc 2 con thỏ ra khỏi chiếc mũ đó, thì có 2 khả năng xảy ra:</a:t>
              </a:r>
            </a:p>
            <a:p>
              <a:r>
                <a:rPr lang="vi-VN" sz="3200" b="1" dirty="0">
                  <a:latin typeface="Cambria" panose="02040503050406030204" pitchFamily="18" charset="0"/>
                </a:rPr>
                <a:t>- Nhà ảo thuật có thể lấy được 1 con thỏ trắng và 1 con thỏ nâu.</a:t>
              </a:r>
            </a:p>
            <a:p>
              <a:r>
                <a:rPr lang="vi-VN" sz="3200" b="1" dirty="0">
                  <a:latin typeface="Cambria" panose="02040503050406030204" pitchFamily="18" charset="0"/>
                </a:rPr>
                <a:t>- Nhà ảo thuật có thể lấy được 2 con thỏ trắng.</a:t>
              </a:r>
            </a:p>
          </p:txBody>
        </p:sp>
      </p:grpSp>
    </p:spTree>
    <p:extLst>
      <p:ext uri="{BB962C8B-B14F-4D97-AF65-F5344CB8AC3E}">
        <p14:creationId xmlns:p14="http://schemas.microsoft.com/office/powerpoint/2010/main" val="1056073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1B1"/>
        </a:solidFill>
        <a:effectLst/>
      </p:bgPr>
    </p:bg>
    <p:spTree>
      <p:nvGrpSpPr>
        <p:cNvPr id="1" name=""/>
        <p:cNvGrpSpPr/>
        <p:nvPr/>
      </p:nvGrpSpPr>
      <p:grpSpPr>
        <a:xfrm>
          <a:off x="0" y="0"/>
          <a:ext cx="0" cy="0"/>
          <a:chOff x="0" y="0"/>
          <a:chExt cx="0" cy="0"/>
        </a:xfrm>
      </p:grpSpPr>
      <p:pic>
        <p:nvPicPr>
          <p:cNvPr id="35" name="图片 34" descr="千库网_扁平风学习教育书本_元素编号12465907"/>
          <p:cNvPicPr>
            <a:picLocks noChangeAspect="1"/>
          </p:cNvPicPr>
          <p:nvPr/>
        </p:nvPicPr>
        <p:blipFill>
          <a:blip r:embed="rId3"/>
          <a:stretch>
            <a:fillRect/>
          </a:stretch>
        </p:blipFill>
        <p:spPr>
          <a:xfrm>
            <a:off x="229870" y="227330"/>
            <a:ext cx="1313180" cy="1313180"/>
          </a:xfrm>
          <a:prstGeom prst="rect">
            <a:avLst/>
          </a:prstGeom>
        </p:spPr>
      </p:pic>
      <p:grpSp>
        <p:nvGrpSpPr>
          <p:cNvPr id="4" name="Group 3">
            <a:extLst>
              <a:ext uri="{FF2B5EF4-FFF2-40B4-BE49-F238E27FC236}">
                <a16:creationId xmlns:a16="http://schemas.microsoft.com/office/drawing/2014/main" id="{E10B0B3B-0372-2F3C-0072-264EE7B37D7A}"/>
              </a:ext>
            </a:extLst>
          </p:cNvPr>
          <p:cNvGrpSpPr/>
          <p:nvPr/>
        </p:nvGrpSpPr>
        <p:grpSpPr>
          <a:xfrm>
            <a:off x="4378448" y="127820"/>
            <a:ext cx="6997474" cy="6444062"/>
            <a:chOff x="4378448" y="127820"/>
            <a:chExt cx="6997474" cy="6444062"/>
          </a:xfrm>
        </p:grpSpPr>
        <p:pic>
          <p:nvPicPr>
            <p:cNvPr id="7" name="图片 6" descr="E:\PPT\PPT\千\9月28号橙色卡通风小学学生读书分享会PPT模板\图片8.png图片8"/>
            <p:cNvPicPr>
              <a:picLocks noChangeAspect="1"/>
            </p:cNvPicPr>
            <p:nvPr/>
          </p:nvPicPr>
          <p:blipFill>
            <a:blip r:embed="rId4"/>
            <a:srcRect/>
            <a:stretch>
              <a:fillRect/>
            </a:stretch>
          </p:blipFill>
          <p:spPr>
            <a:xfrm>
              <a:off x="4378448" y="127820"/>
              <a:ext cx="6443465" cy="6444062"/>
            </a:xfrm>
            <a:prstGeom prst="rect">
              <a:avLst/>
            </a:prstGeom>
          </p:spPr>
        </p:pic>
        <p:sp>
          <p:nvSpPr>
            <p:cNvPr id="10" name="TextBox 9">
              <a:extLst>
                <a:ext uri="{FF2B5EF4-FFF2-40B4-BE49-F238E27FC236}">
                  <a16:creationId xmlns:a16="http://schemas.microsoft.com/office/drawing/2014/main" id="{5D8D5D22-0D12-7B66-8300-091C03BD5FA2}"/>
                </a:ext>
              </a:extLst>
            </p:cNvPr>
            <p:cNvSpPr txBox="1"/>
            <p:nvPr/>
          </p:nvSpPr>
          <p:spPr>
            <a:xfrm>
              <a:off x="4932458" y="2239656"/>
              <a:ext cx="6443464" cy="1911421"/>
            </a:xfrm>
            <a:prstGeom prst="rect">
              <a:avLst/>
            </a:prstGeom>
            <a:noFill/>
          </p:spPr>
          <p:txBody>
            <a:bodyPr wrap="square" rtlCol="0">
              <a:spAutoFit/>
            </a:bodyPr>
            <a:lstStyle/>
            <a:p>
              <a:pPr marL="457200" indent="-457200">
                <a:lnSpc>
                  <a:spcPct val="150000"/>
                </a:lnSpc>
                <a:buFontTx/>
                <a:buChar char="-"/>
              </a:pPr>
              <a:r>
                <a:rPr lang="en-US" sz="4200" b="1" dirty="0">
                  <a:latin typeface="Cambria" panose="02040503050406030204" pitchFamily="18" charset="0"/>
                </a:rPr>
                <a:t>Hoàn </a:t>
              </a:r>
              <a:r>
                <a:rPr lang="en-US" sz="4200" b="1" dirty="0" err="1">
                  <a:latin typeface="Cambria" panose="02040503050406030204" pitchFamily="18" charset="0"/>
                </a:rPr>
                <a:t>thành</a:t>
              </a:r>
              <a:r>
                <a:rPr lang="en-US" sz="4200" b="1" dirty="0">
                  <a:latin typeface="Cambria" panose="02040503050406030204" pitchFamily="18" charset="0"/>
                </a:rPr>
                <a:t> </a:t>
              </a:r>
              <a:r>
                <a:rPr lang="en-US" sz="4200" b="1" dirty="0" err="1">
                  <a:latin typeface="Cambria" panose="02040503050406030204" pitchFamily="18" charset="0"/>
                </a:rPr>
                <a:t>bài</a:t>
              </a:r>
              <a:r>
                <a:rPr lang="en-US" sz="4200" b="1" dirty="0">
                  <a:latin typeface="Cambria" panose="02040503050406030204" pitchFamily="18" charset="0"/>
                </a:rPr>
                <a:t> </a:t>
              </a:r>
              <a:r>
                <a:rPr lang="en-US" sz="4200" b="1" dirty="0" err="1">
                  <a:latin typeface="Cambria" panose="02040503050406030204" pitchFamily="18" charset="0"/>
                </a:rPr>
                <a:t>tập</a:t>
              </a:r>
              <a:r>
                <a:rPr lang="en-US" sz="4200" b="1" dirty="0">
                  <a:latin typeface="Cambria" panose="02040503050406030204" pitchFamily="18" charset="0"/>
                </a:rPr>
                <a:t>.</a:t>
              </a:r>
            </a:p>
            <a:p>
              <a:pPr marL="457200" indent="-457200">
                <a:lnSpc>
                  <a:spcPct val="150000"/>
                </a:lnSpc>
                <a:buFontTx/>
                <a:buChar char="-"/>
              </a:pPr>
              <a:r>
                <a:rPr lang="en-US" sz="4200" b="1" dirty="0" err="1">
                  <a:latin typeface="Cambria" panose="02040503050406030204" pitchFamily="18" charset="0"/>
                </a:rPr>
                <a:t>Chuẩn</a:t>
              </a:r>
              <a:r>
                <a:rPr lang="en-US" sz="4200" b="1" dirty="0">
                  <a:latin typeface="Cambria" panose="02040503050406030204" pitchFamily="18" charset="0"/>
                </a:rPr>
                <a:t> </a:t>
              </a:r>
              <a:r>
                <a:rPr lang="en-US" sz="4200" b="1" dirty="0" err="1">
                  <a:latin typeface="Cambria" panose="02040503050406030204" pitchFamily="18" charset="0"/>
                </a:rPr>
                <a:t>bị</a:t>
              </a:r>
              <a:r>
                <a:rPr lang="en-US" sz="4200" b="1" dirty="0">
                  <a:latin typeface="Cambria" panose="02040503050406030204" pitchFamily="18" charset="0"/>
                </a:rPr>
                <a:t> </a:t>
              </a:r>
              <a:r>
                <a:rPr lang="en-US" sz="4200" b="1" dirty="0" err="1">
                  <a:latin typeface="Cambria" panose="02040503050406030204" pitchFamily="18" charset="0"/>
                </a:rPr>
                <a:t>bài</a:t>
              </a:r>
              <a:r>
                <a:rPr lang="en-US" sz="4200" b="1" dirty="0">
                  <a:latin typeface="Cambria" panose="02040503050406030204" pitchFamily="18" charset="0"/>
                </a:rPr>
                <a:t> </a:t>
              </a:r>
              <a:r>
                <a:rPr lang="en-US" sz="4200" b="1" dirty="0" err="1">
                  <a:latin typeface="Cambria" panose="02040503050406030204" pitchFamily="18" charset="0"/>
                </a:rPr>
                <a:t>mới</a:t>
              </a:r>
              <a:r>
                <a:rPr lang="en-US" sz="4200" b="1" dirty="0">
                  <a:latin typeface="Cambria" panose="02040503050406030204" pitchFamily="18" charset="0"/>
                </a:rPr>
                <a:t>.</a:t>
              </a:r>
              <a:endParaRPr lang="vi-VN" sz="4200" b="1" dirty="0">
                <a:latin typeface="Cambria" panose="02040503050406030204" pitchFamily="18" charset="0"/>
              </a:endParaRPr>
            </a:p>
          </p:txBody>
        </p:sp>
      </p:grpSp>
      <p:pic>
        <p:nvPicPr>
          <p:cNvPr id="2" name="Picture 1">
            <a:extLst>
              <a:ext uri="{FF2B5EF4-FFF2-40B4-BE49-F238E27FC236}">
                <a16:creationId xmlns:a16="http://schemas.microsoft.com/office/drawing/2014/main" id="{310CEEF7-3080-7D50-EC69-554045179AC2}"/>
              </a:ext>
            </a:extLst>
          </p:cNvPr>
          <p:cNvPicPr>
            <a:picLocks noChangeAspect="1"/>
          </p:cNvPicPr>
          <p:nvPr/>
        </p:nvPicPr>
        <p:blipFill>
          <a:blip r:embed="rId5"/>
          <a:stretch>
            <a:fillRect/>
          </a:stretch>
        </p:blipFill>
        <p:spPr>
          <a:xfrm>
            <a:off x="598299" y="2096547"/>
            <a:ext cx="3956647" cy="410906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1B1"/>
        </a:solidFill>
        <a:effectLst/>
      </p:bgPr>
    </p:bg>
    <p:spTree>
      <p:nvGrpSpPr>
        <p:cNvPr id="1" name=""/>
        <p:cNvGrpSpPr/>
        <p:nvPr/>
      </p:nvGrpSpPr>
      <p:grpSpPr>
        <a:xfrm>
          <a:off x="0" y="0"/>
          <a:ext cx="0" cy="0"/>
          <a:chOff x="0" y="0"/>
          <a:chExt cx="0" cy="0"/>
        </a:xfrm>
      </p:grpSpPr>
      <p:grpSp>
        <p:nvGrpSpPr>
          <p:cNvPr id="32" name="组合 31"/>
          <p:cNvGrpSpPr/>
          <p:nvPr/>
        </p:nvGrpSpPr>
        <p:grpSpPr>
          <a:xfrm>
            <a:off x="588645" y="692785"/>
            <a:ext cx="11007725" cy="5933440"/>
            <a:chOff x="600118" y="494860"/>
            <a:chExt cx="11007471" cy="6056037"/>
          </a:xfrm>
        </p:grpSpPr>
        <p:grpSp>
          <p:nvGrpSpPr>
            <p:cNvPr id="51" name="组合 50"/>
            <p:cNvGrpSpPr/>
            <p:nvPr/>
          </p:nvGrpSpPr>
          <p:grpSpPr>
            <a:xfrm>
              <a:off x="600118" y="494860"/>
              <a:ext cx="11007471" cy="6056037"/>
              <a:chOff x="2122806" y="1131112"/>
              <a:chExt cx="7946389" cy="4687002"/>
            </a:xfrm>
          </p:grpSpPr>
          <p:grpSp>
            <p:nvGrpSpPr>
              <p:cNvPr id="33" name="组合 32"/>
              <p:cNvGrpSpPr/>
              <p:nvPr/>
            </p:nvGrpSpPr>
            <p:grpSpPr>
              <a:xfrm>
                <a:off x="2122806" y="1430220"/>
                <a:ext cx="7946389" cy="4387894"/>
                <a:chOff x="5682144" y="-5488392"/>
                <a:chExt cx="6480000" cy="3954417"/>
              </a:xfrm>
              <a:solidFill>
                <a:srgbClr val="FD2E59"/>
              </a:solidFill>
            </p:grpSpPr>
            <p:sp>
              <p:nvSpPr>
                <p:cNvPr id="41" name="任意多边形: 形状 76"/>
                <p:cNvSpPr/>
                <p:nvPr/>
              </p:nvSpPr>
              <p:spPr>
                <a:xfrm>
                  <a:off x="5682144" y="-5488392"/>
                  <a:ext cx="6480000"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solidFill>
                  <a:srgbClr val="FF893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43" name="矩形 42"/>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84" name="组合 83"/>
              <p:cNvGrpSpPr/>
              <p:nvPr/>
            </p:nvGrpSpPr>
            <p:grpSpPr>
              <a:xfrm>
                <a:off x="2337272" y="1131112"/>
                <a:ext cx="7522204" cy="4387894"/>
                <a:chOff x="5534737" y="-5488392"/>
                <a:chExt cx="6779091" cy="3954417"/>
              </a:xfrm>
              <a:solidFill>
                <a:schemeClr val="bg1"/>
              </a:solidFill>
            </p:grpSpPr>
            <p:sp>
              <p:nvSpPr>
                <p:cNvPr id="85" name="任意多边形: 形状 74"/>
                <p:cNvSpPr/>
                <p:nvPr/>
              </p:nvSpPr>
              <p:spPr>
                <a:xfrm>
                  <a:off x="5534737" y="-5488392"/>
                  <a:ext cx="6779091"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86" name="矩形 85"/>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nvGrpSpPr>
            <p:cNvPr id="87" name="组合 86"/>
            <p:cNvGrpSpPr/>
            <p:nvPr/>
          </p:nvGrpSpPr>
          <p:grpSpPr>
            <a:xfrm>
              <a:off x="1671645" y="1165538"/>
              <a:ext cx="8771093" cy="4154266"/>
              <a:chOff x="2907145" y="1503938"/>
              <a:chExt cx="6331928" cy="3215148"/>
            </a:xfrm>
            <a:solidFill>
              <a:schemeClr val="bg1">
                <a:lumMod val="95000"/>
                <a:alpha val="48000"/>
              </a:schemeClr>
            </a:solidFill>
          </p:grpSpPr>
          <p:grpSp>
            <p:nvGrpSpPr>
              <p:cNvPr id="88" name="组合 87"/>
              <p:cNvGrpSpPr/>
              <p:nvPr/>
            </p:nvGrpSpPr>
            <p:grpSpPr>
              <a:xfrm>
                <a:off x="2907145" y="1503938"/>
                <a:ext cx="2850831" cy="3215148"/>
                <a:chOff x="2907145" y="1503938"/>
                <a:chExt cx="2850831" cy="3215148"/>
              </a:xfrm>
              <a:grpFill/>
            </p:grpSpPr>
            <p:sp>
              <p:nvSpPr>
                <p:cNvPr id="89" name="矩形: 圆角 63"/>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0" name="矩形: 圆角 64"/>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1" name="矩形: 圆角 65"/>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2" name="矩形: 圆角 66"/>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3" name="矩形: 圆角 67"/>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4" name="矩形: 圆角 68"/>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5" name="矩形: 圆角 69"/>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6" name="矩形: 圆角 70"/>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7" name="矩形: 圆角 71"/>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98" name="组合 97"/>
              <p:cNvGrpSpPr/>
              <p:nvPr/>
            </p:nvGrpSpPr>
            <p:grpSpPr>
              <a:xfrm>
                <a:off x="6388242" y="1503938"/>
                <a:ext cx="2850831" cy="3215148"/>
                <a:chOff x="2907145" y="1503938"/>
                <a:chExt cx="2850831" cy="3215148"/>
              </a:xfrm>
              <a:grpFill/>
            </p:grpSpPr>
            <p:sp>
              <p:nvSpPr>
                <p:cNvPr id="99" name="矩形: 圆角 54"/>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0" name="矩形: 圆角 55"/>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1" name="矩形: 圆角 56"/>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2" name="矩形: 圆角 57"/>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3" name="矩形: 圆角 58"/>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4" name="矩形: 圆角 59"/>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5" name="矩形: 圆角 60"/>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6" name="矩形: 圆角 61"/>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7" name="矩形: 圆角 62"/>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pic>
        <p:nvPicPr>
          <p:cNvPr id="2067" name="图片 12"/>
          <p:cNvPicPr>
            <a:picLocks noChangeAspect="1"/>
          </p:cNvPicPr>
          <p:nvPr>
            <p:custDataLst>
              <p:tags r:id="rId2"/>
            </p:custDataLst>
          </p:nvPr>
        </p:nvPicPr>
        <p:blipFill>
          <a:blip r:embed="rId5"/>
          <a:stretch>
            <a:fillRect/>
          </a:stretch>
        </p:blipFill>
        <p:spPr>
          <a:xfrm>
            <a:off x="0" y="5056188"/>
            <a:ext cx="1927225" cy="1801812"/>
          </a:xfrm>
          <a:prstGeom prst="rect">
            <a:avLst/>
          </a:prstGeom>
          <a:noFill/>
          <a:ln cap="flat">
            <a:noFill/>
            <a:prstDash val="solid"/>
            <a:round/>
            <a:headEnd type="none" w="med" len="med"/>
            <a:tailEnd type="none" w="med" len="med"/>
          </a:ln>
        </p:spPr>
      </p:pic>
      <p:pic>
        <p:nvPicPr>
          <p:cNvPr id="2068" name="图片 10"/>
          <p:cNvPicPr>
            <a:picLocks noChangeAspect="1"/>
          </p:cNvPicPr>
          <p:nvPr>
            <p:custDataLst>
              <p:tags r:id="rId3"/>
            </p:custDataLst>
          </p:nvPr>
        </p:nvPicPr>
        <p:blipFill>
          <a:blip r:embed="rId6"/>
          <a:stretch>
            <a:fillRect/>
          </a:stretch>
        </p:blipFill>
        <p:spPr>
          <a:xfrm>
            <a:off x="10404475" y="5053013"/>
            <a:ext cx="1746250" cy="1795462"/>
          </a:xfrm>
          <a:prstGeom prst="rect">
            <a:avLst/>
          </a:prstGeom>
          <a:noFill/>
          <a:ln cap="flat">
            <a:noFill/>
            <a:prstDash val="solid"/>
            <a:round/>
            <a:headEnd type="none" w="med" len="med"/>
            <a:tailEnd type="none" w="med" len="med"/>
          </a:ln>
        </p:spPr>
      </p:pic>
      <p:sp>
        <p:nvSpPr>
          <p:cNvPr id="26" name="文本框 25"/>
          <p:cNvSpPr txBox="1"/>
          <p:nvPr/>
        </p:nvSpPr>
        <p:spPr>
          <a:xfrm>
            <a:off x="5234970" y="1185668"/>
            <a:ext cx="1872615" cy="584775"/>
          </a:xfrm>
          <a:prstGeom prst="rect">
            <a:avLst/>
          </a:prstGeom>
          <a:solidFill>
            <a:srgbClr val="FF89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TOÁN</a:t>
            </a:r>
            <a:endParaRPr kumimoji="0" lang="zh-CN" altLang="en-US" sz="3200" b="0" i="0" u="none" strike="noStrike" kern="1200" cap="none" spc="300" normalizeH="0" baseline="0" noProof="0" dirty="0">
              <a:ln>
                <a:noFill/>
              </a:ln>
              <a:solidFill>
                <a:srgbClr val="843C0B"/>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ea"/>
            </a:endParaRPr>
          </a:p>
        </p:txBody>
      </p:sp>
      <p:pic>
        <p:nvPicPr>
          <p:cNvPr id="10" name="图片 9" descr="E:\PPT\PPT\千\千库网_儿童阅读读书教育书中知识_元素编号13394327.png千库网_儿童阅读读书教育书中知识_元素编号13394327"/>
          <p:cNvPicPr>
            <a:picLocks noChangeAspect="1"/>
          </p:cNvPicPr>
          <p:nvPr/>
        </p:nvPicPr>
        <p:blipFill>
          <a:blip r:embed="rId7"/>
          <a:srcRect/>
          <a:stretch>
            <a:fillRect/>
          </a:stretch>
        </p:blipFill>
        <p:spPr>
          <a:xfrm>
            <a:off x="8651875" y="3140710"/>
            <a:ext cx="3240405" cy="3462655"/>
          </a:xfrm>
          <a:prstGeom prst="rect">
            <a:avLst/>
          </a:prstGeom>
        </p:spPr>
      </p:pic>
      <p:pic>
        <p:nvPicPr>
          <p:cNvPr id="28" name="图片 27" descr="图片3"/>
          <p:cNvPicPr>
            <a:picLocks noChangeAspect="1"/>
          </p:cNvPicPr>
          <p:nvPr/>
        </p:nvPicPr>
        <p:blipFill>
          <a:blip r:embed="rId8"/>
          <a:stretch>
            <a:fillRect/>
          </a:stretch>
        </p:blipFill>
        <p:spPr>
          <a:xfrm>
            <a:off x="263525" y="620395"/>
            <a:ext cx="1676400" cy="2639695"/>
          </a:xfrm>
          <a:prstGeom prst="rect">
            <a:avLst/>
          </a:prstGeom>
        </p:spPr>
      </p:pic>
      <p:pic>
        <p:nvPicPr>
          <p:cNvPr id="29" name="图片 28" descr="图片4"/>
          <p:cNvPicPr>
            <a:picLocks noChangeAspect="1"/>
          </p:cNvPicPr>
          <p:nvPr/>
        </p:nvPicPr>
        <p:blipFill>
          <a:blip r:embed="rId9"/>
          <a:stretch>
            <a:fillRect/>
          </a:stretch>
        </p:blipFill>
        <p:spPr>
          <a:xfrm>
            <a:off x="9624060" y="476250"/>
            <a:ext cx="2226310" cy="1656715"/>
          </a:xfrm>
          <a:prstGeom prst="rect">
            <a:avLst/>
          </a:prstGeom>
        </p:spPr>
      </p:pic>
      <p:pic>
        <p:nvPicPr>
          <p:cNvPr id="35" name="图片 34" descr="千库网_扁平风学习教育书本_元素编号12465907"/>
          <p:cNvPicPr>
            <a:picLocks noChangeAspect="1"/>
          </p:cNvPicPr>
          <p:nvPr/>
        </p:nvPicPr>
        <p:blipFill>
          <a:blip r:embed="rId10"/>
          <a:stretch>
            <a:fillRect/>
          </a:stretch>
        </p:blipFill>
        <p:spPr>
          <a:xfrm>
            <a:off x="-96520" y="3429000"/>
            <a:ext cx="3645535" cy="3645535"/>
          </a:xfrm>
          <a:prstGeom prst="rect">
            <a:avLst/>
          </a:prstGeom>
        </p:spPr>
      </p:pic>
      <p:pic>
        <p:nvPicPr>
          <p:cNvPr id="5" name="Picture 4">
            <a:extLst>
              <a:ext uri="{FF2B5EF4-FFF2-40B4-BE49-F238E27FC236}">
                <a16:creationId xmlns:a16="http://schemas.microsoft.com/office/drawing/2014/main" id="{99792C4F-6AE7-E97B-70F3-2FC476B69720}"/>
              </a:ext>
            </a:extLst>
          </p:cNvPr>
          <p:cNvPicPr>
            <a:picLocks noChangeAspect="1"/>
          </p:cNvPicPr>
          <p:nvPr/>
        </p:nvPicPr>
        <p:blipFill>
          <a:blip r:embed="rId11"/>
          <a:stretch>
            <a:fillRect/>
          </a:stretch>
        </p:blipFill>
        <p:spPr>
          <a:xfrm>
            <a:off x="2265045" y="2020293"/>
            <a:ext cx="7559695" cy="3743268"/>
          </a:xfrm>
          <a:prstGeom prst="rect">
            <a:avLst/>
          </a:prstGeom>
        </p:spPr>
      </p:pic>
    </p:spTree>
    <p:custDataLst>
      <p:tags r:id="rId1"/>
    </p:custDataLst>
    <p:extLst>
      <p:ext uri="{BB962C8B-B14F-4D97-AF65-F5344CB8AC3E}">
        <p14:creationId xmlns:p14="http://schemas.microsoft.com/office/powerpoint/2010/main" val="2518050787"/>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P spid="26"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1B1"/>
        </a:solidFill>
        <a:effectLst/>
      </p:bgPr>
    </p:bg>
    <p:spTree>
      <p:nvGrpSpPr>
        <p:cNvPr id="1" name=""/>
        <p:cNvGrpSpPr/>
        <p:nvPr/>
      </p:nvGrpSpPr>
      <p:grpSpPr>
        <a:xfrm>
          <a:off x="0" y="0"/>
          <a:ext cx="0" cy="0"/>
          <a:chOff x="0" y="0"/>
          <a:chExt cx="0" cy="0"/>
        </a:xfrm>
      </p:grpSpPr>
      <p:grpSp>
        <p:nvGrpSpPr>
          <p:cNvPr id="32" name="组合 31"/>
          <p:cNvGrpSpPr/>
          <p:nvPr/>
        </p:nvGrpSpPr>
        <p:grpSpPr>
          <a:xfrm>
            <a:off x="588645" y="692785"/>
            <a:ext cx="11007725" cy="5933440"/>
            <a:chOff x="600118" y="494860"/>
            <a:chExt cx="11007471" cy="6056037"/>
          </a:xfrm>
        </p:grpSpPr>
        <p:grpSp>
          <p:nvGrpSpPr>
            <p:cNvPr id="51" name="组合 50"/>
            <p:cNvGrpSpPr/>
            <p:nvPr/>
          </p:nvGrpSpPr>
          <p:grpSpPr>
            <a:xfrm>
              <a:off x="600118" y="494860"/>
              <a:ext cx="11007471" cy="6056037"/>
              <a:chOff x="2122806" y="1131112"/>
              <a:chExt cx="7946389" cy="4687002"/>
            </a:xfrm>
          </p:grpSpPr>
          <p:grpSp>
            <p:nvGrpSpPr>
              <p:cNvPr id="33" name="组合 32"/>
              <p:cNvGrpSpPr/>
              <p:nvPr/>
            </p:nvGrpSpPr>
            <p:grpSpPr>
              <a:xfrm>
                <a:off x="2122806" y="1430220"/>
                <a:ext cx="7946389" cy="4387894"/>
                <a:chOff x="5682144" y="-5488392"/>
                <a:chExt cx="6480000" cy="3954417"/>
              </a:xfrm>
              <a:solidFill>
                <a:srgbClr val="FD2E59"/>
              </a:solidFill>
            </p:grpSpPr>
            <p:sp>
              <p:nvSpPr>
                <p:cNvPr id="41" name="任意多边形: 形状 76"/>
                <p:cNvSpPr/>
                <p:nvPr/>
              </p:nvSpPr>
              <p:spPr>
                <a:xfrm>
                  <a:off x="5682144" y="-5488392"/>
                  <a:ext cx="6480000"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solidFill>
                  <a:srgbClr val="FF893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43" name="矩形 42"/>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84" name="组合 83"/>
              <p:cNvGrpSpPr/>
              <p:nvPr/>
            </p:nvGrpSpPr>
            <p:grpSpPr>
              <a:xfrm>
                <a:off x="2337272" y="1131112"/>
                <a:ext cx="7522204" cy="4387894"/>
                <a:chOff x="5534737" y="-5488392"/>
                <a:chExt cx="6779091" cy="3954417"/>
              </a:xfrm>
              <a:solidFill>
                <a:schemeClr val="bg1"/>
              </a:solidFill>
            </p:grpSpPr>
            <p:sp>
              <p:nvSpPr>
                <p:cNvPr id="85" name="任意多边形: 形状 74"/>
                <p:cNvSpPr/>
                <p:nvPr/>
              </p:nvSpPr>
              <p:spPr>
                <a:xfrm>
                  <a:off x="5534737" y="-5488392"/>
                  <a:ext cx="6779091"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86" name="矩形 85"/>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nvGrpSpPr>
            <p:cNvPr id="87" name="组合 86"/>
            <p:cNvGrpSpPr/>
            <p:nvPr/>
          </p:nvGrpSpPr>
          <p:grpSpPr>
            <a:xfrm>
              <a:off x="1671645" y="1165538"/>
              <a:ext cx="8771093" cy="4154266"/>
              <a:chOff x="2907145" y="1503938"/>
              <a:chExt cx="6331928" cy="3215148"/>
            </a:xfrm>
            <a:solidFill>
              <a:schemeClr val="bg1">
                <a:lumMod val="95000"/>
                <a:alpha val="48000"/>
              </a:schemeClr>
            </a:solidFill>
          </p:grpSpPr>
          <p:grpSp>
            <p:nvGrpSpPr>
              <p:cNvPr id="88" name="组合 87"/>
              <p:cNvGrpSpPr/>
              <p:nvPr/>
            </p:nvGrpSpPr>
            <p:grpSpPr>
              <a:xfrm>
                <a:off x="2907145" y="1503938"/>
                <a:ext cx="2850831" cy="3215148"/>
                <a:chOff x="2907145" y="1503938"/>
                <a:chExt cx="2850831" cy="3215148"/>
              </a:xfrm>
              <a:grpFill/>
            </p:grpSpPr>
            <p:sp>
              <p:nvSpPr>
                <p:cNvPr id="89" name="矩形: 圆角 63"/>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0" name="矩形: 圆角 64"/>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1" name="矩形: 圆角 65"/>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2" name="矩形: 圆角 66"/>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3" name="矩形: 圆角 67"/>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4" name="矩形: 圆角 68"/>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5" name="矩形: 圆角 69"/>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6" name="矩形: 圆角 70"/>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7" name="矩形: 圆角 71"/>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98" name="组合 97"/>
              <p:cNvGrpSpPr/>
              <p:nvPr/>
            </p:nvGrpSpPr>
            <p:grpSpPr>
              <a:xfrm>
                <a:off x="6388242" y="1503938"/>
                <a:ext cx="2850831" cy="3215148"/>
                <a:chOff x="2907145" y="1503938"/>
                <a:chExt cx="2850831" cy="3215148"/>
              </a:xfrm>
              <a:grpFill/>
            </p:grpSpPr>
            <p:sp>
              <p:nvSpPr>
                <p:cNvPr id="99" name="矩形: 圆角 54"/>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0" name="矩形: 圆角 55"/>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1" name="矩形: 圆角 56"/>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2" name="矩形: 圆角 57"/>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3" name="矩形: 圆角 58"/>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4" name="矩形: 圆角 59"/>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5" name="矩形: 圆角 60"/>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6" name="矩形: 圆角 61"/>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7" name="矩形: 圆角 62"/>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pic>
        <p:nvPicPr>
          <p:cNvPr id="28" name="图片 27" descr="图片3"/>
          <p:cNvPicPr>
            <a:picLocks noChangeAspect="1"/>
          </p:cNvPicPr>
          <p:nvPr/>
        </p:nvPicPr>
        <p:blipFill>
          <a:blip r:embed="rId4"/>
          <a:stretch>
            <a:fillRect/>
          </a:stretch>
        </p:blipFill>
        <p:spPr>
          <a:xfrm>
            <a:off x="263525" y="620395"/>
            <a:ext cx="1676400" cy="2639695"/>
          </a:xfrm>
          <a:prstGeom prst="rect">
            <a:avLst/>
          </a:prstGeom>
        </p:spPr>
      </p:pic>
      <p:pic>
        <p:nvPicPr>
          <p:cNvPr id="29" name="图片 28" descr="图片4"/>
          <p:cNvPicPr>
            <a:picLocks noChangeAspect="1"/>
          </p:cNvPicPr>
          <p:nvPr/>
        </p:nvPicPr>
        <p:blipFill>
          <a:blip r:embed="rId5"/>
          <a:stretch>
            <a:fillRect/>
          </a:stretch>
        </p:blipFill>
        <p:spPr>
          <a:xfrm>
            <a:off x="9624060" y="476250"/>
            <a:ext cx="2226310" cy="1656715"/>
          </a:xfrm>
          <a:prstGeom prst="rect">
            <a:avLst/>
          </a:prstGeom>
        </p:spPr>
      </p:pic>
      <p:pic>
        <p:nvPicPr>
          <p:cNvPr id="3089" name="图片 32" descr="E:\PPT\PPT\千\9月28号黄色卡通风小学学生读书分享会PPT模板\图片7.png图片7"/>
          <p:cNvPicPr>
            <a:picLocks noChangeAspect="1"/>
          </p:cNvPicPr>
          <p:nvPr>
            <p:custDataLst>
              <p:tags r:id="rId2"/>
            </p:custDataLst>
          </p:nvPr>
        </p:nvPicPr>
        <p:blipFill>
          <a:blip r:embed="rId6"/>
          <a:srcRect/>
          <a:stretch>
            <a:fillRect/>
          </a:stretch>
        </p:blipFill>
        <p:spPr>
          <a:xfrm rot="360000">
            <a:off x="2389792" y="464304"/>
            <a:ext cx="831850" cy="683895"/>
          </a:xfrm>
          <a:prstGeom prst="rect">
            <a:avLst/>
          </a:prstGeom>
          <a:noFill/>
          <a:ln cap="flat">
            <a:noFill/>
            <a:prstDash val="solid"/>
            <a:round/>
            <a:headEnd type="none" w="med" len="med"/>
            <a:tailEnd type="none" w="med" len="med"/>
          </a:ln>
        </p:spPr>
      </p:pic>
      <p:sp>
        <p:nvSpPr>
          <p:cNvPr id="10" name="文本框 25">
            <a:extLst>
              <a:ext uri="{FF2B5EF4-FFF2-40B4-BE49-F238E27FC236}">
                <a16:creationId xmlns:a16="http://schemas.microsoft.com/office/drawing/2014/main" id="{BB5FAAD6-0BEA-37B5-6874-35666CE75726}"/>
              </a:ext>
            </a:extLst>
          </p:cNvPr>
          <p:cNvSpPr txBox="1"/>
          <p:nvPr/>
        </p:nvSpPr>
        <p:spPr>
          <a:xfrm>
            <a:off x="4043908" y="763026"/>
            <a:ext cx="3852478" cy="584775"/>
          </a:xfrm>
          <a:prstGeom prst="rect">
            <a:avLst/>
          </a:prstGeom>
          <a:solidFill>
            <a:srgbClr val="FF89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Yêu</a:t>
            </a:r>
            <a:r>
              <a:rPr kumimoji="0" lang="en-US" altLang="zh-CN" sz="3200" b="1" i="0" u="none" strike="noStrike" kern="1200" cap="none" spc="3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 </a:t>
            </a:r>
            <a:r>
              <a:rPr kumimoji="0" lang="en-US" altLang="zh-CN" sz="3200" b="1" i="0" u="none" strike="noStrike" kern="1200" cap="none" spc="3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cầu</a:t>
            </a:r>
            <a:r>
              <a:rPr kumimoji="0" lang="en-US" altLang="zh-CN" sz="3200" b="1" i="0" u="none" strike="noStrike" kern="1200" cap="none" spc="3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 </a:t>
            </a:r>
            <a:r>
              <a:rPr kumimoji="0" lang="en-US" altLang="zh-CN" sz="3200" b="1" i="0" u="none" strike="noStrike" kern="1200" cap="none" spc="3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cần</a:t>
            </a:r>
            <a:r>
              <a:rPr kumimoji="0" lang="en-US" altLang="zh-CN" sz="3200" b="1" i="0" u="none" strike="noStrike" kern="1200" cap="none" spc="3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 </a:t>
            </a:r>
            <a:r>
              <a:rPr kumimoji="0" lang="en-US" altLang="zh-CN" sz="3200" b="1" i="0" u="none" strike="noStrike" kern="1200" cap="none" spc="3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a:rPr>
              <a:t>đạt</a:t>
            </a:r>
            <a:endParaRPr kumimoji="0" lang="zh-CN" altLang="en-US" sz="3200" b="0" i="0" u="none" strike="noStrike" kern="1200" cap="none" spc="300" normalizeH="0" baseline="0" noProof="0" dirty="0">
              <a:ln>
                <a:noFill/>
              </a:ln>
              <a:solidFill>
                <a:srgbClr val="843C0B"/>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ea"/>
            </a:endParaRPr>
          </a:p>
        </p:txBody>
      </p:sp>
      <p:sp>
        <p:nvSpPr>
          <p:cNvPr id="2" name="TextBox 1">
            <a:extLst>
              <a:ext uri="{FF2B5EF4-FFF2-40B4-BE49-F238E27FC236}">
                <a16:creationId xmlns:a16="http://schemas.microsoft.com/office/drawing/2014/main" id="{08FC9322-DE4F-6D6B-93F4-BE3890AC9569}"/>
              </a:ext>
            </a:extLst>
          </p:cNvPr>
          <p:cNvSpPr txBox="1"/>
          <p:nvPr/>
        </p:nvSpPr>
        <p:spPr>
          <a:xfrm>
            <a:off x="1660197" y="1385359"/>
            <a:ext cx="9434828" cy="4401205"/>
          </a:xfrm>
          <a:prstGeom prst="rect">
            <a:avLst/>
          </a:prstGeom>
          <a:noFill/>
        </p:spPr>
        <p:txBody>
          <a:bodyPr wrap="square" rtlCol="0">
            <a:spAutoFit/>
          </a:bodyPr>
          <a:lstStyle/>
          <a:p>
            <a:pPr algn="just"/>
            <a:r>
              <a:rPr lang="vi-VN" sz="2800" b="1" dirty="0">
                <a:latin typeface="Cambria" panose="02040503050406030204" pitchFamily="18" charset="0"/>
              </a:rPr>
              <a:t>- Đọc và mô tả được các số liệu ở dạng bảng. </a:t>
            </a:r>
          </a:p>
          <a:p>
            <a:pPr algn="just"/>
            <a:r>
              <a:rPr lang="vi-VN" sz="2800" b="1" dirty="0">
                <a:latin typeface="Cambria" panose="02040503050406030204" pitchFamily="18" charset="0"/>
              </a:rPr>
              <a:t>- Nêu được một số nét đơn giản ở bảng số liệu.</a:t>
            </a:r>
          </a:p>
          <a:p>
            <a:pPr algn="just"/>
            <a:r>
              <a:rPr lang="vi-VN" sz="2800" b="1" dirty="0">
                <a:latin typeface="Cambria" panose="02040503050406030204" pitchFamily="18" charset="0"/>
              </a:rPr>
              <a:t>- Nhận biết và mô tả được các khả năng xảy ra ( có tính ngẫu nhiên) của một sự kiện.</a:t>
            </a:r>
          </a:p>
          <a:p>
            <a:pPr algn="just"/>
            <a:r>
              <a:rPr lang="vi-VN" sz="2800" b="1" dirty="0">
                <a:latin typeface="Cambria" panose="02040503050406030204" pitchFamily="18" charset="0"/>
              </a:rPr>
              <a:t>-  Qua việc mô tả các hiện tượng quan sát được diễn giải câu trả lời được đưa ra. HS có thể hình thành và phát triển năng lực tư duy và lập luận toán học</a:t>
            </a:r>
          </a:p>
          <a:p>
            <a:pPr algn="just"/>
            <a:r>
              <a:rPr lang="vi-VN" sz="2800" b="1" dirty="0">
                <a:latin typeface="Cambria" panose="02040503050406030204" pitchFamily="18" charset="0"/>
              </a:rPr>
              <a:t>     -  Cùng với hoạt động trên, qua hoạt động diễn đạt và trả lời câu hỏi ( bằng cách nói hoặc viết) mà giáo viên đặt ra s</a:t>
            </a:r>
            <a:r>
              <a:rPr lang="en-US" sz="2800" b="1" dirty="0">
                <a:latin typeface="Cambria" panose="02040503050406030204" pitchFamily="18" charset="0"/>
              </a:rPr>
              <a:t>ẽ </a:t>
            </a:r>
            <a:r>
              <a:rPr lang="vi-VN" sz="2800" b="1" dirty="0">
                <a:latin typeface="Cambria" panose="02040503050406030204" pitchFamily="18" charset="0"/>
              </a:rPr>
              <a:t>giúp HS phát triển năng lực giao tiếp toán học</a:t>
            </a:r>
          </a:p>
        </p:txBody>
      </p:sp>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1B1"/>
        </a:solidFill>
        <a:effectLst/>
      </p:bgPr>
    </p:bg>
    <p:spTree>
      <p:nvGrpSpPr>
        <p:cNvPr id="1" name=""/>
        <p:cNvGrpSpPr/>
        <p:nvPr/>
      </p:nvGrpSpPr>
      <p:grpSpPr>
        <a:xfrm>
          <a:off x="0" y="0"/>
          <a:ext cx="0" cy="0"/>
          <a:chOff x="0" y="0"/>
          <a:chExt cx="0" cy="0"/>
        </a:xfrm>
      </p:grpSpPr>
      <p:grpSp>
        <p:nvGrpSpPr>
          <p:cNvPr id="32" name="组合 31"/>
          <p:cNvGrpSpPr/>
          <p:nvPr/>
        </p:nvGrpSpPr>
        <p:grpSpPr>
          <a:xfrm>
            <a:off x="588645" y="692785"/>
            <a:ext cx="11007725" cy="5933440"/>
            <a:chOff x="600118" y="494860"/>
            <a:chExt cx="11007471" cy="6056037"/>
          </a:xfrm>
        </p:grpSpPr>
        <p:grpSp>
          <p:nvGrpSpPr>
            <p:cNvPr id="51" name="组合 50"/>
            <p:cNvGrpSpPr/>
            <p:nvPr/>
          </p:nvGrpSpPr>
          <p:grpSpPr>
            <a:xfrm>
              <a:off x="600118" y="494860"/>
              <a:ext cx="11007471" cy="6056037"/>
              <a:chOff x="2122806" y="1131112"/>
              <a:chExt cx="7946389" cy="4687002"/>
            </a:xfrm>
          </p:grpSpPr>
          <p:grpSp>
            <p:nvGrpSpPr>
              <p:cNvPr id="33" name="组合 32"/>
              <p:cNvGrpSpPr/>
              <p:nvPr/>
            </p:nvGrpSpPr>
            <p:grpSpPr>
              <a:xfrm>
                <a:off x="2122806" y="1430220"/>
                <a:ext cx="7946389" cy="4387894"/>
                <a:chOff x="5682144" y="-5488392"/>
                <a:chExt cx="6480000" cy="3954417"/>
              </a:xfrm>
              <a:solidFill>
                <a:srgbClr val="FD2E59"/>
              </a:solidFill>
            </p:grpSpPr>
            <p:sp>
              <p:nvSpPr>
                <p:cNvPr id="41" name="任意多边形: 形状 76"/>
                <p:cNvSpPr/>
                <p:nvPr/>
              </p:nvSpPr>
              <p:spPr>
                <a:xfrm>
                  <a:off x="5682144" y="-5488392"/>
                  <a:ext cx="6480000"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solidFill>
                  <a:srgbClr val="FF893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43" name="矩形 42"/>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84" name="组合 83"/>
              <p:cNvGrpSpPr/>
              <p:nvPr/>
            </p:nvGrpSpPr>
            <p:grpSpPr>
              <a:xfrm>
                <a:off x="2337272" y="1131112"/>
                <a:ext cx="7522204" cy="4387894"/>
                <a:chOff x="5534737" y="-5488392"/>
                <a:chExt cx="6779091" cy="3954417"/>
              </a:xfrm>
              <a:solidFill>
                <a:schemeClr val="bg1"/>
              </a:solidFill>
            </p:grpSpPr>
            <p:sp>
              <p:nvSpPr>
                <p:cNvPr id="85" name="任意多边形: 形状 74"/>
                <p:cNvSpPr/>
                <p:nvPr/>
              </p:nvSpPr>
              <p:spPr>
                <a:xfrm>
                  <a:off x="5534737" y="-5488392"/>
                  <a:ext cx="6779091"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86" name="矩形 85"/>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nvGrpSpPr>
            <p:cNvPr id="87" name="组合 86"/>
            <p:cNvGrpSpPr/>
            <p:nvPr/>
          </p:nvGrpSpPr>
          <p:grpSpPr>
            <a:xfrm>
              <a:off x="1671645" y="1165538"/>
              <a:ext cx="8771093" cy="4154266"/>
              <a:chOff x="2907145" y="1503938"/>
              <a:chExt cx="6331928" cy="3215148"/>
            </a:xfrm>
            <a:solidFill>
              <a:schemeClr val="bg1">
                <a:lumMod val="95000"/>
                <a:alpha val="48000"/>
              </a:schemeClr>
            </a:solidFill>
          </p:grpSpPr>
          <p:grpSp>
            <p:nvGrpSpPr>
              <p:cNvPr id="88" name="组合 87"/>
              <p:cNvGrpSpPr/>
              <p:nvPr/>
            </p:nvGrpSpPr>
            <p:grpSpPr>
              <a:xfrm>
                <a:off x="2907145" y="1503938"/>
                <a:ext cx="2850831" cy="3215148"/>
                <a:chOff x="2907145" y="1503938"/>
                <a:chExt cx="2850831" cy="3215148"/>
              </a:xfrm>
              <a:grpFill/>
            </p:grpSpPr>
            <p:sp>
              <p:nvSpPr>
                <p:cNvPr id="89" name="矩形: 圆角 63"/>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0" name="矩形: 圆角 64"/>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1" name="矩形: 圆角 65"/>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2" name="矩形: 圆角 66"/>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3" name="矩形: 圆角 67"/>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4" name="矩形: 圆角 68"/>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5" name="矩形: 圆角 69"/>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6" name="矩形: 圆角 70"/>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7" name="矩形: 圆角 71"/>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98" name="组合 97"/>
              <p:cNvGrpSpPr/>
              <p:nvPr/>
            </p:nvGrpSpPr>
            <p:grpSpPr>
              <a:xfrm>
                <a:off x="6388242" y="1503938"/>
                <a:ext cx="2850831" cy="3215148"/>
                <a:chOff x="2907145" y="1503938"/>
                <a:chExt cx="2850831" cy="3215148"/>
              </a:xfrm>
              <a:grpFill/>
            </p:grpSpPr>
            <p:sp>
              <p:nvSpPr>
                <p:cNvPr id="99" name="矩形: 圆角 54"/>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0" name="矩形: 圆角 55"/>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1" name="矩形: 圆角 56"/>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2" name="矩形: 圆角 57"/>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3" name="矩形: 圆角 58"/>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4" name="矩形: 圆角 59"/>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5" name="矩形: 圆角 60"/>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6" name="矩形: 圆角 61"/>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7" name="矩形: 圆角 62"/>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pic>
        <p:nvPicPr>
          <p:cNvPr id="2067" name="图片 12"/>
          <p:cNvPicPr>
            <a:picLocks noChangeAspect="1"/>
          </p:cNvPicPr>
          <p:nvPr>
            <p:custDataLst>
              <p:tags r:id="rId2"/>
            </p:custDataLst>
          </p:nvPr>
        </p:nvPicPr>
        <p:blipFill>
          <a:blip r:embed="rId5"/>
          <a:stretch>
            <a:fillRect/>
          </a:stretch>
        </p:blipFill>
        <p:spPr>
          <a:xfrm>
            <a:off x="0" y="5056188"/>
            <a:ext cx="1927225" cy="1801812"/>
          </a:xfrm>
          <a:prstGeom prst="rect">
            <a:avLst/>
          </a:prstGeom>
          <a:noFill/>
          <a:ln cap="flat">
            <a:noFill/>
            <a:prstDash val="solid"/>
            <a:round/>
            <a:headEnd type="none" w="med" len="med"/>
            <a:tailEnd type="none" w="med" len="med"/>
          </a:ln>
        </p:spPr>
      </p:pic>
      <p:pic>
        <p:nvPicPr>
          <p:cNvPr id="2068" name="图片 10"/>
          <p:cNvPicPr>
            <a:picLocks noChangeAspect="1"/>
          </p:cNvPicPr>
          <p:nvPr>
            <p:custDataLst>
              <p:tags r:id="rId3"/>
            </p:custDataLst>
          </p:nvPr>
        </p:nvPicPr>
        <p:blipFill>
          <a:blip r:embed="rId6"/>
          <a:stretch>
            <a:fillRect/>
          </a:stretch>
        </p:blipFill>
        <p:spPr>
          <a:xfrm>
            <a:off x="10404475" y="5053013"/>
            <a:ext cx="1746250" cy="1795462"/>
          </a:xfrm>
          <a:prstGeom prst="rect">
            <a:avLst/>
          </a:prstGeom>
          <a:noFill/>
          <a:ln cap="flat">
            <a:noFill/>
            <a:prstDash val="solid"/>
            <a:round/>
            <a:headEnd type="none" w="med" len="med"/>
            <a:tailEnd type="none" w="med" len="med"/>
          </a:ln>
        </p:spPr>
      </p:pic>
      <p:pic>
        <p:nvPicPr>
          <p:cNvPr id="10" name="图片 9" descr="E:\PPT\PPT\千\千库网_儿童阅读读书教育书中知识_元素编号13394327.png千库网_儿童阅读读书教育书中知识_元素编号13394327"/>
          <p:cNvPicPr>
            <a:picLocks noChangeAspect="1"/>
          </p:cNvPicPr>
          <p:nvPr/>
        </p:nvPicPr>
        <p:blipFill>
          <a:blip r:embed="rId7"/>
          <a:srcRect/>
          <a:stretch>
            <a:fillRect/>
          </a:stretch>
        </p:blipFill>
        <p:spPr>
          <a:xfrm>
            <a:off x="8651875" y="3140710"/>
            <a:ext cx="3240405" cy="3462655"/>
          </a:xfrm>
          <a:prstGeom prst="rect">
            <a:avLst/>
          </a:prstGeom>
        </p:spPr>
      </p:pic>
      <p:pic>
        <p:nvPicPr>
          <p:cNvPr id="28" name="图片 27" descr="图片3"/>
          <p:cNvPicPr>
            <a:picLocks noChangeAspect="1"/>
          </p:cNvPicPr>
          <p:nvPr/>
        </p:nvPicPr>
        <p:blipFill>
          <a:blip r:embed="rId8"/>
          <a:stretch>
            <a:fillRect/>
          </a:stretch>
        </p:blipFill>
        <p:spPr>
          <a:xfrm>
            <a:off x="263525" y="620395"/>
            <a:ext cx="1676400" cy="2639695"/>
          </a:xfrm>
          <a:prstGeom prst="rect">
            <a:avLst/>
          </a:prstGeom>
        </p:spPr>
      </p:pic>
      <p:pic>
        <p:nvPicPr>
          <p:cNvPr id="29" name="图片 28" descr="图片4"/>
          <p:cNvPicPr>
            <a:picLocks noChangeAspect="1"/>
          </p:cNvPicPr>
          <p:nvPr/>
        </p:nvPicPr>
        <p:blipFill>
          <a:blip r:embed="rId9"/>
          <a:stretch>
            <a:fillRect/>
          </a:stretch>
        </p:blipFill>
        <p:spPr>
          <a:xfrm>
            <a:off x="9624060" y="476250"/>
            <a:ext cx="2226310" cy="1656715"/>
          </a:xfrm>
          <a:prstGeom prst="rect">
            <a:avLst/>
          </a:prstGeom>
        </p:spPr>
      </p:pic>
      <p:pic>
        <p:nvPicPr>
          <p:cNvPr id="35" name="图片 34" descr="千库网_扁平风学习教育书本_元素编号12465907"/>
          <p:cNvPicPr>
            <a:picLocks noChangeAspect="1"/>
          </p:cNvPicPr>
          <p:nvPr/>
        </p:nvPicPr>
        <p:blipFill>
          <a:blip r:embed="rId10"/>
          <a:stretch>
            <a:fillRect/>
          </a:stretch>
        </p:blipFill>
        <p:spPr>
          <a:xfrm>
            <a:off x="-96520" y="3429000"/>
            <a:ext cx="3645535" cy="3645535"/>
          </a:xfrm>
          <a:prstGeom prst="rect">
            <a:avLst/>
          </a:prstGeom>
        </p:spPr>
      </p:pic>
      <p:pic>
        <p:nvPicPr>
          <p:cNvPr id="5" name="Picture 4">
            <a:extLst>
              <a:ext uri="{FF2B5EF4-FFF2-40B4-BE49-F238E27FC236}">
                <a16:creationId xmlns:a16="http://schemas.microsoft.com/office/drawing/2014/main" id="{81C04ABC-D64B-C1CD-40A7-C4575D461CA4}"/>
              </a:ext>
            </a:extLst>
          </p:cNvPr>
          <p:cNvPicPr>
            <a:picLocks noChangeAspect="1"/>
          </p:cNvPicPr>
          <p:nvPr/>
        </p:nvPicPr>
        <p:blipFill>
          <a:blip r:embed="rId11"/>
          <a:stretch>
            <a:fillRect/>
          </a:stretch>
        </p:blipFill>
        <p:spPr>
          <a:xfrm>
            <a:off x="2029355" y="906589"/>
            <a:ext cx="7157324" cy="5127180"/>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XUE SONG">
            <a:hlinkClick r:id="" action="ppaction://media"/>
            <a:extLst>
              <a:ext uri="{FF2B5EF4-FFF2-40B4-BE49-F238E27FC236}">
                <a16:creationId xmlns:a16="http://schemas.microsoft.com/office/drawing/2014/main" id="{946F74E1-9BF3-E5AC-519A-BDFB765ECA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3014" y="336919"/>
            <a:ext cx="10994064" cy="6184161"/>
          </a:xfrm>
          <a:prstGeom prst="rect">
            <a:avLst/>
          </a:prstGeom>
        </p:spPr>
      </p:pic>
    </p:spTree>
    <p:extLst>
      <p:ext uri="{BB962C8B-B14F-4D97-AF65-F5344CB8AC3E}">
        <p14:creationId xmlns:p14="http://schemas.microsoft.com/office/powerpoint/2010/main" val="445984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1B1"/>
        </a:solidFill>
        <a:effectLst/>
      </p:bgPr>
    </p:bg>
    <p:spTree>
      <p:nvGrpSpPr>
        <p:cNvPr id="1" name=""/>
        <p:cNvGrpSpPr/>
        <p:nvPr/>
      </p:nvGrpSpPr>
      <p:grpSpPr>
        <a:xfrm>
          <a:off x="0" y="0"/>
          <a:ext cx="0" cy="0"/>
          <a:chOff x="0" y="0"/>
          <a:chExt cx="0" cy="0"/>
        </a:xfrm>
      </p:grpSpPr>
      <p:grpSp>
        <p:nvGrpSpPr>
          <p:cNvPr id="32" name="组合 31"/>
          <p:cNvGrpSpPr/>
          <p:nvPr/>
        </p:nvGrpSpPr>
        <p:grpSpPr>
          <a:xfrm>
            <a:off x="588645" y="692785"/>
            <a:ext cx="11007725" cy="5933440"/>
            <a:chOff x="600118" y="494860"/>
            <a:chExt cx="11007471" cy="6056037"/>
          </a:xfrm>
        </p:grpSpPr>
        <p:grpSp>
          <p:nvGrpSpPr>
            <p:cNvPr id="51" name="组合 50"/>
            <p:cNvGrpSpPr/>
            <p:nvPr/>
          </p:nvGrpSpPr>
          <p:grpSpPr>
            <a:xfrm>
              <a:off x="600118" y="494860"/>
              <a:ext cx="11007471" cy="6056037"/>
              <a:chOff x="2122806" y="1131112"/>
              <a:chExt cx="7946389" cy="4687002"/>
            </a:xfrm>
          </p:grpSpPr>
          <p:grpSp>
            <p:nvGrpSpPr>
              <p:cNvPr id="33" name="组合 32"/>
              <p:cNvGrpSpPr/>
              <p:nvPr/>
            </p:nvGrpSpPr>
            <p:grpSpPr>
              <a:xfrm>
                <a:off x="2122806" y="1430220"/>
                <a:ext cx="7946389" cy="4387894"/>
                <a:chOff x="5682144" y="-5488392"/>
                <a:chExt cx="6480000" cy="3954417"/>
              </a:xfrm>
              <a:solidFill>
                <a:srgbClr val="FD2E59"/>
              </a:solidFill>
            </p:grpSpPr>
            <p:sp>
              <p:nvSpPr>
                <p:cNvPr id="41" name="任意多边形: 形状 76"/>
                <p:cNvSpPr/>
                <p:nvPr/>
              </p:nvSpPr>
              <p:spPr>
                <a:xfrm>
                  <a:off x="5682144" y="-5488392"/>
                  <a:ext cx="6480000"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solidFill>
                  <a:srgbClr val="FF893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43" name="矩形 42"/>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84" name="组合 83"/>
              <p:cNvGrpSpPr/>
              <p:nvPr/>
            </p:nvGrpSpPr>
            <p:grpSpPr>
              <a:xfrm>
                <a:off x="2337272" y="1131112"/>
                <a:ext cx="7522204" cy="4387894"/>
                <a:chOff x="5534737" y="-5488392"/>
                <a:chExt cx="6779091" cy="3954417"/>
              </a:xfrm>
              <a:solidFill>
                <a:schemeClr val="bg1"/>
              </a:solidFill>
            </p:grpSpPr>
            <p:sp>
              <p:nvSpPr>
                <p:cNvPr id="85" name="任意多边形: 形状 74"/>
                <p:cNvSpPr/>
                <p:nvPr/>
              </p:nvSpPr>
              <p:spPr>
                <a:xfrm>
                  <a:off x="5534737" y="-5488392"/>
                  <a:ext cx="6779091" cy="3954417"/>
                </a:xfrm>
                <a:custGeom>
                  <a:avLst/>
                  <a:gdLst>
                    <a:gd name="connsiteX0" fmla="*/ 0 w 6480000"/>
                    <a:gd name="connsiteY0" fmla="*/ 0 h 3954414"/>
                    <a:gd name="connsiteX1" fmla="*/ 645886 w 6480000"/>
                    <a:gd name="connsiteY1" fmla="*/ 0 h 3954414"/>
                    <a:gd name="connsiteX2" fmla="*/ 2420805 w 6480000"/>
                    <a:gd name="connsiteY2" fmla="*/ 0 h 3954414"/>
                    <a:gd name="connsiteX3" fmla="*/ 2594114 w 6480000"/>
                    <a:gd name="connsiteY3" fmla="*/ 0 h 3954414"/>
                    <a:gd name="connsiteX4" fmla="*/ 3240000 w 6480000"/>
                    <a:gd name="connsiteY4" fmla="*/ 396000 h 3954414"/>
                    <a:gd name="connsiteX5" fmla="*/ 3885886 w 6480000"/>
                    <a:gd name="connsiteY5" fmla="*/ 0 h 3954414"/>
                    <a:gd name="connsiteX6" fmla="*/ 4436850 w 6480000"/>
                    <a:gd name="connsiteY6" fmla="*/ 0 h 3954414"/>
                    <a:gd name="connsiteX7" fmla="*/ 5834114 w 6480000"/>
                    <a:gd name="connsiteY7" fmla="*/ 0 h 3954414"/>
                    <a:gd name="connsiteX8" fmla="*/ 6480000 w 6480000"/>
                    <a:gd name="connsiteY8" fmla="*/ 0 h 3954414"/>
                    <a:gd name="connsiteX9" fmla="*/ 6480000 w 6480000"/>
                    <a:gd name="connsiteY9" fmla="*/ 3632620 h 3954414"/>
                    <a:gd name="connsiteX10" fmla="*/ 5834114 w 6480000"/>
                    <a:gd name="connsiteY10" fmla="*/ 3632620 h 3954414"/>
                    <a:gd name="connsiteX11" fmla="*/ 4436850 w 6480000"/>
                    <a:gd name="connsiteY11" fmla="*/ 3632620 h 3954414"/>
                    <a:gd name="connsiteX12" fmla="*/ 3885886 w 6480000"/>
                    <a:gd name="connsiteY12" fmla="*/ 3632620 h 3954414"/>
                    <a:gd name="connsiteX13" fmla="*/ 3253122 w 6480000"/>
                    <a:gd name="connsiteY13" fmla="*/ 3948812 h 3954414"/>
                    <a:gd name="connsiteX14" fmla="*/ 3252201 w 6480000"/>
                    <a:gd name="connsiteY14" fmla="*/ 3954414 h 3954414"/>
                    <a:gd name="connsiteX15" fmla="*/ 3227799 w 6480000"/>
                    <a:gd name="connsiteY15" fmla="*/ 3954414 h 3954414"/>
                    <a:gd name="connsiteX16" fmla="*/ 3226878 w 6480000"/>
                    <a:gd name="connsiteY16" fmla="*/ 3948812 h 3954414"/>
                    <a:gd name="connsiteX17" fmla="*/ 2594114 w 6480000"/>
                    <a:gd name="connsiteY17" fmla="*/ 3632620 h 3954414"/>
                    <a:gd name="connsiteX18" fmla="*/ 2420805 w 6480000"/>
                    <a:gd name="connsiteY18" fmla="*/ 3632620 h 3954414"/>
                    <a:gd name="connsiteX19" fmla="*/ 645886 w 6480000"/>
                    <a:gd name="connsiteY19" fmla="*/ 3632620 h 3954414"/>
                    <a:gd name="connsiteX20" fmla="*/ 0 w 6480000"/>
                    <a:gd name="connsiteY20" fmla="*/ 3632620 h 3954414"/>
                    <a:gd name="connsiteX0-1" fmla="*/ 0 w 6480000"/>
                    <a:gd name="connsiteY0-2" fmla="*/ 0 h 3954414"/>
                    <a:gd name="connsiteX1-3" fmla="*/ 645886 w 6480000"/>
                    <a:gd name="connsiteY1-4" fmla="*/ 0 h 3954414"/>
                    <a:gd name="connsiteX2-5" fmla="*/ 2420805 w 6480000"/>
                    <a:gd name="connsiteY2-6" fmla="*/ 0 h 3954414"/>
                    <a:gd name="connsiteX3-7" fmla="*/ 2594114 w 6480000"/>
                    <a:gd name="connsiteY3-8" fmla="*/ 0 h 3954414"/>
                    <a:gd name="connsiteX4-9" fmla="*/ 3240000 w 6480000"/>
                    <a:gd name="connsiteY4-10" fmla="*/ 281700 h 3954414"/>
                    <a:gd name="connsiteX5-11" fmla="*/ 3885886 w 6480000"/>
                    <a:gd name="connsiteY5-12" fmla="*/ 0 h 3954414"/>
                    <a:gd name="connsiteX6-13" fmla="*/ 4436850 w 6480000"/>
                    <a:gd name="connsiteY6-14" fmla="*/ 0 h 3954414"/>
                    <a:gd name="connsiteX7-15" fmla="*/ 5834114 w 6480000"/>
                    <a:gd name="connsiteY7-16" fmla="*/ 0 h 3954414"/>
                    <a:gd name="connsiteX8-17" fmla="*/ 6480000 w 6480000"/>
                    <a:gd name="connsiteY8-18" fmla="*/ 0 h 3954414"/>
                    <a:gd name="connsiteX9-19" fmla="*/ 6480000 w 6480000"/>
                    <a:gd name="connsiteY9-20" fmla="*/ 3632620 h 3954414"/>
                    <a:gd name="connsiteX10-21" fmla="*/ 5834114 w 6480000"/>
                    <a:gd name="connsiteY10-22" fmla="*/ 3632620 h 3954414"/>
                    <a:gd name="connsiteX11-23" fmla="*/ 4436850 w 6480000"/>
                    <a:gd name="connsiteY11-24" fmla="*/ 3632620 h 3954414"/>
                    <a:gd name="connsiteX12-25" fmla="*/ 3885886 w 6480000"/>
                    <a:gd name="connsiteY12-26" fmla="*/ 3632620 h 3954414"/>
                    <a:gd name="connsiteX13-27" fmla="*/ 3253122 w 6480000"/>
                    <a:gd name="connsiteY13-28" fmla="*/ 3948812 h 3954414"/>
                    <a:gd name="connsiteX14-29" fmla="*/ 3252201 w 6480000"/>
                    <a:gd name="connsiteY14-30" fmla="*/ 3954414 h 3954414"/>
                    <a:gd name="connsiteX15-31" fmla="*/ 3227799 w 6480000"/>
                    <a:gd name="connsiteY15-32" fmla="*/ 3954414 h 3954414"/>
                    <a:gd name="connsiteX16-33" fmla="*/ 3226878 w 6480000"/>
                    <a:gd name="connsiteY16-34" fmla="*/ 3948812 h 3954414"/>
                    <a:gd name="connsiteX17-35" fmla="*/ 2594114 w 6480000"/>
                    <a:gd name="connsiteY17-36" fmla="*/ 3632620 h 3954414"/>
                    <a:gd name="connsiteX18-37" fmla="*/ 2420805 w 6480000"/>
                    <a:gd name="connsiteY18-38" fmla="*/ 3632620 h 3954414"/>
                    <a:gd name="connsiteX19-39" fmla="*/ 645886 w 6480000"/>
                    <a:gd name="connsiteY19-40" fmla="*/ 3632620 h 3954414"/>
                    <a:gd name="connsiteX20-41" fmla="*/ 0 w 6480000"/>
                    <a:gd name="connsiteY20-42" fmla="*/ 3632620 h 3954414"/>
                    <a:gd name="connsiteX21" fmla="*/ 0 w 6480000"/>
                    <a:gd name="connsiteY21" fmla="*/ 0 h 3954414"/>
                    <a:gd name="connsiteX0-43" fmla="*/ 0 w 6480000"/>
                    <a:gd name="connsiteY0-44" fmla="*/ 3 h 3954417"/>
                    <a:gd name="connsiteX1-45" fmla="*/ 645886 w 6480000"/>
                    <a:gd name="connsiteY1-46" fmla="*/ 3 h 3954417"/>
                    <a:gd name="connsiteX2-47" fmla="*/ 2420805 w 6480000"/>
                    <a:gd name="connsiteY2-48" fmla="*/ 3 h 3954417"/>
                    <a:gd name="connsiteX3-49" fmla="*/ 2594114 w 6480000"/>
                    <a:gd name="connsiteY3-50" fmla="*/ 3 h 3954417"/>
                    <a:gd name="connsiteX4-51" fmla="*/ 3240000 w 6480000"/>
                    <a:gd name="connsiteY4-52" fmla="*/ 215028 h 3954417"/>
                    <a:gd name="connsiteX5-53" fmla="*/ 3885886 w 6480000"/>
                    <a:gd name="connsiteY5-54" fmla="*/ 3 h 3954417"/>
                    <a:gd name="connsiteX6-55" fmla="*/ 4436850 w 6480000"/>
                    <a:gd name="connsiteY6-56" fmla="*/ 3 h 3954417"/>
                    <a:gd name="connsiteX7-57" fmla="*/ 5834114 w 6480000"/>
                    <a:gd name="connsiteY7-58" fmla="*/ 3 h 3954417"/>
                    <a:gd name="connsiteX8-59" fmla="*/ 6480000 w 6480000"/>
                    <a:gd name="connsiteY8-60" fmla="*/ 3 h 3954417"/>
                    <a:gd name="connsiteX9-61" fmla="*/ 6480000 w 6480000"/>
                    <a:gd name="connsiteY9-62" fmla="*/ 3632623 h 3954417"/>
                    <a:gd name="connsiteX10-63" fmla="*/ 5834114 w 6480000"/>
                    <a:gd name="connsiteY10-64" fmla="*/ 3632623 h 3954417"/>
                    <a:gd name="connsiteX11-65" fmla="*/ 4436850 w 6480000"/>
                    <a:gd name="connsiteY11-66" fmla="*/ 3632623 h 3954417"/>
                    <a:gd name="connsiteX12-67" fmla="*/ 3885886 w 6480000"/>
                    <a:gd name="connsiteY12-68" fmla="*/ 3632623 h 3954417"/>
                    <a:gd name="connsiteX13-69" fmla="*/ 3253122 w 6480000"/>
                    <a:gd name="connsiteY13-70" fmla="*/ 3948815 h 3954417"/>
                    <a:gd name="connsiteX14-71" fmla="*/ 3252201 w 6480000"/>
                    <a:gd name="connsiteY14-72" fmla="*/ 3954417 h 3954417"/>
                    <a:gd name="connsiteX15-73" fmla="*/ 3227799 w 6480000"/>
                    <a:gd name="connsiteY15-74" fmla="*/ 3954417 h 3954417"/>
                    <a:gd name="connsiteX16-75" fmla="*/ 3226878 w 6480000"/>
                    <a:gd name="connsiteY16-76" fmla="*/ 3948815 h 3954417"/>
                    <a:gd name="connsiteX17-77" fmla="*/ 2594114 w 6480000"/>
                    <a:gd name="connsiteY17-78" fmla="*/ 3632623 h 3954417"/>
                    <a:gd name="connsiteX18-79" fmla="*/ 2420805 w 6480000"/>
                    <a:gd name="connsiteY18-80" fmla="*/ 3632623 h 3954417"/>
                    <a:gd name="connsiteX19-81" fmla="*/ 645886 w 6480000"/>
                    <a:gd name="connsiteY19-82" fmla="*/ 3632623 h 3954417"/>
                    <a:gd name="connsiteX20-83" fmla="*/ 0 w 6480000"/>
                    <a:gd name="connsiteY20-84" fmla="*/ 3632623 h 3954417"/>
                    <a:gd name="connsiteX21-85" fmla="*/ 0 w 6480000"/>
                    <a:gd name="connsiteY21-86" fmla="*/ 3 h 39544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6480000" h="3954417">
                      <a:moveTo>
                        <a:pt x="0" y="3"/>
                      </a:moveTo>
                      <a:lnTo>
                        <a:pt x="645886" y="3"/>
                      </a:lnTo>
                      <a:lnTo>
                        <a:pt x="2420805" y="3"/>
                      </a:lnTo>
                      <a:lnTo>
                        <a:pt x="2594114" y="3"/>
                      </a:lnTo>
                      <a:cubicBezTo>
                        <a:pt x="2950827" y="3"/>
                        <a:pt x="3240000" y="-3677"/>
                        <a:pt x="3240000" y="215028"/>
                      </a:cubicBezTo>
                      <a:cubicBezTo>
                        <a:pt x="3240000" y="-3677"/>
                        <a:pt x="3529173" y="3"/>
                        <a:pt x="3885886" y="3"/>
                      </a:cubicBezTo>
                      <a:lnTo>
                        <a:pt x="4436850" y="3"/>
                      </a:lnTo>
                      <a:lnTo>
                        <a:pt x="5834114" y="3"/>
                      </a:lnTo>
                      <a:lnTo>
                        <a:pt x="6480000" y="3"/>
                      </a:lnTo>
                      <a:lnTo>
                        <a:pt x="6480000" y="3632623"/>
                      </a:lnTo>
                      <a:lnTo>
                        <a:pt x="5834114" y="3632623"/>
                      </a:lnTo>
                      <a:lnTo>
                        <a:pt x="4436850" y="3632623"/>
                      </a:lnTo>
                      <a:lnTo>
                        <a:pt x="3885886" y="3632623"/>
                      </a:lnTo>
                      <a:cubicBezTo>
                        <a:pt x="3573762" y="3632623"/>
                        <a:pt x="3313349" y="3768365"/>
                        <a:pt x="3253122" y="3948815"/>
                      </a:cubicBezTo>
                      <a:lnTo>
                        <a:pt x="3252201" y="3954417"/>
                      </a:lnTo>
                      <a:lnTo>
                        <a:pt x="3227799" y="3954417"/>
                      </a:lnTo>
                      <a:lnTo>
                        <a:pt x="3226878" y="3948815"/>
                      </a:lnTo>
                      <a:cubicBezTo>
                        <a:pt x="3166651" y="3768365"/>
                        <a:pt x="2906238" y="3632623"/>
                        <a:pt x="2594114" y="3632623"/>
                      </a:cubicBezTo>
                      <a:lnTo>
                        <a:pt x="2420805" y="3632623"/>
                      </a:lnTo>
                      <a:lnTo>
                        <a:pt x="645886" y="3632623"/>
                      </a:lnTo>
                      <a:lnTo>
                        <a:pt x="0" y="3632623"/>
                      </a:lnTo>
                      <a:lnTo>
                        <a:pt x="0" y="3"/>
                      </a:lnTo>
                      <a:close/>
                    </a:path>
                  </a:pathLst>
                </a:cu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86" name="矩形 85"/>
                <p:cNvSpPr/>
                <p:nvPr/>
              </p:nvSpPr>
              <p:spPr>
                <a:xfrm>
                  <a:off x="8112519" y="-5248275"/>
                  <a:ext cx="161925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nvGrpSpPr>
            <p:cNvPr id="87" name="组合 86"/>
            <p:cNvGrpSpPr/>
            <p:nvPr/>
          </p:nvGrpSpPr>
          <p:grpSpPr>
            <a:xfrm>
              <a:off x="1671645" y="1165538"/>
              <a:ext cx="8771093" cy="4154266"/>
              <a:chOff x="2907145" y="1503938"/>
              <a:chExt cx="6331928" cy="3215148"/>
            </a:xfrm>
            <a:solidFill>
              <a:schemeClr val="bg1">
                <a:lumMod val="95000"/>
                <a:alpha val="48000"/>
              </a:schemeClr>
            </a:solidFill>
          </p:grpSpPr>
          <p:grpSp>
            <p:nvGrpSpPr>
              <p:cNvPr id="88" name="组合 87"/>
              <p:cNvGrpSpPr/>
              <p:nvPr/>
            </p:nvGrpSpPr>
            <p:grpSpPr>
              <a:xfrm>
                <a:off x="2907145" y="1503938"/>
                <a:ext cx="2850831" cy="3215148"/>
                <a:chOff x="2907145" y="1503938"/>
                <a:chExt cx="2850831" cy="3215148"/>
              </a:xfrm>
              <a:grpFill/>
            </p:grpSpPr>
            <p:sp>
              <p:nvSpPr>
                <p:cNvPr id="89" name="矩形: 圆角 63"/>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0" name="矩形: 圆角 64"/>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1" name="矩形: 圆角 65"/>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2" name="矩形: 圆角 66"/>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3" name="矩形: 圆角 67"/>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4" name="矩形: 圆角 68"/>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5" name="矩形: 圆角 69"/>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6" name="矩形: 圆角 70"/>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97" name="矩形: 圆角 71"/>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nvGrpSpPr>
              <p:cNvPr id="98" name="组合 97"/>
              <p:cNvGrpSpPr/>
              <p:nvPr/>
            </p:nvGrpSpPr>
            <p:grpSpPr>
              <a:xfrm>
                <a:off x="6388242" y="1503938"/>
                <a:ext cx="2850831" cy="3215148"/>
                <a:chOff x="2907145" y="1503938"/>
                <a:chExt cx="2850831" cy="3215148"/>
              </a:xfrm>
              <a:grpFill/>
            </p:grpSpPr>
            <p:sp>
              <p:nvSpPr>
                <p:cNvPr id="99" name="矩形: 圆角 54"/>
                <p:cNvSpPr/>
                <p:nvPr/>
              </p:nvSpPr>
              <p:spPr>
                <a:xfrm>
                  <a:off x="2907145" y="1503938"/>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0" name="矩形: 圆角 55"/>
                <p:cNvSpPr/>
                <p:nvPr/>
              </p:nvSpPr>
              <p:spPr>
                <a:xfrm>
                  <a:off x="2907145" y="189473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1" name="矩形: 圆角 56"/>
                <p:cNvSpPr/>
                <p:nvPr/>
              </p:nvSpPr>
              <p:spPr>
                <a:xfrm>
                  <a:off x="2907145" y="2288199"/>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2" name="矩形: 圆角 57"/>
                <p:cNvSpPr/>
                <p:nvPr/>
              </p:nvSpPr>
              <p:spPr>
                <a:xfrm>
                  <a:off x="2907145" y="2679000"/>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3" name="矩形: 圆角 58"/>
                <p:cNvSpPr/>
                <p:nvPr/>
              </p:nvSpPr>
              <p:spPr>
                <a:xfrm>
                  <a:off x="2907145" y="3078905"/>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4" name="矩形: 圆角 59"/>
                <p:cNvSpPr/>
                <p:nvPr/>
              </p:nvSpPr>
              <p:spPr>
                <a:xfrm>
                  <a:off x="2907145" y="346970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5" name="矩形: 圆角 60"/>
                <p:cNvSpPr/>
                <p:nvPr/>
              </p:nvSpPr>
              <p:spPr>
                <a:xfrm>
                  <a:off x="2907145" y="3863166"/>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6" name="矩形: 圆角 61"/>
                <p:cNvSpPr/>
                <p:nvPr/>
              </p:nvSpPr>
              <p:spPr>
                <a:xfrm>
                  <a:off x="2907145" y="4253967"/>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sp>
              <p:nvSpPr>
                <p:cNvPr id="107" name="矩形: 圆角 62"/>
                <p:cNvSpPr/>
                <p:nvPr/>
              </p:nvSpPr>
              <p:spPr>
                <a:xfrm>
                  <a:off x="2907145" y="4612982"/>
                  <a:ext cx="2850831" cy="106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charset="-122"/>
                    <a:ea typeface="思源黑体" panose="020B0500000000000000" charset="-122"/>
                    <a:cs typeface="+mn-cs"/>
                  </a:endParaRPr>
                </a:p>
              </p:txBody>
            </p:sp>
          </p:grpSp>
        </p:grpSp>
      </p:grpSp>
      <p:pic>
        <p:nvPicPr>
          <p:cNvPr id="2067" name="图片 12"/>
          <p:cNvPicPr>
            <a:picLocks noChangeAspect="1"/>
          </p:cNvPicPr>
          <p:nvPr>
            <p:custDataLst>
              <p:tags r:id="rId2"/>
            </p:custDataLst>
          </p:nvPr>
        </p:nvPicPr>
        <p:blipFill>
          <a:blip r:embed="rId5"/>
          <a:stretch>
            <a:fillRect/>
          </a:stretch>
        </p:blipFill>
        <p:spPr>
          <a:xfrm>
            <a:off x="0" y="5056188"/>
            <a:ext cx="1927225" cy="1801812"/>
          </a:xfrm>
          <a:prstGeom prst="rect">
            <a:avLst/>
          </a:prstGeom>
          <a:noFill/>
          <a:ln cap="flat">
            <a:noFill/>
            <a:prstDash val="solid"/>
            <a:round/>
            <a:headEnd type="none" w="med" len="med"/>
            <a:tailEnd type="none" w="med" len="med"/>
          </a:ln>
        </p:spPr>
      </p:pic>
      <p:pic>
        <p:nvPicPr>
          <p:cNvPr id="2068" name="图片 10"/>
          <p:cNvPicPr>
            <a:picLocks noChangeAspect="1"/>
          </p:cNvPicPr>
          <p:nvPr>
            <p:custDataLst>
              <p:tags r:id="rId3"/>
            </p:custDataLst>
          </p:nvPr>
        </p:nvPicPr>
        <p:blipFill>
          <a:blip r:embed="rId6"/>
          <a:stretch>
            <a:fillRect/>
          </a:stretch>
        </p:blipFill>
        <p:spPr>
          <a:xfrm>
            <a:off x="10404475" y="5053013"/>
            <a:ext cx="1746250" cy="1795462"/>
          </a:xfrm>
          <a:prstGeom prst="rect">
            <a:avLst/>
          </a:prstGeom>
          <a:noFill/>
          <a:ln cap="flat">
            <a:noFill/>
            <a:prstDash val="solid"/>
            <a:round/>
            <a:headEnd type="none" w="med" len="med"/>
            <a:tailEnd type="none" w="med" len="med"/>
          </a:ln>
        </p:spPr>
      </p:pic>
      <p:pic>
        <p:nvPicPr>
          <p:cNvPr id="10" name="图片 9" descr="E:\PPT\PPT\千\千库网_儿童阅读读书教育书中知识_元素编号13394327.png千库网_儿童阅读读书教育书中知识_元素编号13394327"/>
          <p:cNvPicPr>
            <a:picLocks noChangeAspect="1"/>
          </p:cNvPicPr>
          <p:nvPr/>
        </p:nvPicPr>
        <p:blipFill>
          <a:blip r:embed="rId7"/>
          <a:srcRect/>
          <a:stretch>
            <a:fillRect/>
          </a:stretch>
        </p:blipFill>
        <p:spPr>
          <a:xfrm>
            <a:off x="8651875" y="3140710"/>
            <a:ext cx="3240405" cy="3462655"/>
          </a:xfrm>
          <a:prstGeom prst="rect">
            <a:avLst/>
          </a:prstGeom>
        </p:spPr>
      </p:pic>
      <p:pic>
        <p:nvPicPr>
          <p:cNvPr id="28" name="图片 27" descr="图片3"/>
          <p:cNvPicPr>
            <a:picLocks noChangeAspect="1"/>
          </p:cNvPicPr>
          <p:nvPr/>
        </p:nvPicPr>
        <p:blipFill>
          <a:blip r:embed="rId8"/>
          <a:stretch>
            <a:fillRect/>
          </a:stretch>
        </p:blipFill>
        <p:spPr>
          <a:xfrm>
            <a:off x="263525" y="620395"/>
            <a:ext cx="1676400" cy="2639695"/>
          </a:xfrm>
          <a:prstGeom prst="rect">
            <a:avLst/>
          </a:prstGeom>
        </p:spPr>
      </p:pic>
      <p:pic>
        <p:nvPicPr>
          <p:cNvPr id="29" name="图片 28" descr="图片4"/>
          <p:cNvPicPr>
            <a:picLocks noChangeAspect="1"/>
          </p:cNvPicPr>
          <p:nvPr/>
        </p:nvPicPr>
        <p:blipFill>
          <a:blip r:embed="rId9"/>
          <a:stretch>
            <a:fillRect/>
          </a:stretch>
        </p:blipFill>
        <p:spPr>
          <a:xfrm>
            <a:off x="9624060" y="476250"/>
            <a:ext cx="2226310" cy="1656715"/>
          </a:xfrm>
          <a:prstGeom prst="rect">
            <a:avLst/>
          </a:prstGeom>
        </p:spPr>
      </p:pic>
      <p:pic>
        <p:nvPicPr>
          <p:cNvPr id="35" name="图片 34" descr="千库网_扁平风学习教育书本_元素编号12465907"/>
          <p:cNvPicPr>
            <a:picLocks noChangeAspect="1"/>
          </p:cNvPicPr>
          <p:nvPr/>
        </p:nvPicPr>
        <p:blipFill>
          <a:blip r:embed="rId10"/>
          <a:stretch>
            <a:fillRect/>
          </a:stretch>
        </p:blipFill>
        <p:spPr>
          <a:xfrm>
            <a:off x="-96520" y="3429000"/>
            <a:ext cx="3645535" cy="3645535"/>
          </a:xfrm>
          <a:prstGeom prst="rect">
            <a:avLst/>
          </a:prstGeom>
        </p:spPr>
      </p:pic>
      <p:pic>
        <p:nvPicPr>
          <p:cNvPr id="5" name="Picture 4">
            <a:extLst>
              <a:ext uri="{FF2B5EF4-FFF2-40B4-BE49-F238E27FC236}">
                <a16:creationId xmlns:a16="http://schemas.microsoft.com/office/drawing/2014/main" id="{D266EA91-E920-C52B-685A-641C273AF48E}"/>
              </a:ext>
            </a:extLst>
          </p:cNvPr>
          <p:cNvPicPr>
            <a:picLocks noChangeAspect="1"/>
          </p:cNvPicPr>
          <p:nvPr/>
        </p:nvPicPr>
        <p:blipFill>
          <a:blip r:embed="rId11"/>
          <a:stretch>
            <a:fillRect/>
          </a:stretch>
        </p:blipFill>
        <p:spPr>
          <a:xfrm>
            <a:off x="1822022" y="1120394"/>
            <a:ext cx="7151228" cy="5127180"/>
          </a:xfrm>
          <a:prstGeom prst="rect">
            <a:avLst/>
          </a:prstGeom>
        </p:spPr>
      </p:pic>
    </p:spTree>
    <p:custDataLst>
      <p:tags r:id="rId1"/>
    </p:custDataLst>
    <p:extLst>
      <p:ext uri="{BB962C8B-B14F-4D97-AF65-F5344CB8AC3E}">
        <p14:creationId xmlns:p14="http://schemas.microsoft.com/office/powerpoint/2010/main" val="3153131000"/>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1B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7A09197-9300-7089-FFAB-59C7D9942608}"/>
              </a:ext>
            </a:extLst>
          </p:cNvPr>
          <p:cNvSpPr/>
          <p:nvPr/>
        </p:nvSpPr>
        <p:spPr>
          <a:xfrm>
            <a:off x="546985" y="379667"/>
            <a:ext cx="944637" cy="944637"/>
          </a:xfrm>
          <a:prstGeom prst="ellipse">
            <a:avLst/>
          </a:prstGeom>
          <a:solidFill>
            <a:srgbClr val="FF8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Vogue-ExtraBold" panose="020B0500000000000000" pitchFamily="34" charset="0"/>
                <a:ea typeface="Vogue-ExtraBold" panose="020B0500000000000000" pitchFamily="34" charset="0"/>
                <a:cs typeface="Vogue-ExtraBold" panose="020B0500000000000000" pitchFamily="34" charset="0"/>
              </a:rPr>
              <a:t>1</a:t>
            </a:r>
          </a:p>
        </p:txBody>
      </p:sp>
      <p:sp>
        <p:nvSpPr>
          <p:cNvPr id="9" name="TextBox 8">
            <a:extLst>
              <a:ext uri="{FF2B5EF4-FFF2-40B4-BE49-F238E27FC236}">
                <a16:creationId xmlns:a16="http://schemas.microsoft.com/office/drawing/2014/main" id="{CA8F0C64-F231-D5AB-67A7-03ACF3986FA1}"/>
              </a:ext>
            </a:extLst>
          </p:cNvPr>
          <p:cNvSpPr txBox="1"/>
          <p:nvPr/>
        </p:nvSpPr>
        <p:spPr>
          <a:xfrm>
            <a:off x="1233671" y="349431"/>
            <a:ext cx="10411344" cy="954107"/>
          </a:xfrm>
          <a:prstGeom prst="rect">
            <a:avLst/>
          </a:prstGeom>
          <a:noFill/>
        </p:spPr>
        <p:txBody>
          <a:bodyPr wrap="square" rtlCol="0">
            <a:spAutoFit/>
          </a:bodyPr>
          <a:lstStyle/>
          <a:p>
            <a:pPr algn="ctr"/>
            <a:r>
              <a:rPr lang="en-US" sz="2800" b="1" dirty="0">
                <a:latin typeface="Cambria" panose="02040503050406030204" pitchFamily="18" charset="0"/>
              </a:rPr>
              <a:t>Cho </a:t>
            </a:r>
            <a:r>
              <a:rPr lang="en-US" sz="2800" b="1" dirty="0" err="1">
                <a:latin typeface="Cambria" panose="02040503050406030204" pitchFamily="18" charset="0"/>
              </a:rPr>
              <a:t>bảng</a:t>
            </a:r>
            <a:r>
              <a:rPr lang="en-US" sz="2800" b="1" dirty="0">
                <a:latin typeface="Cambria" panose="02040503050406030204" pitchFamily="18" charset="0"/>
              </a:rPr>
              <a:t> </a:t>
            </a:r>
            <a:r>
              <a:rPr lang="en-US" sz="2800" b="1" dirty="0" err="1">
                <a:latin typeface="Cambria" panose="02040503050406030204" pitchFamily="18" charset="0"/>
              </a:rPr>
              <a:t>số</a:t>
            </a:r>
            <a:r>
              <a:rPr lang="en-US" sz="2800" b="1" dirty="0">
                <a:latin typeface="Cambria" panose="02040503050406030204" pitchFamily="18" charset="0"/>
              </a:rPr>
              <a:t> </a:t>
            </a:r>
            <a:r>
              <a:rPr lang="en-US" sz="2800" b="1" dirty="0" err="1">
                <a:latin typeface="Cambria" panose="02040503050406030204" pitchFamily="18" charset="0"/>
              </a:rPr>
              <a:t>liệu</a:t>
            </a:r>
            <a:r>
              <a:rPr lang="en-US" sz="2800" b="1" dirty="0">
                <a:latin typeface="Cambria" panose="02040503050406030204" pitchFamily="18" charset="0"/>
              </a:rPr>
              <a:t> </a:t>
            </a:r>
            <a:r>
              <a:rPr lang="en-US" sz="2800" b="1" dirty="0" err="1">
                <a:latin typeface="Cambria" panose="02040503050406030204" pitchFamily="18" charset="0"/>
              </a:rPr>
              <a:t>về</a:t>
            </a:r>
            <a:r>
              <a:rPr lang="en-US" sz="2800" b="1" dirty="0">
                <a:latin typeface="Cambria" panose="02040503050406030204" pitchFamily="18" charset="0"/>
              </a:rPr>
              <a:t> </a:t>
            </a:r>
            <a:r>
              <a:rPr lang="en-US" sz="2800" b="1" dirty="0" err="1">
                <a:latin typeface="Cambria" panose="02040503050406030204" pitchFamily="18" charset="0"/>
              </a:rPr>
              <a:t>số</a:t>
            </a:r>
            <a:r>
              <a:rPr lang="en-US" sz="2800" b="1" dirty="0">
                <a:latin typeface="Cambria" panose="02040503050406030204" pitchFamily="18" charset="0"/>
              </a:rPr>
              <a:t> </a:t>
            </a:r>
            <a:r>
              <a:rPr lang="en-US" sz="2800" b="1" dirty="0" err="1">
                <a:latin typeface="Cambria" panose="02040503050406030204" pitchFamily="18" charset="0"/>
              </a:rPr>
              <a:t>học</a:t>
            </a:r>
            <a:r>
              <a:rPr lang="en-US" sz="2800" b="1" dirty="0">
                <a:latin typeface="Cambria" panose="02040503050406030204" pitchFamily="18" charset="0"/>
              </a:rPr>
              <a:t> </a:t>
            </a:r>
            <a:r>
              <a:rPr lang="en-US" sz="2800" b="1" dirty="0" err="1">
                <a:latin typeface="Cambria" panose="02040503050406030204" pitchFamily="18" charset="0"/>
              </a:rPr>
              <a:t>sinh</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đến</a:t>
            </a:r>
            <a:r>
              <a:rPr lang="en-US" sz="2800" b="1" dirty="0">
                <a:latin typeface="Cambria" panose="02040503050406030204" pitchFamily="18" charset="0"/>
              </a:rPr>
              <a:t> </a:t>
            </a:r>
            <a:r>
              <a:rPr lang="en-US" sz="2800" b="1" dirty="0" err="1">
                <a:latin typeface="Cambria" panose="02040503050406030204" pitchFamily="18" charset="0"/>
              </a:rPr>
              <a:t>thư</a:t>
            </a:r>
            <a:r>
              <a:rPr lang="en-US" sz="2800" b="1" dirty="0">
                <a:latin typeface="Cambria" panose="02040503050406030204" pitchFamily="18" charset="0"/>
              </a:rPr>
              <a:t> </a:t>
            </a:r>
            <a:r>
              <a:rPr lang="en-US" sz="2800" b="1" dirty="0" err="1">
                <a:latin typeface="Cambria" panose="02040503050406030204" pitchFamily="18" charset="0"/>
              </a:rPr>
              <a:t>viện</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buổi</a:t>
            </a:r>
            <a:r>
              <a:rPr lang="en-US" sz="2800" b="1" dirty="0">
                <a:latin typeface="Cambria" panose="02040503050406030204" pitchFamily="18" charset="0"/>
              </a:rPr>
              <a:t> </a:t>
            </a:r>
            <a:r>
              <a:rPr lang="en-US" sz="2800" b="1" dirty="0" err="1">
                <a:latin typeface="Cambria" panose="02040503050406030204" pitchFamily="18" charset="0"/>
              </a:rPr>
              <a:t>sáng</a:t>
            </a:r>
            <a:r>
              <a:rPr lang="en-US" sz="2800" b="1" dirty="0">
                <a:latin typeface="Cambria" panose="02040503050406030204" pitchFamily="18" charset="0"/>
              </a:rPr>
              <a:t> </a:t>
            </a:r>
            <a:r>
              <a:rPr lang="en-US" sz="2800" b="1" dirty="0" err="1">
                <a:latin typeface="Cambria" panose="02040503050406030204" pitchFamily="18" charset="0"/>
              </a:rPr>
              <a:t>và</a:t>
            </a:r>
            <a:r>
              <a:rPr lang="en-US" sz="2800" b="1" dirty="0">
                <a:latin typeface="Cambria" panose="02040503050406030204" pitchFamily="18" charset="0"/>
              </a:rPr>
              <a:t> </a:t>
            </a:r>
            <a:r>
              <a:rPr lang="en-US" sz="2800" b="1" dirty="0" err="1">
                <a:latin typeface="Cambria" panose="02040503050406030204" pitchFamily="18" charset="0"/>
              </a:rPr>
              <a:t>chiều</a:t>
            </a:r>
            <a:r>
              <a:rPr lang="en-US" sz="2800" b="1" dirty="0">
                <a:latin typeface="Cambria" panose="02040503050406030204" pitchFamily="18" charset="0"/>
              </a:rPr>
              <a:t> </a:t>
            </a:r>
            <a:r>
              <a:rPr lang="en-US" sz="2800" b="1" dirty="0" err="1">
                <a:latin typeface="Cambria" panose="02040503050406030204" pitchFamily="18" charset="0"/>
              </a:rPr>
              <a:t>trong</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tuần</a:t>
            </a:r>
            <a:r>
              <a:rPr lang="en-US" sz="2800" b="1" dirty="0">
                <a:latin typeface="Cambria" panose="02040503050406030204" pitchFamily="18" charset="0"/>
              </a:rPr>
              <a:t> </a:t>
            </a:r>
            <a:r>
              <a:rPr lang="en-US" sz="2800" b="1" dirty="0" err="1">
                <a:latin typeface="Cambria" panose="02040503050406030204" pitchFamily="18" charset="0"/>
              </a:rPr>
              <a:t>học</a:t>
            </a:r>
            <a:r>
              <a:rPr lang="en-US" sz="2800" b="1" dirty="0">
                <a:latin typeface="Cambria" panose="02040503050406030204" pitchFamily="18" charset="0"/>
              </a:rPr>
              <a:t>.</a:t>
            </a:r>
          </a:p>
        </p:txBody>
      </p:sp>
      <p:graphicFrame>
        <p:nvGraphicFramePr>
          <p:cNvPr id="10" name="Table 10">
            <a:extLst>
              <a:ext uri="{FF2B5EF4-FFF2-40B4-BE49-F238E27FC236}">
                <a16:creationId xmlns:a16="http://schemas.microsoft.com/office/drawing/2014/main" id="{3A280EC9-D395-645B-E6C9-BF52F2548171}"/>
              </a:ext>
            </a:extLst>
          </p:cNvPr>
          <p:cNvGraphicFramePr>
            <a:graphicFrameLocks noGrp="1"/>
          </p:cNvGraphicFramePr>
          <p:nvPr>
            <p:extLst>
              <p:ext uri="{D42A27DB-BD31-4B8C-83A1-F6EECF244321}">
                <p14:modId xmlns:p14="http://schemas.microsoft.com/office/powerpoint/2010/main" val="3786958563"/>
              </p:ext>
            </p:extLst>
          </p:nvPr>
        </p:nvGraphicFramePr>
        <p:xfrm>
          <a:off x="1019303" y="1407254"/>
          <a:ext cx="10237278" cy="2632841"/>
        </p:xfrm>
        <a:graphic>
          <a:graphicData uri="http://schemas.openxmlformats.org/drawingml/2006/table">
            <a:tbl>
              <a:tblPr firstRow="1" bandRow="1">
                <a:tableStyleId>{5C22544A-7EE6-4342-B048-85BDC9FD1C3A}</a:tableStyleId>
              </a:tblPr>
              <a:tblGrid>
                <a:gridCol w="1706213">
                  <a:extLst>
                    <a:ext uri="{9D8B030D-6E8A-4147-A177-3AD203B41FA5}">
                      <a16:colId xmlns:a16="http://schemas.microsoft.com/office/drawing/2014/main" val="686941420"/>
                    </a:ext>
                  </a:extLst>
                </a:gridCol>
                <a:gridCol w="1706213">
                  <a:extLst>
                    <a:ext uri="{9D8B030D-6E8A-4147-A177-3AD203B41FA5}">
                      <a16:colId xmlns:a16="http://schemas.microsoft.com/office/drawing/2014/main" val="2119645996"/>
                    </a:ext>
                  </a:extLst>
                </a:gridCol>
                <a:gridCol w="1706213">
                  <a:extLst>
                    <a:ext uri="{9D8B030D-6E8A-4147-A177-3AD203B41FA5}">
                      <a16:colId xmlns:a16="http://schemas.microsoft.com/office/drawing/2014/main" val="3425335320"/>
                    </a:ext>
                  </a:extLst>
                </a:gridCol>
                <a:gridCol w="1706213">
                  <a:extLst>
                    <a:ext uri="{9D8B030D-6E8A-4147-A177-3AD203B41FA5}">
                      <a16:colId xmlns:a16="http://schemas.microsoft.com/office/drawing/2014/main" val="3820518097"/>
                    </a:ext>
                  </a:extLst>
                </a:gridCol>
                <a:gridCol w="1706213">
                  <a:extLst>
                    <a:ext uri="{9D8B030D-6E8A-4147-A177-3AD203B41FA5}">
                      <a16:colId xmlns:a16="http://schemas.microsoft.com/office/drawing/2014/main" val="4128515886"/>
                    </a:ext>
                  </a:extLst>
                </a:gridCol>
                <a:gridCol w="1706213">
                  <a:extLst>
                    <a:ext uri="{9D8B030D-6E8A-4147-A177-3AD203B41FA5}">
                      <a16:colId xmlns:a16="http://schemas.microsoft.com/office/drawing/2014/main" val="3089305694"/>
                    </a:ext>
                  </a:extLst>
                </a:gridCol>
              </a:tblGrid>
              <a:tr h="865663">
                <a:tc>
                  <a:txBody>
                    <a:bodyPr/>
                    <a:lstStyle/>
                    <a:p>
                      <a:pPr algn="ct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Hai</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Ba</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Tư</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Năm</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Sáu</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095701"/>
                  </a:ext>
                </a:extLst>
              </a:tr>
              <a:tr h="883589">
                <a:tc>
                  <a:txBody>
                    <a:bodyPr/>
                    <a:lstStyle/>
                    <a:p>
                      <a:pPr algn="ctr"/>
                      <a:r>
                        <a:rPr lang="en-US" sz="2800" b="1" dirty="0" err="1">
                          <a:latin typeface="Cambria" panose="02040503050406030204" pitchFamily="18" charset="0"/>
                        </a:rPr>
                        <a:t>Sáng</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246054214"/>
                  </a:ext>
                </a:extLst>
              </a:tr>
              <a:tr h="883589">
                <a:tc>
                  <a:txBody>
                    <a:bodyPr/>
                    <a:lstStyle/>
                    <a:p>
                      <a:pPr algn="ctr"/>
                      <a:r>
                        <a:rPr lang="en-US" sz="2800" b="1" dirty="0" err="1">
                          <a:latin typeface="Cambria" panose="02040503050406030204" pitchFamily="18" charset="0"/>
                        </a:rPr>
                        <a:t>Chiều</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304190386"/>
                  </a:ext>
                </a:extLst>
              </a:tr>
            </a:tbl>
          </a:graphicData>
        </a:graphic>
      </p:graphicFrame>
      <p:sp>
        <p:nvSpPr>
          <p:cNvPr id="11" name="TextBox 10">
            <a:extLst>
              <a:ext uri="{FF2B5EF4-FFF2-40B4-BE49-F238E27FC236}">
                <a16:creationId xmlns:a16="http://schemas.microsoft.com/office/drawing/2014/main" id="{0FAC2340-05F4-EDFB-1293-266209431972}"/>
              </a:ext>
            </a:extLst>
          </p:cNvPr>
          <p:cNvSpPr txBox="1"/>
          <p:nvPr/>
        </p:nvSpPr>
        <p:spPr>
          <a:xfrm>
            <a:off x="187561" y="4175343"/>
            <a:ext cx="11900762" cy="1815882"/>
          </a:xfrm>
          <a:prstGeom prst="rect">
            <a:avLst/>
          </a:prstGeom>
          <a:noFill/>
        </p:spPr>
        <p:txBody>
          <a:bodyPr wrap="square" rtlCol="0">
            <a:spAutoFit/>
          </a:bodyPr>
          <a:lstStyle/>
          <a:p>
            <a:r>
              <a:rPr lang="vi-VN" sz="2800" b="1" dirty="0">
                <a:latin typeface="Cambria" panose="02040503050406030204" pitchFamily="18" charset="0"/>
              </a:rPr>
              <a:t>Dựa vào bảng trên trả lời câu hỏi:</a:t>
            </a:r>
          </a:p>
          <a:p>
            <a:r>
              <a:rPr lang="vi-VN" sz="2800" b="1" dirty="0">
                <a:latin typeface="Cambria" panose="02040503050406030204" pitchFamily="18" charset="0"/>
              </a:rPr>
              <a:t>a) Mỗi cột của bảng cho biết điều gì? Mỗi hàng của bảng cho biết điều gì?</a:t>
            </a:r>
          </a:p>
          <a:p>
            <a:r>
              <a:rPr lang="vi-VN" sz="2800" b="1" dirty="0">
                <a:latin typeface="Cambria" panose="02040503050406030204" pitchFamily="18" charset="0"/>
              </a:rPr>
              <a:t>b) Trong ngày thứ Ba, có bao nhiêu học sinh đến thư viện vào mỗi buổi?</a:t>
            </a:r>
          </a:p>
          <a:p>
            <a:r>
              <a:rPr lang="vi-VN" sz="2800" b="1" dirty="0">
                <a:latin typeface="Cambria" panose="02040503050406030204" pitchFamily="18" charset="0"/>
              </a:rPr>
              <a:t>c) Có bao nhiêu học sinh đến thư viện vào mỗi buổi chiều?</a:t>
            </a:r>
          </a:p>
        </p:txBody>
      </p:sp>
      <p:sp>
        <p:nvSpPr>
          <p:cNvPr id="12" name="TextBox 11">
            <a:extLst>
              <a:ext uri="{FF2B5EF4-FFF2-40B4-BE49-F238E27FC236}">
                <a16:creationId xmlns:a16="http://schemas.microsoft.com/office/drawing/2014/main" id="{9CCE3431-3798-7F8A-8B80-5D8C634269B9}"/>
              </a:ext>
            </a:extLst>
          </p:cNvPr>
          <p:cNvSpPr txBox="1"/>
          <p:nvPr/>
        </p:nvSpPr>
        <p:spPr>
          <a:xfrm>
            <a:off x="651896" y="1701732"/>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Buổi</a:t>
            </a:r>
            <a:endParaRPr lang="vi-VN" sz="2800" b="1" dirty="0">
              <a:latin typeface="Cambria" panose="02040503050406030204" pitchFamily="18" charset="0"/>
            </a:endParaRPr>
          </a:p>
        </p:txBody>
      </p:sp>
      <p:sp>
        <p:nvSpPr>
          <p:cNvPr id="13" name="TextBox 12">
            <a:extLst>
              <a:ext uri="{FF2B5EF4-FFF2-40B4-BE49-F238E27FC236}">
                <a16:creationId xmlns:a16="http://schemas.microsoft.com/office/drawing/2014/main" id="{F3D6A4EA-FCFE-CCCA-BA8F-47BD0637E445}"/>
              </a:ext>
            </a:extLst>
          </p:cNvPr>
          <p:cNvSpPr txBox="1"/>
          <p:nvPr/>
        </p:nvSpPr>
        <p:spPr>
          <a:xfrm>
            <a:off x="1491621" y="1333774"/>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Thứ</a:t>
            </a:r>
            <a:endParaRPr lang="vi-VN" sz="2800" b="1" dirty="0">
              <a:latin typeface="Cambria" panose="02040503050406030204" pitchFamily="18" charset="0"/>
            </a:endParaRPr>
          </a:p>
        </p:txBody>
      </p:sp>
      <p:cxnSp>
        <p:nvCxnSpPr>
          <p:cNvPr id="16" name="Straight Connector 15">
            <a:extLst>
              <a:ext uri="{FF2B5EF4-FFF2-40B4-BE49-F238E27FC236}">
                <a16:creationId xmlns:a16="http://schemas.microsoft.com/office/drawing/2014/main" id="{60017442-A88B-42DA-D59C-F7513B473FB3}"/>
              </a:ext>
            </a:extLst>
          </p:cNvPr>
          <p:cNvCxnSpPr>
            <a:cxnSpLocks/>
          </p:cNvCxnSpPr>
          <p:nvPr/>
        </p:nvCxnSpPr>
        <p:spPr>
          <a:xfrm>
            <a:off x="1019303" y="1407254"/>
            <a:ext cx="1679451" cy="817698"/>
          </a:xfrm>
          <a:prstGeom prst="line">
            <a:avLst/>
          </a:prstGeom>
          <a:ln w="38100">
            <a:solidFill>
              <a:srgbClr val="FF8936"/>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3A5BF8-FBC4-46D9-CCBD-543F79471F43}"/>
              </a:ext>
            </a:extLst>
          </p:cNvPr>
          <p:cNvSpPr txBox="1"/>
          <p:nvPr/>
        </p:nvSpPr>
        <p:spPr>
          <a:xfrm>
            <a:off x="291238" y="3240617"/>
            <a:ext cx="11900762" cy="523220"/>
          </a:xfrm>
          <a:prstGeom prst="rect">
            <a:avLst/>
          </a:prstGeom>
          <a:noFill/>
        </p:spPr>
        <p:txBody>
          <a:bodyPr wrap="square" rtlCol="0">
            <a:spAutoFit/>
          </a:bodyPr>
          <a:lstStyle/>
          <a:p>
            <a:r>
              <a:rPr lang="vi-VN" sz="2800" b="1" dirty="0">
                <a:latin typeface="Cambria" panose="02040503050406030204" pitchFamily="18" charset="0"/>
              </a:rPr>
              <a:t>a) Mỗi cột của bảng cho biết điều gì? Mỗi hàng của bảng cho biết điều gì?</a:t>
            </a:r>
          </a:p>
        </p:txBody>
      </p:sp>
      <p:grpSp>
        <p:nvGrpSpPr>
          <p:cNvPr id="9" name="Group 8">
            <a:extLst>
              <a:ext uri="{FF2B5EF4-FFF2-40B4-BE49-F238E27FC236}">
                <a16:creationId xmlns:a16="http://schemas.microsoft.com/office/drawing/2014/main" id="{4A786BCF-73A2-ABC2-3716-613D9E97DE9D}"/>
              </a:ext>
            </a:extLst>
          </p:cNvPr>
          <p:cNvGrpSpPr/>
          <p:nvPr/>
        </p:nvGrpSpPr>
        <p:grpSpPr>
          <a:xfrm>
            <a:off x="524559" y="3910290"/>
            <a:ext cx="11142881" cy="2321652"/>
            <a:chOff x="527899" y="3847228"/>
            <a:chExt cx="11142881" cy="2321652"/>
          </a:xfrm>
        </p:grpSpPr>
        <p:sp>
          <p:nvSpPr>
            <p:cNvPr id="6" name="Rectangle: Rounded Corners 5">
              <a:extLst>
                <a:ext uri="{FF2B5EF4-FFF2-40B4-BE49-F238E27FC236}">
                  <a16:creationId xmlns:a16="http://schemas.microsoft.com/office/drawing/2014/main" id="{7D4F26A6-1E6D-05E7-6D9D-73F3965E40BF}"/>
                </a:ext>
              </a:extLst>
            </p:cNvPr>
            <p:cNvSpPr/>
            <p:nvPr/>
          </p:nvSpPr>
          <p:spPr>
            <a:xfrm>
              <a:off x="527899" y="3847228"/>
              <a:ext cx="11142881" cy="2321652"/>
            </a:xfrm>
            <a:prstGeom prst="roundRect">
              <a:avLst/>
            </a:prstGeom>
            <a:solidFill>
              <a:schemeClr val="accent6">
                <a:lumMod val="20000"/>
                <a:lumOff val="80000"/>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53E2BF-953D-A1F4-249F-C1BE9CB8D84B}"/>
                </a:ext>
              </a:extLst>
            </p:cNvPr>
            <p:cNvSpPr txBox="1"/>
            <p:nvPr/>
          </p:nvSpPr>
          <p:spPr>
            <a:xfrm>
              <a:off x="595259" y="4033995"/>
              <a:ext cx="11008162" cy="1938992"/>
            </a:xfrm>
            <a:prstGeom prst="rect">
              <a:avLst/>
            </a:prstGeom>
            <a:noFill/>
          </p:spPr>
          <p:txBody>
            <a:bodyPr wrap="square" rtlCol="0">
              <a:spAutoFit/>
            </a:bodyPr>
            <a:lstStyle/>
            <a:p>
              <a:r>
                <a:rPr lang="vi-VN" sz="3000" b="1" dirty="0">
                  <a:latin typeface="Cambria" panose="02040503050406030204" pitchFamily="18" charset="0"/>
                </a:rPr>
                <a:t>a) Mỗi cột của bảng cho biết số học sinh đến thư viện mỗi ngày từ thứ hai đến thứ sáu.</a:t>
              </a:r>
            </a:p>
            <a:p>
              <a:r>
                <a:rPr lang="vi-VN" sz="3000" b="1" dirty="0">
                  <a:latin typeface="Cambria" panose="02040503050406030204" pitchFamily="18" charset="0"/>
                </a:rPr>
                <a:t>Mỗi hàng của bảng cho biết số học sinh đến thư viện mỗi buổi sáng và chiều từ thứ hai đến thứ sáu.</a:t>
              </a:r>
            </a:p>
          </p:txBody>
        </p:sp>
      </p:grpSp>
      <p:graphicFrame>
        <p:nvGraphicFramePr>
          <p:cNvPr id="13" name="Table 10">
            <a:extLst>
              <a:ext uri="{FF2B5EF4-FFF2-40B4-BE49-F238E27FC236}">
                <a16:creationId xmlns:a16="http://schemas.microsoft.com/office/drawing/2014/main" id="{1C0A7DAC-37FB-8A84-82A9-E255CA33CE66}"/>
              </a:ext>
            </a:extLst>
          </p:cNvPr>
          <p:cNvGraphicFramePr>
            <a:graphicFrameLocks noGrp="1"/>
          </p:cNvGraphicFramePr>
          <p:nvPr>
            <p:extLst>
              <p:ext uri="{D42A27DB-BD31-4B8C-83A1-F6EECF244321}">
                <p14:modId xmlns:p14="http://schemas.microsoft.com/office/powerpoint/2010/main" val="3736975243"/>
              </p:ext>
            </p:extLst>
          </p:nvPr>
        </p:nvGraphicFramePr>
        <p:xfrm>
          <a:off x="977361" y="461323"/>
          <a:ext cx="10237278" cy="2632841"/>
        </p:xfrm>
        <a:graphic>
          <a:graphicData uri="http://schemas.openxmlformats.org/drawingml/2006/table">
            <a:tbl>
              <a:tblPr firstRow="1" bandRow="1">
                <a:tableStyleId>{5C22544A-7EE6-4342-B048-85BDC9FD1C3A}</a:tableStyleId>
              </a:tblPr>
              <a:tblGrid>
                <a:gridCol w="1706213">
                  <a:extLst>
                    <a:ext uri="{9D8B030D-6E8A-4147-A177-3AD203B41FA5}">
                      <a16:colId xmlns:a16="http://schemas.microsoft.com/office/drawing/2014/main" val="686941420"/>
                    </a:ext>
                  </a:extLst>
                </a:gridCol>
                <a:gridCol w="1706213">
                  <a:extLst>
                    <a:ext uri="{9D8B030D-6E8A-4147-A177-3AD203B41FA5}">
                      <a16:colId xmlns:a16="http://schemas.microsoft.com/office/drawing/2014/main" val="2119645996"/>
                    </a:ext>
                  </a:extLst>
                </a:gridCol>
                <a:gridCol w="1706213">
                  <a:extLst>
                    <a:ext uri="{9D8B030D-6E8A-4147-A177-3AD203B41FA5}">
                      <a16:colId xmlns:a16="http://schemas.microsoft.com/office/drawing/2014/main" val="3425335320"/>
                    </a:ext>
                  </a:extLst>
                </a:gridCol>
                <a:gridCol w="1706213">
                  <a:extLst>
                    <a:ext uri="{9D8B030D-6E8A-4147-A177-3AD203B41FA5}">
                      <a16:colId xmlns:a16="http://schemas.microsoft.com/office/drawing/2014/main" val="3820518097"/>
                    </a:ext>
                  </a:extLst>
                </a:gridCol>
                <a:gridCol w="1706213">
                  <a:extLst>
                    <a:ext uri="{9D8B030D-6E8A-4147-A177-3AD203B41FA5}">
                      <a16:colId xmlns:a16="http://schemas.microsoft.com/office/drawing/2014/main" val="4128515886"/>
                    </a:ext>
                  </a:extLst>
                </a:gridCol>
                <a:gridCol w="1706213">
                  <a:extLst>
                    <a:ext uri="{9D8B030D-6E8A-4147-A177-3AD203B41FA5}">
                      <a16:colId xmlns:a16="http://schemas.microsoft.com/office/drawing/2014/main" val="3089305694"/>
                    </a:ext>
                  </a:extLst>
                </a:gridCol>
              </a:tblGrid>
              <a:tr h="865663">
                <a:tc>
                  <a:txBody>
                    <a:bodyPr/>
                    <a:lstStyle/>
                    <a:p>
                      <a:pPr algn="ct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Hai</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Ba</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Tư</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Năm</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Sáu</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095701"/>
                  </a:ext>
                </a:extLst>
              </a:tr>
              <a:tr h="883589">
                <a:tc>
                  <a:txBody>
                    <a:bodyPr/>
                    <a:lstStyle/>
                    <a:p>
                      <a:pPr algn="ctr"/>
                      <a:r>
                        <a:rPr lang="en-US" sz="2800" b="1" dirty="0" err="1">
                          <a:latin typeface="Cambria" panose="02040503050406030204" pitchFamily="18" charset="0"/>
                        </a:rPr>
                        <a:t>Sáng</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246054214"/>
                  </a:ext>
                </a:extLst>
              </a:tr>
              <a:tr h="883589">
                <a:tc>
                  <a:txBody>
                    <a:bodyPr/>
                    <a:lstStyle/>
                    <a:p>
                      <a:pPr algn="ctr"/>
                      <a:r>
                        <a:rPr lang="en-US" sz="2800" b="1" dirty="0" err="1">
                          <a:latin typeface="Cambria" panose="02040503050406030204" pitchFamily="18" charset="0"/>
                        </a:rPr>
                        <a:t>Chiều</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304190386"/>
                  </a:ext>
                </a:extLst>
              </a:tr>
            </a:tbl>
          </a:graphicData>
        </a:graphic>
      </p:graphicFrame>
      <p:grpSp>
        <p:nvGrpSpPr>
          <p:cNvPr id="2" name="Group 1">
            <a:extLst>
              <a:ext uri="{FF2B5EF4-FFF2-40B4-BE49-F238E27FC236}">
                <a16:creationId xmlns:a16="http://schemas.microsoft.com/office/drawing/2014/main" id="{D233CBD0-3684-F011-31E4-3054ACAF0442}"/>
              </a:ext>
            </a:extLst>
          </p:cNvPr>
          <p:cNvGrpSpPr/>
          <p:nvPr/>
        </p:nvGrpSpPr>
        <p:grpSpPr>
          <a:xfrm>
            <a:off x="609954" y="387843"/>
            <a:ext cx="2519176" cy="891178"/>
            <a:chOff x="609954" y="387843"/>
            <a:chExt cx="2519176" cy="891178"/>
          </a:xfrm>
        </p:grpSpPr>
        <p:sp>
          <p:nvSpPr>
            <p:cNvPr id="14" name="TextBox 13">
              <a:extLst>
                <a:ext uri="{FF2B5EF4-FFF2-40B4-BE49-F238E27FC236}">
                  <a16:creationId xmlns:a16="http://schemas.microsoft.com/office/drawing/2014/main" id="{F3CE887B-BB69-6C79-D56D-E0F09D9BE711}"/>
                </a:ext>
              </a:extLst>
            </p:cNvPr>
            <p:cNvSpPr txBox="1"/>
            <p:nvPr/>
          </p:nvSpPr>
          <p:spPr>
            <a:xfrm>
              <a:off x="609954" y="755801"/>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Buổi</a:t>
              </a:r>
              <a:endParaRPr lang="vi-VN" sz="2800" b="1" dirty="0">
                <a:latin typeface="Cambria" panose="02040503050406030204" pitchFamily="18" charset="0"/>
              </a:endParaRPr>
            </a:p>
          </p:txBody>
        </p:sp>
        <p:sp>
          <p:nvSpPr>
            <p:cNvPr id="15" name="TextBox 14">
              <a:extLst>
                <a:ext uri="{FF2B5EF4-FFF2-40B4-BE49-F238E27FC236}">
                  <a16:creationId xmlns:a16="http://schemas.microsoft.com/office/drawing/2014/main" id="{C821DF5C-444D-5F4D-208F-F0D680F20821}"/>
                </a:ext>
              </a:extLst>
            </p:cNvPr>
            <p:cNvSpPr txBox="1"/>
            <p:nvPr/>
          </p:nvSpPr>
          <p:spPr>
            <a:xfrm>
              <a:off x="1449679" y="387843"/>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Thứ</a:t>
              </a:r>
              <a:endParaRPr lang="vi-VN" sz="2800" b="1" dirty="0">
                <a:latin typeface="Cambria" panose="02040503050406030204" pitchFamily="18" charset="0"/>
              </a:endParaRPr>
            </a:p>
          </p:txBody>
        </p:sp>
        <p:cxnSp>
          <p:nvCxnSpPr>
            <p:cNvPr id="16" name="Straight Connector 15">
              <a:extLst>
                <a:ext uri="{FF2B5EF4-FFF2-40B4-BE49-F238E27FC236}">
                  <a16:creationId xmlns:a16="http://schemas.microsoft.com/office/drawing/2014/main" id="{5EE37016-C44A-FC05-988A-04DAB376B278}"/>
                </a:ext>
              </a:extLst>
            </p:cNvPr>
            <p:cNvCxnSpPr>
              <a:cxnSpLocks/>
            </p:cNvCxnSpPr>
            <p:nvPr/>
          </p:nvCxnSpPr>
          <p:spPr>
            <a:xfrm>
              <a:off x="977361" y="461323"/>
              <a:ext cx="1679451" cy="817698"/>
            </a:xfrm>
            <a:prstGeom prst="line">
              <a:avLst/>
            </a:prstGeom>
            <a:ln w="38100">
              <a:solidFill>
                <a:srgbClr val="FF893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3463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0">
            <a:extLst>
              <a:ext uri="{FF2B5EF4-FFF2-40B4-BE49-F238E27FC236}">
                <a16:creationId xmlns:a16="http://schemas.microsoft.com/office/drawing/2014/main" id="{AFAF4863-BC00-1644-3034-7FA7071A934E}"/>
              </a:ext>
            </a:extLst>
          </p:cNvPr>
          <p:cNvGraphicFramePr>
            <a:graphicFrameLocks noGrp="1"/>
          </p:cNvGraphicFramePr>
          <p:nvPr>
            <p:extLst>
              <p:ext uri="{D42A27DB-BD31-4B8C-83A1-F6EECF244321}">
                <p14:modId xmlns:p14="http://schemas.microsoft.com/office/powerpoint/2010/main" val="1400445850"/>
              </p:ext>
            </p:extLst>
          </p:nvPr>
        </p:nvGraphicFramePr>
        <p:xfrm>
          <a:off x="1122980" y="682041"/>
          <a:ext cx="10237278" cy="2632841"/>
        </p:xfrm>
        <a:graphic>
          <a:graphicData uri="http://schemas.openxmlformats.org/drawingml/2006/table">
            <a:tbl>
              <a:tblPr firstRow="1" bandRow="1">
                <a:tableStyleId>{5C22544A-7EE6-4342-B048-85BDC9FD1C3A}</a:tableStyleId>
              </a:tblPr>
              <a:tblGrid>
                <a:gridCol w="1706213">
                  <a:extLst>
                    <a:ext uri="{9D8B030D-6E8A-4147-A177-3AD203B41FA5}">
                      <a16:colId xmlns:a16="http://schemas.microsoft.com/office/drawing/2014/main" val="686941420"/>
                    </a:ext>
                  </a:extLst>
                </a:gridCol>
                <a:gridCol w="1706213">
                  <a:extLst>
                    <a:ext uri="{9D8B030D-6E8A-4147-A177-3AD203B41FA5}">
                      <a16:colId xmlns:a16="http://schemas.microsoft.com/office/drawing/2014/main" val="2119645996"/>
                    </a:ext>
                  </a:extLst>
                </a:gridCol>
                <a:gridCol w="1706213">
                  <a:extLst>
                    <a:ext uri="{9D8B030D-6E8A-4147-A177-3AD203B41FA5}">
                      <a16:colId xmlns:a16="http://schemas.microsoft.com/office/drawing/2014/main" val="3425335320"/>
                    </a:ext>
                  </a:extLst>
                </a:gridCol>
                <a:gridCol w="1706213">
                  <a:extLst>
                    <a:ext uri="{9D8B030D-6E8A-4147-A177-3AD203B41FA5}">
                      <a16:colId xmlns:a16="http://schemas.microsoft.com/office/drawing/2014/main" val="3820518097"/>
                    </a:ext>
                  </a:extLst>
                </a:gridCol>
                <a:gridCol w="1706213">
                  <a:extLst>
                    <a:ext uri="{9D8B030D-6E8A-4147-A177-3AD203B41FA5}">
                      <a16:colId xmlns:a16="http://schemas.microsoft.com/office/drawing/2014/main" val="4128515886"/>
                    </a:ext>
                  </a:extLst>
                </a:gridCol>
                <a:gridCol w="1706213">
                  <a:extLst>
                    <a:ext uri="{9D8B030D-6E8A-4147-A177-3AD203B41FA5}">
                      <a16:colId xmlns:a16="http://schemas.microsoft.com/office/drawing/2014/main" val="3089305694"/>
                    </a:ext>
                  </a:extLst>
                </a:gridCol>
              </a:tblGrid>
              <a:tr h="865663">
                <a:tc>
                  <a:txBody>
                    <a:bodyPr/>
                    <a:lstStyle/>
                    <a:p>
                      <a:pPr algn="ct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Hai</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Ba</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Tư</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Năm</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Sáu</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095701"/>
                  </a:ext>
                </a:extLst>
              </a:tr>
              <a:tr h="883589">
                <a:tc>
                  <a:txBody>
                    <a:bodyPr/>
                    <a:lstStyle/>
                    <a:p>
                      <a:pPr algn="ctr"/>
                      <a:r>
                        <a:rPr lang="en-US" sz="2800" b="1" dirty="0" err="1">
                          <a:latin typeface="Cambria" panose="02040503050406030204" pitchFamily="18" charset="0"/>
                        </a:rPr>
                        <a:t>Sáng</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246054214"/>
                  </a:ext>
                </a:extLst>
              </a:tr>
              <a:tr h="883589">
                <a:tc>
                  <a:txBody>
                    <a:bodyPr/>
                    <a:lstStyle/>
                    <a:p>
                      <a:pPr algn="ctr"/>
                      <a:r>
                        <a:rPr lang="en-US" sz="2800" b="1" dirty="0" err="1">
                          <a:latin typeface="Cambria" panose="02040503050406030204" pitchFamily="18" charset="0"/>
                        </a:rPr>
                        <a:t>Chiều</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304190386"/>
                  </a:ext>
                </a:extLst>
              </a:tr>
            </a:tbl>
          </a:graphicData>
        </a:graphic>
      </p:graphicFrame>
      <p:sp>
        <p:nvSpPr>
          <p:cNvPr id="3" name="TextBox 2">
            <a:extLst>
              <a:ext uri="{FF2B5EF4-FFF2-40B4-BE49-F238E27FC236}">
                <a16:creationId xmlns:a16="http://schemas.microsoft.com/office/drawing/2014/main" id="{ABAC1429-473A-F0CD-7201-088385ED8C2C}"/>
              </a:ext>
            </a:extLst>
          </p:cNvPr>
          <p:cNvSpPr txBox="1"/>
          <p:nvPr/>
        </p:nvSpPr>
        <p:spPr>
          <a:xfrm>
            <a:off x="291238" y="3450130"/>
            <a:ext cx="11900762" cy="523220"/>
          </a:xfrm>
          <a:prstGeom prst="rect">
            <a:avLst/>
          </a:prstGeom>
          <a:noFill/>
        </p:spPr>
        <p:txBody>
          <a:bodyPr wrap="square" rtlCol="0">
            <a:spAutoFit/>
          </a:bodyPr>
          <a:lstStyle/>
          <a:p>
            <a:r>
              <a:rPr lang="vi-VN" sz="2800" b="1" dirty="0">
                <a:latin typeface="Cambria" panose="02040503050406030204" pitchFamily="18" charset="0"/>
              </a:rPr>
              <a:t>b) Trong ngày thứ Ba, có bao nhiêu học sinh đến thư viện vào mỗi buổi?</a:t>
            </a:r>
          </a:p>
        </p:txBody>
      </p:sp>
      <p:sp>
        <p:nvSpPr>
          <p:cNvPr id="4" name="Rectangle 3">
            <a:extLst>
              <a:ext uri="{FF2B5EF4-FFF2-40B4-BE49-F238E27FC236}">
                <a16:creationId xmlns:a16="http://schemas.microsoft.com/office/drawing/2014/main" id="{4E132DF2-E943-D302-079E-477982AEDAE7}"/>
              </a:ext>
            </a:extLst>
          </p:cNvPr>
          <p:cNvSpPr/>
          <p:nvPr/>
        </p:nvSpPr>
        <p:spPr>
          <a:xfrm>
            <a:off x="4524703" y="682040"/>
            <a:ext cx="1765738" cy="263284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CCC31A8-B025-5F20-80B1-5620D4778C2E}"/>
              </a:ext>
            </a:extLst>
          </p:cNvPr>
          <p:cNvGrpSpPr/>
          <p:nvPr/>
        </p:nvGrpSpPr>
        <p:grpSpPr>
          <a:xfrm>
            <a:off x="550357" y="4108599"/>
            <a:ext cx="11091286" cy="1337916"/>
            <a:chOff x="595259" y="3903647"/>
            <a:chExt cx="11091286" cy="1337916"/>
          </a:xfrm>
        </p:grpSpPr>
        <p:sp>
          <p:nvSpPr>
            <p:cNvPr id="6" name="Rectangle: Rounded Corners 5">
              <a:extLst>
                <a:ext uri="{FF2B5EF4-FFF2-40B4-BE49-F238E27FC236}">
                  <a16:creationId xmlns:a16="http://schemas.microsoft.com/office/drawing/2014/main" id="{2929E307-FE13-C574-12B1-B36E0A877014}"/>
                </a:ext>
              </a:extLst>
            </p:cNvPr>
            <p:cNvSpPr/>
            <p:nvPr/>
          </p:nvSpPr>
          <p:spPr>
            <a:xfrm>
              <a:off x="611024" y="3903647"/>
              <a:ext cx="11075521" cy="1337916"/>
            </a:xfrm>
            <a:prstGeom prst="roundRect">
              <a:avLst>
                <a:gd name="adj" fmla="val 36624"/>
              </a:avLst>
            </a:prstGeom>
            <a:solidFill>
              <a:schemeClr val="accent6">
                <a:lumMod val="20000"/>
                <a:lumOff val="80000"/>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BCC1E4-A718-9396-50D4-5C2E582B6683}"/>
                </a:ext>
              </a:extLst>
            </p:cNvPr>
            <p:cNvSpPr txBox="1"/>
            <p:nvPr/>
          </p:nvSpPr>
          <p:spPr>
            <a:xfrm>
              <a:off x="595259" y="4033995"/>
              <a:ext cx="11008162" cy="1077218"/>
            </a:xfrm>
            <a:prstGeom prst="rect">
              <a:avLst/>
            </a:prstGeom>
            <a:noFill/>
          </p:spPr>
          <p:txBody>
            <a:bodyPr wrap="square" rtlCol="0">
              <a:spAutoFit/>
            </a:bodyPr>
            <a:lstStyle/>
            <a:p>
              <a:pPr algn="ctr"/>
              <a:r>
                <a:rPr lang="vi-VN" sz="3200" b="1" dirty="0">
                  <a:latin typeface="Cambria" panose="02040503050406030204" pitchFamily="18" charset="0"/>
                </a:rPr>
                <a:t>b) Trong ngày thứ Ba, có 35 học sinh đến thư viện vào buổi sáng; có 40 học sinh đến thư viện vào buổi chiều.</a:t>
              </a:r>
            </a:p>
          </p:txBody>
        </p:sp>
      </p:grpSp>
      <p:grpSp>
        <p:nvGrpSpPr>
          <p:cNvPr id="8" name="Group 7">
            <a:extLst>
              <a:ext uri="{FF2B5EF4-FFF2-40B4-BE49-F238E27FC236}">
                <a16:creationId xmlns:a16="http://schemas.microsoft.com/office/drawing/2014/main" id="{6BA6A815-58AD-20E9-056C-0A8CBFF36F44}"/>
              </a:ext>
            </a:extLst>
          </p:cNvPr>
          <p:cNvGrpSpPr/>
          <p:nvPr/>
        </p:nvGrpSpPr>
        <p:grpSpPr>
          <a:xfrm>
            <a:off x="748177" y="650657"/>
            <a:ext cx="2519176" cy="891178"/>
            <a:chOff x="609954" y="387843"/>
            <a:chExt cx="2519176" cy="891178"/>
          </a:xfrm>
        </p:grpSpPr>
        <p:sp>
          <p:nvSpPr>
            <p:cNvPr id="9" name="TextBox 8">
              <a:extLst>
                <a:ext uri="{FF2B5EF4-FFF2-40B4-BE49-F238E27FC236}">
                  <a16:creationId xmlns:a16="http://schemas.microsoft.com/office/drawing/2014/main" id="{85EB2AB5-8E3E-3D83-3F0B-538D7F62252E}"/>
                </a:ext>
              </a:extLst>
            </p:cNvPr>
            <p:cNvSpPr txBox="1"/>
            <p:nvPr/>
          </p:nvSpPr>
          <p:spPr>
            <a:xfrm>
              <a:off x="609954" y="755801"/>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Buổi</a:t>
              </a:r>
              <a:endParaRPr lang="vi-VN" sz="2800" b="1" dirty="0">
                <a:latin typeface="Cambria" panose="02040503050406030204" pitchFamily="18" charset="0"/>
              </a:endParaRPr>
            </a:p>
          </p:txBody>
        </p:sp>
        <p:sp>
          <p:nvSpPr>
            <p:cNvPr id="10" name="TextBox 9">
              <a:extLst>
                <a:ext uri="{FF2B5EF4-FFF2-40B4-BE49-F238E27FC236}">
                  <a16:creationId xmlns:a16="http://schemas.microsoft.com/office/drawing/2014/main" id="{206B591D-1392-3D78-7C85-FDBC05600A56}"/>
                </a:ext>
              </a:extLst>
            </p:cNvPr>
            <p:cNvSpPr txBox="1"/>
            <p:nvPr/>
          </p:nvSpPr>
          <p:spPr>
            <a:xfrm>
              <a:off x="1449679" y="387843"/>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Thứ</a:t>
              </a:r>
              <a:endParaRPr lang="vi-VN" sz="2800" b="1" dirty="0">
                <a:latin typeface="Cambria" panose="02040503050406030204" pitchFamily="18" charset="0"/>
              </a:endParaRPr>
            </a:p>
          </p:txBody>
        </p:sp>
        <p:cxnSp>
          <p:nvCxnSpPr>
            <p:cNvPr id="11" name="Straight Connector 10">
              <a:extLst>
                <a:ext uri="{FF2B5EF4-FFF2-40B4-BE49-F238E27FC236}">
                  <a16:creationId xmlns:a16="http://schemas.microsoft.com/office/drawing/2014/main" id="{24271E7A-700C-009A-0DBC-DBB06599BB1A}"/>
                </a:ext>
              </a:extLst>
            </p:cNvPr>
            <p:cNvCxnSpPr>
              <a:cxnSpLocks/>
            </p:cNvCxnSpPr>
            <p:nvPr/>
          </p:nvCxnSpPr>
          <p:spPr>
            <a:xfrm>
              <a:off x="977361" y="461323"/>
              <a:ext cx="1679451" cy="817698"/>
            </a:xfrm>
            <a:prstGeom prst="line">
              <a:avLst/>
            </a:prstGeom>
            <a:ln w="38100">
              <a:solidFill>
                <a:srgbClr val="FF893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21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0">
            <a:extLst>
              <a:ext uri="{FF2B5EF4-FFF2-40B4-BE49-F238E27FC236}">
                <a16:creationId xmlns:a16="http://schemas.microsoft.com/office/drawing/2014/main" id="{A2519D00-C106-343C-679B-C562AF241CC6}"/>
              </a:ext>
            </a:extLst>
          </p:cNvPr>
          <p:cNvGraphicFramePr>
            <a:graphicFrameLocks noGrp="1"/>
          </p:cNvGraphicFramePr>
          <p:nvPr>
            <p:extLst>
              <p:ext uri="{D42A27DB-BD31-4B8C-83A1-F6EECF244321}">
                <p14:modId xmlns:p14="http://schemas.microsoft.com/office/powerpoint/2010/main" val="1536385048"/>
              </p:ext>
            </p:extLst>
          </p:nvPr>
        </p:nvGraphicFramePr>
        <p:xfrm>
          <a:off x="1122980" y="682041"/>
          <a:ext cx="10237278" cy="2632841"/>
        </p:xfrm>
        <a:graphic>
          <a:graphicData uri="http://schemas.openxmlformats.org/drawingml/2006/table">
            <a:tbl>
              <a:tblPr firstRow="1" bandRow="1">
                <a:tableStyleId>{5C22544A-7EE6-4342-B048-85BDC9FD1C3A}</a:tableStyleId>
              </a:tblPr>
              <a:tblGrid>
                <a:gridCol w="1706213">
                  <a:extLst>
                    <a:ext uri="{9D8B030D-6E8A-4147-A177-3AD203B41FA5}">
                      <a16:colId xmlns:a16="http://schemas.microsoft.com/office/drawing/2014/main" val="686941420"/>
                    </a:ext>
                  </a:extLst>
                </a:gridCol>
                <a:gridCol w="1706213">
                  <a:extLst>
                    <a:ext uri="{9D8B030D-6E8A-4147-A177-3AD203B41FA5}">
                      <a16:colId xmlns:a16="http://schemas.microsoft.com/office/drawing/2014/main" val="2119645996"/>
                    </a:ext>
                  </a:extLst>
                </a:gridCol>
                <a:gridCol w="1706213">
                  <a:extLst>
                    <a:ext uri="{9D8B030D-6E8A-4147-A177-3AD203B41FA5}">
                      <a16:colId xmlns:a16="http://schemas.microsoft.com/office/drawing/2014/main" val="3425335320"/>
                    </a:ext>
                  </a:extLst>
                </a:gridCol>
                <a:gridCol w="1706213">
                  <a:extLst>
                    <a:ext uri="{9D8B030D-6E8A-4147-A177-3AD203B41FA5}">
                      <a16:colId xmlns:a16="http://schemas.microsoft.com/office/drawing/2014/main" val="3820518097"/>
                    </a:ext>
                  </a:extLst>
                </a:gridCol>
                <a:gridCol w="1706213">
                  <a:extLst>
                    <a:ext uri="{9D8B030D-6E8A-4147-A177-3AD203B41FA5}">
                      <a16:colId xmlns:a16="http://schemas.microsoft.com/office/drawing/2014/main" val="4128515886"/>
                    </a:ext>
                  </a:extLst>
                </a:gridCol>
                <a:gridCol w="1706213">
                  <a:extLst>
                    <a:ext uri="{9D8B030D-6E8A-4147-A177-3AD203B41FA5}">
                      <a16:colId xmlns:a16="http://schemas.microsoft.com/office/drawing/2014/main" val="3089305694"/>
                    </a:ext>
                  </a:extLst>
                </a:gridCol>
              </a:tblGrid>
              <a:tr h="865663">
                <a:tc>
                  <a:txBody>
                    <a:bodyPr/>
                    <a:lstStyle/>
                    <a:p>
                      <a:pPr algn="ct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Hai</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Ba</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Tư</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Năm</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Thứ</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Sáu</a:t>
                      </a:r>
                      <a:endParaRPr lang="en-US" sz="2800" b="1" dirty="0">
                        <a:solidFill>
                          <a:schemeClr val="tx1"/>
                        </a:solidFill>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095701"/>
                  </a:ext>
                </a:extLst>
              </a:tr>
              <a:tr h="883589">
                <a:tc>
                  <a:txBody>
                    <a:bodyPr/>
                    <a:lstStyle/>
                    <a:p>
                      <a:pPr algn="ctr"/>
                      <a:r>
                        <a:rPr lang="en-US" sz="2800" b="1" dirty="0" err="1">
                          <a:latin typeface="Cambria" panose="02040503050406030204" pitchFamily="18" charset="0"/>
                        </a:rPr>
                        <a:t>Sáng</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246054214"/>
                  </a:ext>
                </a:extLst>
              </a:tr>
              <a:tr h="883589">
                <a:tc>
                  <a:txBody>
                    <a:bodyPr/>
                    <a:lstStyle/>
                    <a:p>
                      <a:pPr algn="ctr"/>
                      <a:r>
                        <a:rPr lang="en-US" sz="2800" b="1" dirty="0" err="1">
                          <a:latin typeface="Cambria" panose="02040503050406030204" pitchFamily="18" charset="0"/>
                        </a:rPr>
                        <a:t>Chiều</a:t>
                      </a:r>
                      <a:endParaRPr lang="en-US" sz="2800" b="1" dirty="0">
                        <a:latin typeface="Cambria" panose="02040503050406030204" pitchFamily="18" charset="0"/>
                      </a:endParaRP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40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35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60</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tc>
                  <a:txBody>
                    <a:bodyPr/>
                    <a:lstStyle/>
                    <a:p>
                      <a:pPr algn="ctr"/>
                      <a:r>
                        <a:rPr lang="en-US" sz="2800" b="1" dirty="0">
                          <a:latin typeface="Cambria" panose="02040503050406030204" pitchFamily="18" charset="0"/>
                        </a:rPr>
                        <a:t>65</a:t>
                      </a:r>
                    </a:p>
                  </a:txBody>
                  <a:tcPr>
                    <a:lnL w="12700" cap="flat" cmpd="sng" algn="ctr">
                      <a:solidFill>
                        <a:srgbClr val="E65D00"/>
                      </a:solidFill>
                      <a:prstDash val="solid"/>
                      <a:round/>
                      <a:headEnd type="none" w="med" len="med"/>
                      <a:tailEnd type="none" w="med" len="med"/>
                    </a:lnL>
                    <a:lnR w="12700" cap="flat" cmpd="sng" algn="ctr">
                      <a:solidFill>
                        <a:srgbClr val="E65D00"/>
                      </a:solidFill>
                      <a:prstDash val="solid"/>
                      <a:round/>
                      <a:headEnd type="none" w="med" len="med"/>
                      <a:tailEnd type="none" w="med" len="med"/>
                    </a:lnR>
                    <a:lnT w="12700" cap="flat" cmpd="sng" algn="ctr">
                      <a:solidFill>
                        <a:srgbClr val="E65D00"/>
                      </a:solidFill>
                      <a:prstDash val="solid"/>
                      <a:round/>
                      <a:headEnd type="none" w="med" len="med"/>
                      <a:tailEnd type="none" w="med" len="med"/>
                    </a:lnT>
                    <a:lnB w="12700" cap="flat" cmpd="sng" algn="ctr">
                      <a:solidFill>
                        <a:srgbClr val="E65D00"/>
                      </a:solidFill>
                      <a:prstDash val="solid"/>
                      <a:round/>
                      <a:headEnd type="none" w="med" len="med"/>
                      <a:tailEnd type="none" w="med" len="med"/>
                    </a:lnB>
                    <a:solidFill>
                      <a:schemeClr val="bg1"/>
                    </a:solidFill>
                  </a:tcPr>
                </a:tc>
                <a:extLst>
                  <a:ext uri="{0D108BD9-81ED-4DB2-BD59-A6C34878D82A}">
                    <a16:rowId xmlns:a16="http://schemas.microsoft.com/office/drawing/2014/main" val="1304190386"/>
                  </a:ext>
                </a:extLst>
              </a:tr>
            </a:tbl>
          </a:graphicData>
        </a:graphic>
      </p:graphicFrame>
      <p:sp>
        <p:nvSpPr>
          <p:cNvPr id="3" name="TextBox 2">
            <a:extLst>
              <a:ext uri="{FF2B5EF4-FFF2-40B4-BE49-F238E27FC236}">
                <a16:creationId xmlns:a16="http://schemas.microsoft.com/office/drawing/2014/main" id="{1B34942A-7109-8EEA-1F44-6F5A60D954E0}"/>
              </a:ext>
            </a:extLst>
          </p:cNvPr>
          <p:cNvSpPr txBox="1"/>
          <p:nvPr/>
        </p:nvSpPr>
        <p:spPr>
          <a:xfrm>
            <a:off x="153501" y="3366557"/>
            <a:ext cx="11900762" cy="584775"/>
          </a:xfrm>
          <a:prstGeom prst="rect">
            <a:avLst/>
          </a:prstGeom>
          <a:noFill/>
        </p:spPr>
        <p:txBody>
          <a:bodyPr wrap="square" rtlCol="0">
            <a:spAutoFit/>
          </a:bodyPr>
          <a:lstStyle/>
          <a:p>
            <a:pPr algn="ctr"/>
            <a:r>
              <a:rPr lang="en-US" sz="3200" b="1" dirty="0">
                <a:latin typeface="Cambria" panose="02040503050406030204" pitchFamily="18" charset="0"/>
              </a:rPr>
              <a:t>c) </a:t>
            </a:r>
            <a:r>
              <a:rPr lang="en-US" sz="3200" b="1" dirty="0" err="1">
                <a:latin typeface="Cambria" panose="02040503050406030204" pitchFamily="18" charset="0"/>
              </a:rPr>
              <a:t>Có</a:t>
            </a:r>
            <a:r>
              <a:rPr lang="en-US" sz="3200" b="1" dirty="0">
                <a:latin typeface="Cambria" panose="02040503050406030204" pitchFamily="18" charset="0"/>
              </a:rPr>
              <a:t> bao </a:t>
            </a:r>
            <a:r>
              <a:rPr lang="en-US" sz="3200" b="1" dirty="0" err="1">
                <a:latin typeface="Cambria" panose="02040503050406030204" pitchFamily="18" charset="0"/>
              </a:rPr>
              <a:t>nhiêu</a:t>
            </a:r>
            <a:r>
              <a:rPr lang="en-US" sz="3200" b="1" dirty="0">
                <a:latin typeface="Cambria" panose="02040503050406030204" pitchFamily="18" charset="0"/>
              </a:rPr>
              <a:t> </a:t>
            </a:r>
            <a:r>
              <a:rPr lang="en-US" sz="3200" b="1" dirty="0" err="1">
                <a:latin typeface="Cambria" panose="02040503050406030204" pitchFamily="18" charset="0"/>
              </a:rPr>
              <a:t>học</a:t>
            </a:r>
            <a:r>
              <a:rPr lang="en-US" sz="3200" b="1" dirty="0">
                <a:latin typeface="Cambria" panose="02040503050406030204" pitchFamily="18" charset="0"/>
              </a:rPr>
              <a:t> </a:t>
            </a:r>
            <a:r>
              <a:rPr lang="en-US" sz="3200" b="1" dirty="0" err="1">
                <a:latin typeface="Cambria" panose="02040503050406030204" pitchFamily="18" charset="0"/>
              </a:rPr>
              <a:t>sinh</a:t>
            </a:r>
            <a:r>
              <a:rPr lang="en-US" sz="3200" b="1" dirty="0">
                <a:latin typeface="Cambria" panose="02040503050406030204" pitchFamily="18" charset="0"/>
              </a:rPr>
              <a:t> </a:t>
            </a:r>
            <a:r>
              <a:rPr lang="en-US" sz="3200" b="1" dirty="0" err="1">
                <a:latin typeface="Cambria" panose="02040503050406030204" pitchFamily="18" charset="0"/>
              </a:rPr>
              <a:t>đến</a:t>
            </a:r>
            <a:r>
              <a:rPr lang="en-US" sz="3200" b="1" dirty="0">
                <a:latin typeface="Cambria" panose="02040503050406030204" pitchFamily="18" charset="0"/>
              </a:rPr>
              <a:t> </a:t>
            </a:r>
            <a:r>
              <a:rPr lang="en-US" sz="3200" b="1" dirty="0" err="1">
                <a:latin typeface="Cambria" panose="02040503050406030204" pitchFamily="18" charset="0"/>
              </a:rPr>
              <a:t>thư</a:t>
            </a:r>
            <a:r>
              <a:rPr lang="en-US" sz="3200" b="1" dirty="0">
                <a:latin typeface="Cambria" panose="02040503050406030204" pitchFamily="18" charset="0"/>
              </a:rPr>
              <a:t> </a:t>
            </a:r>
            <a:r>
              <a:rPr lang="en-US" sz="3200" b="1" dirty="0" err="1">
                <a:latin typeface="Cambria" panose="02040503050406030204" pitchFamily="18" charset="0"/>
              </a:rPr>
              <a:t>viện</a:t>
            </a:r>
            <a:r>
              <a:rPr lang="en-US" sz="3200" b="1" dirty="0">
                <a:latin typeface="Cambria" panose="02040503050406030204" pitchFamily="18" charset="0"/>
              </a:rPr>
              <a:t> </a:t>
            </a:r>
            <a:r>
              <a:rPr lang="en-US" sz="3200" b="1" dirty="0" err="1">
                <a:latin typeface="Cambria" panose="02040503050406030204" pitchFamily="18" charset="0"/>
              </a:rPr>
              <a:t>vào</a:t>
            </a:r>
            <a:r>
              <a:rPr lang="en-US" sz="3200" b="1" dirty="0">
                <a:latin typeface="Cambria" panose="02040503050406030204" pitchFamily="18" charset="0"/>
              </a:rPr>
              <a:t> </a:t>
            </a:r>
            <a:r>
              <a:rPr lang="en-US" sz="3200" b="1" dirty="0" err="1">
                <a:latin typeface="Cambria" panose="02040503050406030204" pitchFamily="18" charset="0"/>
              </a:rPr>
              <a:t>mỗi</a:t>
            </a:r>
            <a:r>
              <a:rPr lang="en-US" sz="3200" b="1" dirty="0">
                <a:latin typeface="Cambria" panose="02040503050406030204" pitchFamily="18" charset="0"/>
              </a:rPr>
              <a:t> </a:t>
            </a:r>
            <a:r>
              <a:rPr lang="en-US" sz="3200" b="1" dirty="0" err="1">
                <a:latin typeface="Cambria" panose="02040503050406030204" pitchFamily="18" charset="0"/>
              </a:rPr>
              <a:t>buổi</a:t>
            </a:r>
            <a:r>
              <a:rPr lang="en-US" sz="3200" b="1" dirty="0">
                <a:latin typeface="Cambria" panose="02040503050406030204" pitchFamily="18" charset="0"/>
              </a:rPr>
              <a:t> </a:t>
            </a:r>
            <a:r>
              <a:rPr lang="en-US" sz="3200" b="1" dirty="0" err="1">
                <a:latin typeface="Cambria" panose="02040503050406030204" pitchFamily="18" charset="0"/>
              </a:rPr>
              <a:t>chiều</a:t>
            </a:r>
            <a:r>
              <a:rPr lang="en-US" sz="3200" b="1" dirty="0">
                <a:latin typeface="Cambria" panose="02040503050406030204" pitchFamily="18" charset="0"/>
              </a:rPr>
              <a:t>?</a:t>
            </a:r>
            <a:endParaRPr lang="vi-VN" sz="3200" b="1" dirty="0">
              <a:latin typeface="Cambria" panose="02040503050406030204" pitchFamily="18" charset="0"/>
            </a:endParaRPr>
          </a:p>
        </p:txBody>
      </p:sp>
      <p:grpSp>
        <p:nvGrpSpPr>
          <p:cNvPr id="5" name="Group 4">
            <a:extLst>
              <a:ext uri="{FF2B5EF4-FFF2-40B4-BE49-F238E27FC236}">
                <a16:creationId xmlns:a16="http://schemas.microsoft.com/office/drawing/2014/main" id="{2B87C5E5-CC3A-E387-73B6-273142BD617F}"/>
              </a:ext>
            </a:extLst>
          </p:cNvPr>
          <p:cNvGrpSpPr/>
          <p:nvPr/>
        </p:nvGrpSpPr>
        <p:grpSpPr>
          <a:xfrm>
            <a:off x="566122" y="4034905"/>
            <a:ext cx="11075521" cy="2197608"/>
            <a:chOff x="611024" y="3903647"/>
            <a:chExt cx="11075521" cy="1337916"/>
          </a:xfrm>
        </p:grpSpPr>
        <p:sp>
          <p:nvSpPr>
            <p:cNvPr id="6" name="Rectangle: Rounded Corners 5">
              <a:extLst>
                <a:ext uri="{FF2B5EF4-FFF2-40B4-BE49-F238E27FC236}">
                  <a16:creationId xmlns:a16="http://schemas.microsoft.com/office/drawing/2014/main" id="{BB7EA800-7CB7-2A36-E0E0-25CA5FE74AEC}"/>
                </a:ext>
              </a:extLst>
            </p:cNvPr>
            <p:cNvSpPr/>
            <p:nvPr/>
          </p:nvSpPr>
          <p:spPr>
            <a:xfrm>
              <a:off x="611024" y="3903647"/>
              <a:ext cx="11075521" cy="1337916"/>
            </a:xfrm>
            <a:prstGeom prst="roundRect">
              <a:avLst>
                <a:gd name="adj" fmla="val 36624"/>
              </a:avLst>
            </a:prstGeom>
            <a:solidFill>
              <a:schemeClr val="accent6">
                <a:lumMod val="20000"/>
                <a:lumOff val="80000"/>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82EC40-C67F-5AF3-6328-070344410D60}"/>
                </a:ext>
              </a:extLst>
            </p:cNvPr>
            <p:cNvSpPr txBox="1"/>
            <p:nvPr/>
          </p:nvSpPr>
          <p:spPr>
            <a:xfrm>
              <a:off x="903699" y="3951713"/>
              <a:ext cx="10177065" cy="1255420"/>
            </a:xfrm>
            <a:prstGeom prst="rect">
              <a:avLst/>
            </a:prstGeom>
            <a:noFill/>
          </p:spPr>
          <p:txBody>
            <a:bodyPr wrap="square" rtlCol="0">
              <a:spAutoFit/>
            </a:bodyPr>
            <a:lstStyle/>
            <a:p>
              <a:pPr algn="ctr"/>
              <a:r>
                <a:rPr lang="vi-VN" sz="3200" b="1" dirty="0">
                  <a:latin typeface="Cambria" panose="02040503050406030204" pitchFamily="18" charset="0"/>
                </a:rPr>
                <a:t>c) Số học sinh đến thư viện vào mỗi buổi chiều là:</a:t>
              </a:r>
            </a:p>
            <a:p>
              <a:r>
                <a:rPr lang="en-US" sz="3200" b="1" dirty="0">
                  <a:latin typeface="Cambria" panose="02040503050406030204" pitchFamily="18" charset="0"/>
                </a:rPr>
                <a:t>    </a:t>
              </a:r>
              <a:r>
                <a:rPr lang="vi-VN" sz="3200" b="1" dirty="0">
                  <a:latin typeface="Cambria" panose="02040503050406030204" pitchFamily="18" charset="0"/>
                </a:rPr>
                <a:t>Thứ Hai: 60 học sinh</a:t>
              </a:r>
            </a:p>
            <a:p>
              <a:r>
                <a:rPr lang="en-US" sz="3200" b="1" dirty="0">
                  <a:latin typeface="Cambria" panose="02040503050406030204" pitchFamily="18" charset="0"/>
                </a:rPr>
                <a:t>     </a:t>
              </a:r>
              <a:r>
                <a:rPr lang="vi-VN" sz="3200" b="1" dirty="0">
                  <a:latin typeface="Cambria" panose="02040503050406030204" pitchFamily="18" charset="0"/>
                </a:rPr>
                <a:t>Thứ Ba: 40 học sinh</a:t>
              </a:r>
            </a:p>
            <a:p>
              <a:r>
                <a:rPr lang="en-US" sz="3200" b="1" dirty="0">
                  <a:latin typeface="Cambria" panose="02040503050406030204" pitchFamily="18" charset="0"/>
                </a:rPr>
                <a:t>     </a:t>
              </a:r>
              <a:r>
                <a:rPr lang="vi-VN" sz="3200" b="1" dirty="0">
                  <a:latin typeface="Cambria" panose="02040503050406030204" pitchFamily="18" charset="0"/>
                </a:rPr>
                <a:t>Thứ Tư: 34 học sinh</a:t>
              </a:r>
            </a:p>
          </p:txBody>
        </p:sp>
      </p:grpSp>
      <p:sp>
        <p:nvSpPr>
          <p:cNvPr id="8" name="TextBox 7">
            <a:extLst>
              <a:ext uri="{FF2B5EF4-FFF2-40B4-BE49-F238E27FC236}">
                <a16:creationId xmlns:a16="http://schemas.microsoft.com/office/drawing/2014/main" id="{CDD4E252-DCD0-07F2-8A58-A8C2F41061F9}"/>
              </a:ext>
            </a:extLst>
          </p:cNvPr>
          <p:cNvSpPr txBox="1"/>
          <p:nvPr/>
        </p:nvSpPr>
        <p:spPr>
          <a:xfrm>
            <a:off x="5441308" y="4644963"/>
            <a:ext cx="4853575" cy="1077218"/>
          </a:xfrm>
          <a:prstGeom prst="rect">
            <a:avLst/>
          </a:prstGeom>
          <a:noFill/>
        </p:spPr>
        <p:txBody>
          <a:bodyPr wrap="square" rtlCol="0">
            <a:spAutoFit/>
          </a:bodyPr>
          <a:lstStyle/>
          <a:p>
            <a:r>
              <a:rPr lang="en-US" sz="3200" b="1" dirty="0">
                <a:latin typeface="Cambria" panose="02040503050406030204" pitchFamily="18" charset="0"/>
              </a:rPr>
              <a:t>    </a:t>
            </a:r>
            <a:r>
              <a:rPr lang="vi-VN" sz="3200" b="1" dirty="0">
                <a:latin typeface="Cambria" panose="02040503050406030204" pitchFamily="18" charset="0"/>
              </a:rPr>
              <a:t>Thứ </a:t>
            </a:r>
            <a:r>
              <a:rPr lang="en-US" sz="3200" b="1" dirty="0" err="1">
                <a:latin typeface="Cambria" panose="02040503050406030204" pitchFamily="18" charset="0"/>
              </a:rPr>
              <a:t>Năm</a:t>
            </a:r>
            <a:r>
              <a:rPr lang="vi-VN" sz="3200" b="1" dirty="0">
                <a:latin typeface="Cambria" panose="02040503050406030204" pitchFamily="18" charset="0"/>
              </a:rPr>
              <a:t>: 60 học sinh</a:t>
            </a:r>
          </a:p>
          <a:p>
            <a:r>
              <a:rPr lang="en-US" sz="3200" b="1" dirty="0">
                <a:latin typeface="Cambria" panose="02040503050406030204" pitchFamily="18" charset="0"/>
              </a:rPr>
              <a:t>     </a:t>
            </a:r>
            <a:r>
              <a:rPr lang="vi-VN" sz="3200" b="1" dirty="0">
                <a:latin typeface="Cambria" panose="02040503050406030204" pitchFamily="18" charset="0"/>
              </a:rPr>
              <a:t>Thứ </a:t>
            </a:r>
            <a:r>
              <a:rPr lang="en-US" sz="3200" b="1" dirty="0" err="1">
                <a:latin typeface="Cambria" panose="02040503050406030204" pitchFamily="18" charset="0"/>
              </a:rPr>
              <a:t>Sáu</a:t>
            </a:r>
            <a:r>
              <a:rPr lang="vi-VN" sz="3200" b="1" dirty="0">
                <a:latin typeface="Cambria" panose="02040503050406030204" pitchFamily="18" charset="0"/>
              </a:rPr>
              <a:t>: </a:t>
            </a:r>
            <a:r>
              <a:rPr lang="en-US" sz="3200" b="1" dirty="0">
                <a:latin typeface="Cambria" panose="02040503050406030204" pitchFamily="18" charset="0"/>
              </a:rPr>
              <a:t>65 </a:t>
            </a:r>
            <a:r>
              <a:rPr lang="vi-VN" sz="3200" b="1" dirty="0">
                <a:latin typeface="Cambria" panose="02040503050406030204" pitchFamily="18" charset="0"/>
              </a:rPr>
              <a:t>học sinh</a:t>
            </a:r>
          </a:p>
        </p:txBody>
      </p:sp>
      <p:grpSp>
        <p:nvGrpSpPr>
          <p:cNvPr id="4" name="Group 3">
            <a:extLst>
              <a:ext uri="{FF2B5EF4-FFF2-40B4-BE49-F238E27FC236}">
                <a16:creationId xmlns:a16="http://schemas.microsoft.com/office/drawing/2014/main" id="{EE6AF34E-4E92-48F0-1202-56BA224DD907}"/>
              </a:ext>
            </a:extLst>
          </p:cNvPr>
          <p:cNvGrpSpPr/>
          <p:nvPr/>
        </p:nvGrpSpPr>
        <p:grpSpPr>
          <a:xfrm>
            <a:off x="748178" y="625487"/>
            <a:ext cx="2519176" cy="891178"/>
            <a:chOff x="609954" y="387843"/>
            <a:chExt cx="2519176" cy="891178"/>
          </a:xfrm>
        </p:grpSpPr>
        <p:sp>
          <p:nvSpPr>
            <p:cNvPr id="9" name="TextBox 8">
              <a:extLst>
                <a:ext uri="{FF2B5EF4-FFF2-40B4-BE49-F238E27FC236}">
                  <a16:creationId xmlns:a16="http://schemas.microsoft.com/office/drawing/2014/main" id="{FD920C00-7081-1231-2B52-638C51F177FA}"/>
                </a:ext>
              </a:extLst>
            </p:cNvPr>
            <p:cNvSpPr txBox="1"/>
            <p:nvPr/>
          </p:nvSpPr>
          <p:spPr>
            <a:xfrm>
              <a:off x="609954" y="755801"/>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Buổi</a:t>
              </a:r>
              <a:endParaRPr lang="vi-VN" sz="2800" b="1" dirty="0">
                <a:latin typeface="Cambria" panose="02040503050406030204" pitchFamily="18" charset="0"/>
              </a:endParaRPr>
            </a:p>
          </p:txBody>
        </p:sp>
        <p:sp>
          <p:nvSpPr>
            <p:cNvPr id="10" name="TextBox 9">
              <a:extLst>
                <a:ext uri="{FF2B5EF4-FFF2-40B4-BE49-F238E27FC236}">
                  <a16:creationId xmlns:a16="http://schemas.microsoft.com/office/drawing/2014/main" id="{5254A6EB-F86B-6B5A-727E-ABED9B4D8856}"/>
                </a:ext>
              </a:extLst>
            </p:cNvPr>
            <p:cNvSpPr txBox="1"/>
            <p:nvPr/>
          </p:nvSpPr>
          <p:spPr>
            <a:xfrm>
              <a:off x="1449679" y="387843"/>
              <a:ext cx="1679451" cy="523220"/>
            </a:xfrm>
            <a:prstGeom prst="rect">
              <a:avLst/>
            </a:prstGeom>
            <a:noFill/>
          </p:spPr>
          <p:txBody>
            <a:bodyPr wrap="square" rtlCol="0">
              <a:spAutoFit/>
            </a:bodyPr>
            <a:lstStyle/>
            <a:p>
              <a:pPr algn="ctr"/>
              <a:r>
                <a:rPr lang="en-US" sz="2800" b="1" dirty="0" err="1">
                  <a:latin typeface="Cambria" panose="02040503050406030204" pitchFamily="18" charset="0"/>
                </a:rPr>
                <a:t>Thứ</a:t>
              </a:r>
              <a:endParaRPr lang="vi-VN" sz="2800" b="1" dirty="0">
                <a:latin typeface="Cambria" panose="02040503050406030204" pitchFamily="18" charset="0"/>
              </a:endParaRPr>
            </a:p>
          </p:txBody>
        </p:sp>
        <p:cxnSp>
          <p:nvCxnSpPr>
            <p:cNvPr id="11" name="Straight Connector 10">
              <a:extLst>
                <a:ext uri="{FF2B5EF4-FFF2-40B4-BE49-F238E27FC236}">
                  <a16:creationId xmlns:a16="http://schemas.microsoft.com/office/drawing/2014/main" id="{60940E72-DB7A-EEAF-C95F-CB64937F1190}"/>
                </a:ext>
              </a:extLst>
            </p:cNvPr>
            <p:cNvCxnSpPr>
              <a:cxnSpLocks/>
            </p:cNvCxnSpPr>
            <p:nvPr/>
          </p:nvCxnSpPr>
          <p:spPr>
            <a:xfrm>
              <a:off x="977361" y="461323"/>
              <a:ext cx="1679451" cy="817698"/>
            </a:xfrm>
            <a:prstGeom prst="line">
              <a:avLst/>
            </a:prstGeom>
            <a:ln w="38100">
              <a:solidFill>
                <a:srgbClr val="FF893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3405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AS_UNIQUEID" val="50"/>
</p:tagLst>
</file>

<file path=ppt/tags/tag65.xml><?xml version="1.0" encoding="utf-8"?>
<p:tagLst xmlns:a="http://schemas.openxmlformats.org/drawingml/2006/main" xmlns:r="http://schemas.openxmlformats.org/officeDocument/2006/relationships" xmlns:p="http://schemas.openxmlformats.org/presentationml/2006/main">
  <p:tag name="AS_UNIQUEID" val="51"/>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AS_UNIQUEID" val="65"/>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AS_UNIQUEID" val="50"/>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AS_UNIQUEID" val="51"/>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AS_UNIQUEID" val="50"/>
</p:tagLst>
</file>

<file path=ppt/tags/tag73.xml><?xml version="1.0" encoding="utf-8"?>
<p:tagLst xmlns:a="http://schemas.openxmlformats.org/drawingml/2006/main" xmlns:r="http://schemas.openxmlformats.org/officeDocument/2006/relationships" xmlns:p="http://schemas.openxmlformats.org/presentationml/2006/main">
  <p:tag name="AS_UNIQUEID" val="51"/>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AS_UNIQUEID" val="50"/>
</p:tagLst>
</file>

<file path=ppt/tags/tag78.xml><?xml version="1.0" encoding="utf-8"?>
<p:tagLst xmlns:a="http://schemas.openxmlformats.org/drawingml/2006/main" xmlns:r="http://schemas.openxmlformats.org/officeDocument/2006/relationships" xmlns:p="http://schemas.openxmlformats.org/presentationml/2006/main">
  <p:tag name="AS_UNIQUEID" val="5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944</Words>
  <Application>Microsoft Office PowerPoint</Application>
  <PresentationFormat>Widescreen</PresentationFormat>
  <Paragraphs>143</Paragraphs>
  <Slides>19</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Vogue-ExtraBold</vt:lpstr>
      <vt:lpstr>Calibri</vt:lpstr>
      <vt:lpstr>Cambria</vt:lpstr>
      <vt:lpstr>SVN-Newton</vt:lpstr>
      <vt:lpstr>Calibri Light</vt:lpstr>
      <vt:lpstr>SVN-Dancing Script</vt:lpstr>
      <vt:lpstr>Wingdings</vt:lpstr>
      <vt:lpstr>Arial</vt:lpstr>
      <vt:lpstr>SVN-Ready</vt:lpstr>
      <vt:lpstr>#9Slide07 HoneyCream</vt:lpstr>
      <vt:lpstr>Times New Roman</vt:lpstr>
      <vt:lpstr>思源黑体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dc:creator>
  <cp:keywords>MNT;MANGNONTEAM</cp:keywords>
  <cp:lastModifiedBy>Windows User</cp:lastModifiedBy>
  <cp:revision>17</cp:revision>
  <dcterms:created xsi:type="dcterms:W3CDTF">2023-03-10T14:36:29Z</dcterms:created>
  <dcterms:modified xsi:type="dcterms:W3CDTF">2023-03-25T02:27:15Z</dcterms:modified>
</cp:coreProperties>
</file>