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13"/>
  </p:notesMasterIdLst>
  <p:sldIdLst>
    <p:sldId id="322" r:id="rId2"/>
    <p:sldId id="320" r:id="rId3"/>
    <p:sldId id="323" r:id="rId4"/>
    <p:sldId id="337" r:id="rId5"/>
    <p:sldId id="325" r:id="rId6"/>
    <p:sldId id="326" r:id="rId7"/>
    <p:sldId id="327" r:id="rId8"/>
    <p:sldId id="328" r:id="rId9"/>
    <p:sldId id="338" r:id="rId10"/>
    <p:sldId id="339" r:id="rId11"/>
    <p:sldId id="330" r:id="rId12"/>
  </p:sldIdLst>
  <p:sldSz cx="6858000" cy="5143500"/>
  <p:notesSz cx="6858000" cy="9144000"/>
  <p:embeddedFontLst>
    <p:embeddedFont>
      <p:font typeface="Kalam" panose="020B0604020202020204" charset="0"/>
      <p:regular r:id="rId14"/>
      <p:bold r:id="rId15"/>
    </p:embeddedFont>
    <p:embeddedFont>
      <p:font typeface="Montserrat" panose="00000500000000000000" pitchFamily="2" charset="0"/>
      <p:regular r:id="rId16"/>
      <p:bold r:id="rId17"/>
      <p:italic r:id="rId18"/>
      <p:boldItalic r:id="rId19"/>
    </p:embeddedFont>
  </p:embeddedFontLst>
  <p:custDataLst>
    <p:tags r:id="rId20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  <a:srgbClr val="8AB036"/>
    <a:srgbClr val="B7D574"/>
    <a:srgbClr val="FFAB40"/>
    <a:srgbClr val="17479D"/>
    <a:srgbClr val="3B64AC"/>
    <a:srgbClr val="F7446B"/>
    <a:srgbClr val="7EA131"/>
    <a:srgbClr val="F95D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3" autoAdjust="0"/>
    <p:restoredTop sz="94615"/>
  </p:normalViewPr>
  <p:slideViewPr>
    <p:cSldViewPr snapToGrid="0">
      <p:cViewPr varScale="1">
        <p:scale>
          <a:sx n="143" d="100"/>
          <a:sy n="143" d="100"/>
        </p:scale>
        <p:origin x="174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_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233932" y="194193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20782" y="1331119"/>
            <a:ext cx="6436810" cy="3602496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>
            <a:extLst>
              <a:ext uri="{FF2B5EF4-FFF2-40B4-BE49-F238E27FC236}">
                <a16:creationId xmlns:a16="http://schemas.microsoft.com/office/drawing/2014/main" id="{2C080760-F4F7-D142-855D-324916935CAA}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0" y="7859"/>
            <a:ext cx="6858000" cy="5127782"/>
          </a:xfrm>
          <a:custGeom>
            <a:avLst/>
            <a:gdLst>
              <a:gd name="connsiteX0" fmla="*/ 1737096 w 6816037"/>
              <a:gd name="connsiteY0" fmla="*/ 4925030 h 5127782"/>
              <a:gd name="connsiteX1" fmla="*/ 3404260 w 6816037"/>
              <a:gd name="connsiteY1" fmla="*/ 4874662 h 5127782"/>
              <a:gd name="connsiteX2" fmla="*/ 6409878 w 6816037"/>
              <a:gd name="connsiteY2" fmla="*/ 4706888 h 5127782"/>
              <a:gd name="connsiteX3" fmla="*/ 6612951 w 6816037"/>
              <a:gd name="connsiteY3" fmla="*/ 2586147 h 5127782"/>
              <a:gd name="connsiteX4" fmla="*/ 6264642 w 6816037"/>
              <a:gd name="connsiteY4" fmla="*/ 408852 h 5127782"/>
              <a:gd name="connsiteX5" fmla="*/ 3415828 w 6816037"/>
              <a:gd name="connsiteY5" fmla="*/ 242020 h 5127782"/>
              <a:gd name="connsiteX6" fmla="*/ 539380 w 6816037"/>
              <a:gd name="connsiteY6" fmla="*/ 416864 h 5127782"/>
              <a:gd name="connsiteX7" fmla="*/ 188500 w 6816037"/>
              <a:gd name="connsiteY7" fmla="*/ 2718575 h 5127782"/>
              <a:gd name="connsiteX8" fmla="*/ 541308 w 6816037"/>
              <a:gd name="connsiteY8" fmla="*/ 4755901 h 5127782"/>
              <a:gd name="connsiteX9" fmla="*/ 1737096 w 6816037"/>
              <a:gd name="connsiteY9" fmla="*/ 4925030 h 5127782"/>
              <a:gd name="connsiteX10" fmla="*/ 2784545 w 6816037"/>
              <a:gd name="connsiteY10" fmla="*/ 5126298 h 5127782"/>
              <a:gd name="connsiteX11" fmla="*/ 2621810 w 6816037"/>
              <a:gd name="connsiteY11" fmla="*/ 4967389 h 5127782"/>
              <a:gd name="connsiteX12" fmla="*/ 2293940 w 6816037"/>
              <a:gd name="connsiteY12" fmla="*/ 5001743 h 5127782"/>
              <a:gd name="connsiteX13" fmla="*/ 2030145 w 6816037"/>
              <a:gd name="connsiteY13" fmla="*/ 4993539 h 5127782"/>
              <a:gd name="connsiteX14" fmla="*/ 1809293 w 6816037"/>
              <a:gd name="connsiteY14" fmla="*/ 5050968 h 5127782"/>
              <a:gd name="connsiteX15" fmla="*/ 1715227 w 6816037"/>
              <a:gd name="connsiteY15" fmla="*/ 5068402 h 5127782"/>
              <a:gd name="connsiteX16" fmla="*/ 1600711 w 6816037"/>
              <a:gd name="connsiteY16" fmla="*/ 5001743 h 5127782"/>
              <a:gd name="connsiteX17" fmla="*/ 1303516 w 6816037"/>
              <a:gd name="connsiteY17" fmla="*/ 5001743 h 5127782"/>
              <a:gd name="connsiteX18" fmla="*/ 1036994 w 6816037"/>
              <a:gd name="connsiteY18" fmla="*/ 4993539 h 5127782"/>
              <a:gd name="connsiteX19" fmla="*/ 802509 w 6816037"/>
              <a:gd name="connsiteY19" fmla="*/ 5034047 h 5127782"/>
              <a:gd name="connsiteX20" fmla="*/ 600062 w 6816037"/>
              <a:gd name="connsiteY20" fmla="*/ 4915600 h 5127782"/>
              <a:gd name="connsiteX21" fmla="*/ 383981 w 6816037"/>
              <a:gd name="connsiteY21" fmla="*/ 4797153 h 5127782"/>
              <a:gd name="connsiteX22" fmla="*/ 266739 w 6816037"/>
              <a:gd name="connsiteY22" fmla="*/ 4594614 h 5127782"/>
              <a:gd name="connsiteX23" fmla="*/ 216298 w 6816037"/>
              <a:gd name="connsiteY23" fmla="*/ 4322853 h 5127782"/>
              <a:gd name="connsiteX24" fmla="*/ 150178 w 6816037"/>
              <a:gd name="connsiteY24" fmla="*/ 3950591 h 5127782"/>
              <a:gd name="connsiteX25" fmla="*/ 124958 w 6816037"/>
              <a:gd name="connsiteY25" fmla="*/ 3638322 h 5127782"/>
              <a:gd name="connsiteX26" fmla="*/ 99055 w 6816037"/>
              <a:gd name="connsiteY26" fmla="*/ 3294775 h 5127782"/>
              <a:gd name="connsiteX27" fmla="*/ 146089 w 6816037"/>
              <a:gd name="connsiteY27" fmla="*/ 2971226 h 5127782"/>
              <a:gd name="connsiteX28" fmla="*/ 112688 w 6816037"/>
              <a:gd name="connsiteY28" fmla="*/ 2563584 h 5127782"/>
              <a:gd name="connsiteX29" fmla="*/ 99055 w 6816037"/>
              <a:gd name="connsiteY29" fmla="*/ 2061082 h 5127782"/>
              <a:gd name="connsiteX30" fmla="*/ 127003 w 6816037"/>
              <a:gd name="connsiteY30" fmla="*/ 1720611 h 5127782"/>
              <a:gd name="connsiteX31" fmla="*/ 150179 w 6816037"/>
              <a:gd name="connsiteY31" fmla="*/ 1329890 h 5127782"/>
              <a:gd name="connsiteX32" fmla="*/ 183579 w 6816037"/>
              <a:gd name="connsiteY32" fmla="*/ 1087869 h 5127782"/>
              <a:gd name="connsiteX33" fmla="*/ 286507 w 6816037"/>
              <a:gd name="connsiteY33" fmla="*/ 648436 h 5127782"/>
              <a:gd name="connsiteX34" fmla="*/ 450101 w 6816037"/>
              <a:gd name="connsiteY34" fmla="*/ 302325 h 5127782"/>
              <a:gd name="connsiteX35" fmla="*/ 680496 w 6816037"/>
              <a:gd name="connsiteY35" fmla="*/ 230026 h 5127782"/>
              <a:gd name="connsiteX36" fmla="*/ 696174 w 6816037"/>
              <a:gd name="connsiteY36" fmla="*/ 157727 h 5127782"/>
              <a:gd name="connsiteX37" fmla="*/ 696174 w 6816037"/>
              <a:gd name="connsiteY37" fmla="*/ 154138 h 5127782"/>
              <a:gd name="connsiteX38" fmla="*/ 1011774 w 6816037"/>
              <a:gd name="connsiteY38" fmla="*/ 160291 h 5127782"/>
              <a:gd name="connsiteX39" fmla="*/ 1274887 w 6816037"/>
              <a:gd name="connsiteY39" fmla="*/ 111579 h 5127782"/>
              <a:gd name="connsiteX40" fmla="*/ 1534592 w 6816037"/>
              <a:gd name="connsiteY40" fmla="*/ 151574 h 5127782"/>
              <a:gd name="connsiteX41" fmla="*/ 1542090 w 6816037"/>
              <a:gd name="connsiteY41" fmla="*/ 148498 h 5127782"/>
              <a:gd name="connsiteX42" fmla="*/ 2004925 w 6816037"/>
              <a:gd name="connsiteY42" fmla="*/ 160291 h 5127782"/>
              <a:gd name="connsiteX43" fmla="*/ 2261222 w 6816037"/>
              <a:gd name="connsiteY43" fmla="*/ 189518 h 5127782"/>
              <a:gd name="connsiteX44" fmla="*/ 2533197 w 6816037"/>
              <a:gd name="connsiteY44" fmla="*/ 157727 h 5127782"/>
              <a:gd name="connsiteX45" fmla="*/ 2774498 w 6816037"/>
              <a:gd name="connsiteY45" fmla="*/ 200799 h 5127782"/>
              <a:gd name="connsiteX46" fmla="*/ 3074420 w 6816037"/>
              <a:gd name="connsiteY46" fmla="*/ 140294 h 5127782"/>
              <a:gd name="connsiteX47" fmla="*/ 3388656 w 6816037"/>
              <a:gd name="connsiteY47" fmla="*/ 145934 h 5127782"/>
              <a:gd name="connsiteX48" fmla="*/ 3642909 w 6816037"/>
              <a:gd name="connsiteY48" fmla="*/ 174648 h 5127782"/>
              <a:gd name="connsiteX49" fmla="*/ 3914884 w 6816037"/>
              <a:gd name="connsiteY49" fmla="*/ 140294 h 5127782"/>
              <a:gd name="connsiteX50" fmla="*/ 4158911 w 6816037"/>
              <a:gd name="connsiteY50" fmla="*/ 183365 h 5127782"/>
              <a:gd name="connsiteX51" fmla="*/ 4491552 w 6816037"/>
              <a:gd name="connsiteY51" fmla="*/ 157727 h 5127782"/>
              <a:gd name="connsiteX52" fmla="*/ 4890312 w 6816037"/>
              <a:gd name="connsiteY52" fmla="*/ 143370 h 5127782"/>
              <a:gd name="connsiteX53" fmla="*/ 5162287 w 6816037"/>
              <a:gd name="connsiteY53" fmla="*/ 177725 h 5127782"/>
              <a:gd name="connsiteX54" fmla="*/ 5487430 w 6816037"/>
              <a:gd name="connsiteY54" fmla="*/ 145934 h 5127782"/>
              <a:gd name="connsiteX55" fmla="*/ 5753952 w 6816037"/>
              <a:gd name="connsiteY55" fmla="*/ 151574 h 5127782"/>
              <a:gd name="connsiteX56" fmla="*/ 6002751 w 6816037"/>
              <a:gd name="connsiteY56" fmla="*/ 137217 h 5127782"/>
              <a:gd name="connsiteX57" fmla="*/ 6211333 w 6816037"/>
              <a:gd name="connsiteY57" fmla="*/ 250024 h 5127782"/>
              <a:gd name="connsiteX58" fmla="*/ 6214059 w 6816037"/>
              <a:gd name="connsiteY58" fmla="*/ 252587 h 5127782"/>
              <a:gd name="connsiteX59" fmla="*/ 6427413 w 6816037"/>
              <a:gd name="connsiteY59" fmla="*/ 371034 h 5127782"/>
              <a:gd name="connsiteX60" fmla="*/ 6541247 w 6816037"/>
              <a:gd name="connsiteY60" fmla="*/ 573573 h 5127782"/>
              <a:gd name="connsiteX61" fmla="*/ 6592370 w 6816037"/>
              <a:gd name="connsiteY61" fmla="*/ 844822 h 5127782"/>
              <a:gd name="connsiteX62" fmla="*/ 6658490 w 6816037"/>
              <a:gd name="connsiteY62" fmla="*/ 1217596 h 5127782"/>
              <a:gd name="connsiteX63" fmla="*/ 6683710 w 6816037"/>
              <a:gd name="connsiteY63" fmla="*/ 1532429 h 5127782"/>
              <a:gd name="connsiteX64" fmla="*/ 6709613 w 6816037"/>
              <a:gd name="connsiteY64" fmla="*/ 1873413 h 5127782"/>
              <a:gd name="connsiteX65" fmla="*/ 6676212 w 6816037"/>
              <a:gd name="connsiteY65" fmla="*/ 2179529 h 5127782"/>
              <a:gd name="connsiteX66" fmla="*/ 6695980 w 6816037"/>
              <a:gd name="connsiteY66" fmla="*/ 2604604 h 5127782"/>
              <a:gd name="connsiteX67" fmla="*/ 6709613 w 6816037"/>
              <a:gd name="connsiteY67" fmla="*/ 3107106 h 5127782"/>
              <a:gd name="connsiteX68" fmla="*/ 6681665 w 6816037"/>
              <a:gd name="connsiteY68" fmla="*/ 3450653 h 5127782"/>
              <a:gd name="connsiteX69" fmla="*/ 6706886 w 6816037"/>
              <a:gd name="connsiteY69" fmla="*/ 3863423 h 5127782"/>
              <a:gd name="connsiteX70" fmla="*/ 6658490 w 6816037"/>
              <a:gd name="connsiteY70" fmla="*/ 4175692 h 5127782"/>
              <a:gd name="connsiteX71" fmla="*/ 6549427 w 6816037"/>
              <a:gd name="connsiteY71" fmla="*/ 4542313 h 5127782"/>
              <a:gd name="connsiteX72" fmla="*/ 6358567 w 6816037"/>
              <a:gd name="connsiteY72" fmla="*/ 4865863 h 5127782"/>
              <a:gd name="connsiteX73" fmla="*/ 6127491 w 6816037"/>
              <a:gd name="connsiteY73" fmla="*/ 4941238 h 5127782"/>
              <a:gd name="connsiteX74" fmla="*/ 5957081 w 6816037"/>
              <a:gd name="connsiteY74" fmla="*/ 5091476 h 5127782"/>
              <a:gd name="connsiteX75" fmla="*/ 5779172 w 6816037"/>
              <a:gd name="connsiteY75" fmla="*/ 4984310 h 5127782"/>
              <a:gd name="connsiteX76" fmla="*/ 5522875 w 6816037"/>
              <a:gd name="connsiteY76" fmla="*/ 4955595 h 5127782"/>
              <a:gd name="connsiteX77" fmla="*/ 5250900 w 6816037"/>
              <a:gd name="connsiteY77" fmla="*/ 4987899 h 5127782"/>
              <a:gd name="connsiteX78" fmla="*/ 5006873 w 6816037"/>
              <a:gd name="connsiteY78" fmla="*/ 4947391 h 5127782"/>
              <a:gd name="connsiteX79" fmla="*/ 4710359 w 6816037"/>
              <a:gd name="connsiteY79" fmla="*/ 5004820 h 5127782"/>
              <a:gd name="connsiteX80" fmla="*/ 4394759 w 6816037"/>
              <a:gd name="connsiteY80" fmla="*/ 4998667 h 5127782"/>
              <a:gd name="connsiteX81" fmla="*/ 4138462 w 6816037"/>
              <a:gd name="connsiteY81" fmla="*/ 4969952 h 5127782"/>
              <a:gd name="connsiteX82" fmla="*/ 3868532 w 6816037"/>
              <a:gd name="connsiteY82" fmla="*/ 5004820 h 5127782"/>
              <a:gd name="connsiteX83" fmla="*/ 3625186 w 6816037"/>
              <a:gd name="connsiteY83" fmla="*/ 4961748 h 5127782"/>
              <a:gd name="connsiteX84" fmla="*/ 3289818 w 6816037"/>
              <a:gd name="connsiteY84" fmla="*/ 4987899 h 5127782"/>
              <a:gd name="connsiteX85" fmla="*/ 2893785 w 6816037"/>
              <a:gd name="connsiteY85" fmla="*/ 5001743 h 5127782"/>
              <a:gd name="connsiteX86" fmla="*/ 2784545 w 6816037"/>
              <a:gd name="connsiteY86" fmla="*/ 5126298 h 5127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6816037" h="5127782">
                <a:moveTo>
                  <a:pt x="1737096" y="4925030"/>
                </a:moveTo>
                <a:cubicBezTo>
                  <a:pt x="2286552" y="4920140"/>
                  <a:pt x="2914570" y="4878668"/>
                  <a:pt x="3404260" y="4874662"/>
                </a:cubicBezTo>
                <a:cubicBezTo>
                  <a:pt x="4382355" y="4866651"/>
                  <a:pt x="6102054" y="4959492"/>
                  <a:pt x="6409878" y="4706888"/>
                </a:cubicBezTo>
                <a:cubicBezTo>
                  <a:pt x="6626447" y="4528274"/>
                  <a:pt x="6617450" y="3310026"/>
                  <a:pt x="6612951" y="2586147"/>
                </a:cubicBezTo>
                <a:cubicBezTo>
                  <a:pt x="6608453" y="1862738"/>
                  <a:pt x="6623876" y="654858"/>
                  <a:pt x="6264642" y="408852"/>
                </a:cubicBezTo>
                <a:cubicBezTo>
                  <a:pt x="5695264" y="68591"/>
                  <a:pt x="4470397" y="268412"/>
                  <a:pt x="3415828" y="242020"/>
                </a:cubicBezTo>
                <a:cubicBezTo>
                  <a:pt x="2368971" y="288205"/>
                  <a:pt x="882549" y="97810"/>
                  <a:pt x="539380" y="416864"/>
                </a:cubicBezTo>
                <a:cubicBezTo>
                  <a:pt x="139017" y="789172"/>
                  <a:pt x="188500" y="1995638"/>
                  <a:pt x="188500" y="2718575"/>
                </a:cubicBezTo>
                <a:cubicBezTo>
                  <a:pt x="188500" y="3441512"/>
                  <a:pt x="248908" y="4517906"/>
                  <a:pt x="541308" y="4755901"/>
                </a:cubicBezTo>
                <a:cubicBezTo>
                  <a:pt x="716748" y="4898226"/>
                  <a:pt x="1187641" y="4929919"/>
                  <a:pt x="1737096" y="4925030"/>
                </a:cubicBezTo>
                <a:close/>
                <a:moveTo>
                  <a:pt x="2784545" y="5126298"/>
                </a:moveTo>
                <a:cubicBezTo>
                  <a:pt x="2706802" y="5139042"/>
                  <a:pt x="2620106" y="5068338"/>
                  <a:pt x="2621810" y="4967389"/>
                </a:cubicBezTo>
                <a:cubicBezTo>
                  <a:pt x="2527743" y="5108909"/>
                  <a:pt x="2336884" y="5126343"/>
                  <a:pt x="2293940" y="5001743"/>
                </a:cubicBezTo>
                <a:cubicBezTo>
                  <a:pt x="2278944" y="5114550"/>
                  <a:pt x="2083313" y="5172491"/>
                  <a:pt x="2030145" y="4993539"/>
                </a:cubicBezTo>
                <a:cubicBezTo>
                  <a:pt x="1989247" y="5157621"/>
                  <a:pt x="1877458" y="5131984"/>
                  <a:pt x="1809293" y="5050968"/>
                </a:cubicBezTo>
                <a:cubicBezTo>
                  <a:pt x="1778620" y="5065325"/>
                  <a:pt x="1745901" y="5070965"/>
                  <a:pt x="1715227" y="5068402"/>
                </a:cubicBezTo>
                <a:cubicBezTo>
                  <a:pt x="1666149" y="5074042"/>
                  <a:pt x="1623205" y="5044815"/>
                  <a:pt x="1600711" y="5001743"/>
                </a:cubicBezTo>
                <a:cubicBezTo>
                  <a:pt x="1503918" y="5111473"/>
                  <a:pt x="1341688" y="5114550"/>
                  <a:pt x="1303516" y="5001743"/>
                </a:cubicBezTo>
                <a:cubicBezTo>
                  <a:pt x="1285111" y="5114550"/>
                  <a:pt x="1090162" y="5172491"/>
                  <a:pt x="1036994" y="4993539"/>
                </a:cubicBezTo>
                <a:cubicBezTo>
                  <a:pt x="993369" y="5169415"/>
                  <a:pt x="866584" y="5128907"/>
                  <a:pt x="802509" y="5034047"/>
                </a:cubicBezTo>
                <a:cubicBezTo>
                  <a:pt x="691402" y="5126343"/>
                  <a:pt x="574159" y="5027894"/>
                  <a:pt x="600062" y="4915600"/>
                </a:cubicBezTo>
                <a:cubicBezTo>
                  <a:pt x="482819" y="4969952"/>
                  <a:pt x="358079" y="4877656"/>
                  <a:pt x="383981" y="4797153"/>
                </a:cubicBezTo>
                <a:cubicBezTo>
                  <a:pt x="266739" y="4825868"/>
                  <a:pt x="234020" y="4718701"/>
                  <a:pt x="266739" y="4594614"/>
                </a:cubicBezTo>
                <a:cubicBezTo>
                  <a:pt x="157677" y="4594614"/>
                  <a:pt x="132456" y="4476167"/>
                  <a:pt x="216298" y="4322853"/>
                </a:cubicBezTo>
                <a:cubicBezTo>
                  <a:pt x="69063" y="4297215"/>
                  <a:pt x="38389" y="4077755"/>
                  <a:pt x="150178" y="3950591"/>
                </a:cubicBezTo>
                <a:cubicBezTo>
                  <a:pt x="45887" y="3863423"/>
                  <a:pt x="20667" y="3754205"/>
                  <a:pt x="124958" y="3638322"/>
                </a:cubicBezTo>
                <a:cubicBezTo>
                  <a:pt x="124958" y="3638322"/>
                  <a:pt x="-78171" y="3502955"/>
                  <a:pt x="99055" y="3294775"/>
                </a:cubicBezTo>
                <a:cubicBezTo>
                  <a:pt x="-37955" y="3225553"/>
                  <a:pt x="37026" y="3026091"/>
                  <a:pt x="146089" y="2971226"/>
                </a:cubicBezTo>
                <a:cubicBezTo>
                  <a:pt x="-11371" y="2925077"/>
                  <a:pt x="-42726" y="2655880"/>
                  <a:pt x="112688" y="2563584"/>
                </a:cubicBezTo>
                <a:cubicBezTo>
                  <a:pt x="-32501" y="2460007"/>
                  <a:pt x="-25003" y="2188245"/>
                  <a:pt x="99055" y="2061082"/>
                </a:cubicBezTo>
                <a:cubicBezTo>
                  <a:pt x="-67947" y="1998013"/>
                  <a:pt x="217" y="1717534"/>
                  <a:pt x="127003" y="1720611"/>
                </a:cubicBezTo>
                <a:cubicBezTo>
                  <a:pt x="15895" y="1602164"/>
                  <a:pt x="48614" y="1385268"/>
                  <a:pt x="150179" y="1329890"/>
                </a:cubicBezTo>
                <a:cubicBezTo>
                  <a:pt x="82015" y="1269385"/>
                  <a:pt x="106554" y="1124787"/>
                  <a:pt x="183579" y="1087869"/>
                </a:cubicBezTo>
                <a:cubicBezTo>
                  <a:pt x="-3191" y="787393"/>
                  <a:pt x="156995" y="605364"/>
                  <a:pt x="286507" y="648436"/>
                </a:cubicBezTo>
                <a:cubicBezTo>
                  <a:pt x="129730" y="492558"/>
                  <a:pt x="269466" y="261304"/>
                  <a:pt x="450101" y="302325"/>
                </a:cubicBezTo>
                <a:cubicBezTo>
                  <a:pt x="457599" y="93633"/>
                  <a:pt x="680496" y="114143"/>
                  <a:pt x="680496" y="230026"/>
                </a:cubicBezTo>
                <a:cubicBezTo>
                  <a:pt x="680496" y="200799"/>
                  <a:pt x="686631" y="177725"/>
                  <a:pt x="696174" y="157727"/>
                </a:cubicBezTo>
                <a:lnTo>
                  <a:pt x="696174" y="154138"/>
                </a:lnTo>
                <a:cubicBezTo>
                  <a:pt x="739117" y="10053"/>
                  <a:pt x="917707" y="30564"/>
                  <a:pt x="1011774" y="160291"/>
                </a:cubicBezTo>
                <a:cubicBezTo>
                  <a:pt x="1082664" y="30564"/>
                  <a:pt x="1180821" y="-18662"/>
                  <a:pt x="1274887" y="111579"/>
                </a:cubicBezTo>
                <a:cubicBezTo>
                  <a:pt x="1274887" y="111579"/>
                  <a:pt x="1371680" y="-61733"/>
                  <a:pt x="1534592" y="151574"/>
                </a:cubicBezTo>
                <a:cubicBezTo>
                  <a:pt x="1536637" y="148498"/>
                  <a:pt x="1539364" y="148498"/>
                  <a:pt x="1542090" y="148498"/>
                </a:cubicBezTo>
                <a:cubicBezTo>
                  <a:pt x="1608891" y="-15585"/>
                  <a:pt x="1928581" y="-85320"/>
                  <a:pt x="2004925" y="160291"/>
                </a:cubicBezTo>
                <a:cubicBezTo>
                  <a:pt x="2073089" y="30564"/>
                  <a:pt x="2167155" y="59278"/>
                  <a:pt x="2261222" y="189518"/>
                </a:cubicBezTo>
                <a:cubicBezTo>
                  <a:pt x="2261222" y="189518"/>
                  <a:pt x="2367558" y="-67886"/>
                  <a:pt x="2533197" y="157727"/>
                </a:cubicBezTo>
                <a:cubicBezTo>
                  <a:pt x="2588410" y="-15585"/>
                  <a:pt x="2733599" y="61842"/>
                  <a:pt x="2774498" y="200799"/>
                </a:cubicBezTo>
                <a:cubicBezTo>
                  <a:pt x="2794947" y="87992"/>
                  <a:pt x="2967402" y="1337"/>
                  <a:pt x="3074420" y="140294"/>
                </a:cubicBezTo>
                <a:cubicBezTo>
                  <a:pt x="3114637" y="-6868"/>
                  <a:pt x="3294590" y="13130"/>
                  <a:pt x="3388656" y="145934"/>
                </a:cubicBezTo>
                <a:cubicBezTo>
                  <a:pt x="3460229" y="13130"/>
                  <a:pt x="3552250" y="41844"/>
                  <a:pt x="3642909" y="174648"/>
                </a:cubicBezTo>
                <a:cubicBezTo>
                  <a:pt x="3642909" y="174648"/>
                  <a:pt x="3749926" y="-82756"/>
                  <a:pt x="3914884" y="140294"/>
                </a:cubicBezTo>
                <a:cubicBezTo>
                  <a:pt x="3970778" y="-30454"/>
                  <a:pt x="4115286" y="47485"/>
                  <a:pt x="4158911" y="183365"/>
                </a:cubicBezTo>
                <a:cubicBezTo>
                  <a:pt x="4194356" y="-15584"/>
                  <a:pt x="4420662" y="-36095"/>
                  <a:pt x="4491552" y="157727"/>
                </a:cubicBezTo>
                <a:cubicBezTo>
                  <a:pt x="4573349" y="41844"/>
                  <a:pt x="4783295" y="-33018"/>
                  <a:pt x="4890312" y="143370"/>
                </a:cubicBezTo>
                <a:cubicBezTo>
                  <a:pt x="4940754" y="-67886"/>
                  <a:pt x="5164332" y="15694"/>
                  <a:pt x="5162287" y="177725"/>
                </a:cubicBezTo>
                <a:cubicBezTo>
                  <a:pt x="5253627" y="35691"/>
                  <a:pt x="5444486" y="18770"/>
                  <a:pt x="5487430" y="145934"/>
                </a:cubicBezTo>
                <a:cubicBezTo>
                  <a:pt x="5505153" y="30564"/>
                  <a:pt x="5700784" y="-27378"/>
                  <a:pt x="5753952" y="151574"/>
                </a:cubicBezTo>
                <a:cubicBezTo>
                  <a:pt x="5799622" y="-39171"/>
                  <a:pt x="5947538" y="24923"/>
                  <a:pt x="6002751" y="137217"/>
                </a:cubicBezTo>
                <a:cubicBezTo>
                  <a:pt x="6112495" y="44921"/>
                  <a:pt x="6229056" y="137217"/>
                  <a:pt x="6211333" y="250024"/>
                </a:cubicBezTo>
                <a:cubicBezTo>
                  <a:pt x="6211333" y="250024"/>
                  <a:pt x="6214059" y="250024"/>
                  <a:pt x="6214059" y="252587"/>
                </a:cubicBezTo>
                <a:cubicBezTo>
                  <a:pt x="6328575" y="203876"/>
                  <a:pt x="6450589" y="290532"/>
                  <a:pt x="6427413" y="371034"/>
                </a:cubicBezTo>
                <a:cubicBezTo>
                  <a:pt x="6541247" y="342320"/>
                  <a:pt x="6576693" y="449486"/>
                  <a:pt x="6541247" y="573573"/>
                </a:cubicBezTo>
                <a:cubicBezTo>
                  <a:pt x="6650992" y="573573"/>
                  <a:pt x="6676212" y="692020"/>
                  <a:pt x="6592370" y="844822"/>
                </a:cubicBezTo>
                <a:cubicBezTo>
                  <a:pt x="6739605" y="873536"/>
                  <a:pt x="6770279" y="1090432"/>
                  <a:pt x="6658490" y="1217596"/>
                </a:cubicBezTo>
                <a:cubicBezTo>
                  <a:pt x="6762099" y="1307329"/>
                  <a:pt x="6788001" y="1413982"/>
                  <a:pt x="6683710" y="1532429"/>
                </a:cubicBezTo>
                <a:cubicBezTo>
                  <a:pt x="6683710" y="1532429"/>
                  <a:pt x="6886839" y="1665233"/>
                  <a:pt x="6709613" y="1873413"/>
                </a:cubicBezTo>
                <a:cubicBezTo>
                  <a:pt x="6846623" y="1945711"/>
                  <a:pt x="6785275" y="2127227"/>
                  <a:pt x="6676212" y="2179529"/>
                </a:cubicBezTo>
                <a:cubicBezTo>
                  <a:pt x="6836398" y="2225677"/>
                  <a:pt x="6851394" y="2514872"/>
                  <a:pt x="6695980" y="2604604"/>
                </a:cubicBezTo>
                <a:cubicBezTo>
                  <a:pt x="6858892" y="2702028"/>
                  <a:pt x="6848668" y="2974302"/>
                  <a:pt x="6709613" y="3107106"/>
                </a:cubicBezTo>
                <a:cubicBezTo>
                  <a:pt x="6876615" y="3170175"/>
                  <a:pt x="6808451" y="3453217"/>
                  <a:pt x="6681665" y="3450653"/>
                </a:cubicBezTo>
                <a:cubicBezTo>
                  <a:pt x="6792773" y="3566024"/>
                  <a:pt x="6808451" y="3809070"/>
                  <a:pt x="6706886" y="3863423"/>
                </a:cubicBezTo>
                <a:cubicBezTo>
                  <a:pt x="6775732" y="3924441"/>
                  <a:pt x="6732107" y="4140824"/>
                  <a:pt x="6658490" y="4175692"/>
                </a:cubicBezTo>
                <a:cubicBezTo>
                  <a:pt x="6820720" y="4377718"/>
                  <a:pt x="6678939" y="4585897"/>
                  <a:pt x="6549427" y="4542313"/>
                </a:cubicBezTo>
                <a:cubicBezTo>
                  <a:pt x="6681665" y="4741775"/>
                  <a:pt x="6541247" y="4929957"/>
                  <a:pt x="6358567" y="4865863"/>
                </a:cubicBezTo>
                <a:cubicBezTo>
                  <a:pt x="6350388" y="5077119"/>
                  <a:pt x="6127491" y="5054044"/>
                  <a:pt x="6127491" y="4941238"/>
                </a:cubicBezTo>
                <a:cubicBezTo>
                  <a:pt x="6132944" y="5048404"/>
                  <a:pt x="6038878" y="5100193"/>
                  <a:pt x="5957081" y="5091476"/>
                </a:cubicBezTo>
                <a:cubicBezTo>
                  <a:pt x="5893688" y="5088399"/>
                  <a:pt x="5825524" y="5048404"/>
                  <a:pt x="5779172" y="4984310"/>
                </a:cubicBezTo>
                <a:cubicBezTo>
                  <a:pt x="5708282" y="5117114"/>
                  <a:pt x="5616942" y="5085835"/>
                  <a:pt x="5522875" y="4955595"/>
                </a:cubicBezTo>
                <a:cubicBezTo>
                  <a:pt x="5522875" y="4955595"/>
                  <a:pt x="5415858" y="5212999"/>
                  <a:pt x="5250900" y="4987899"/>
                </a:cubicBezTo>
                <a:cubicBezTo>
                  <a:pt x="5195006" y="5160698"/>
                  <a:pt x="5050498" y="5082759"/>
                  <a:pt x="5006873" y="4947391"/>
                </a:cubicBezTo>
                <a:cubicBezTo>
                  <a:pt x="4987105" y="5059685"/>
                  <a:pt x="4816695" y="5146341"/>
                  <a:pt x="4710359" y="5004820"/>
                </a:cubicBezTo>
                <a:cubicBezTo>
                  <a:pt x="4667415" y="5152494"/>
                  <a:pt x="4488825" y="5131984"/>
                  <a:pt x="4394759" y="4998667"/>
                </a:cubicBezTo>
                <a:cubicBezTo>
                  <a:pt x="4323868" y="5131984"/>
                  <a:pt x="4232528" y="5102756"/>
                  <a:pt x="4138462" y="4969952"/>
                </a:cubicBezTo>
                <a:cubicBezTo>
                  <a:pt x="4138462" y="4969952"/>
                  <a:pt x="4032126" y="5227356"/>
                  <a:pt x="3868532" y="5004820"/>
                </a:cubicBezTo>
                <a:cubicBezTo>
                  <a:pt x="3813319" y="5175055"/>
                  <a:pt x="3668129" y="5100193"/>
                  <a:pt x="3625186" y="4961748"/>
                </a:cubicBezTo>
                <a:cubicBezTo>
                  <a:pt x="3589740" y="5160698"/>
                  <a:pt x="3364117" y="5183772"/>
                  <a:pt x="3289818" y="4987899"/>
                </a:cubicBezTo>
                <a:cubicBezTo>
                  <a:pt x="3208703" y="5102756"/>
                  <a:pt x="3000121" y="5178132"/>
                  <a:pt x="2893785" y="5001743"/>
                </a:cubicBezTo>
                <a:cubicBezTo>
                  <a:pt x="2874614" y="5080964"/>
                  <a:pt x="2831191" y="5118652"/>
                  <a:pt x="2784545" y="5126298"/>
                </a:cubicBezTo>
                <a:close/>
              </a:path>
            </a:pathLst>
          </a:custGeom>
          <a:solidFill>
            <a:srgbClr val="8AB036"/>
          </a:solidFill>
          <a:ln w="1905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49E41DF2-1E9F-D04D-8A83-C875B540223D}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282691" y="264616"/>
            <a:ext cx="6292616" cy="461426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solidFill>
            <a:schemeClr val="accent2"/>
          </a:solidFill>
          <a:ln w="19050">
            <a:solidFill>
              <a:srgbClr val="00B050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449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1220442" y="379068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>
            <a:extLst>
              <a:ext uri="{FF2B5EF4-FFF2-40B4-BE49-F238E27FC236}">
                <a16:creationId xmlns:a16="http://schemas.microsoft.com/office/drawing/2014/main" id="{2C080760-F4F7-D142-855D-324916935CAA}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0" y="7859"/>
            <a:ext cx="6858000" cy="5127782"/>
          </a:xfrm>
          <a:custGeom>
            <a:avLst/>
            <a:gdLst>
              <a:gd name="connsiteX0" fmla="*/ 1737096 w 6816037"/>
              <a:gd name="connsiteY0" fmla="*/ 4925030 h 5127782"/>
              <a:gd name="connsiteX1" fmla="*/ 3404260 w 6816037"/>
              <a:gd name="connsiteY1" fmla="*/ 4874662 h 5127782"/>
              <a:gd name="connsiteX2" fmla="*/ 6409878 w 6816037"/>
              <a:gd name="connsiteY2" fmla="*/ 4706888 h 5127782"/>
              <a:gd name="connsiteX3" fmla="*/ 6612951 w 6816037"/>
              <a:gd name="connsiteY3" fmla="*/ 2586147 h 5127782"/>
              <a:gd name="connsiteX4" fmla="*/ 6264642 w 6816037"/>
              <a:gd name="connsiteY4" fmla="*/ 408852 h 5127782"/>
              <a:gd name="connsiteX5" fmla="*/ 3415828 w 6816037"/>
              <a:gd name="connsiteY5" fmla="*/ 242020 h 5127782"/>
              <a:gd name="connsiteX6" fmla="*/ 539380 w 6816037"/>
              <a:gd name="connsiteY6" fmla="*/ 416864 h 5127782"/>
              <a:gd name="connsiteX7" fmla="*/ 188500 w 6816037"/>
              <a:gd name="connsiteY7" fmla="*/ 2718575 h 5127782"/>
              <a:gd name="connsiteX8" fmla="*/ 541308 w 6816037"/>
              <a:gd name="connsiteY8" fmla="*/ 4755901 h 5127782"/>
              <a:gd name="connsiteX9" fmla="*/ 1737096 w 6816037"/>
              <a:gd name="connsiteY9" fmla="*/ 4925030 h 5127782"/>
              <a:gd name="connsiteX10" fmla="*/ 2784545 w 6816037"/>
              <a:gd name="connsiteY10" fmla="*/ 5126298 h 5127782"/>
              <a:gd name="connsiteX11" fmla="*/ 2621810 w 6816037"/>
              <a:gd name="connsiteY11" fmla="*/ 4967389 h 5127782"/>
              <a:gd name="connsiteX12" fmla="*/ 2293940 w 6816037"/>
              <a:gd name="connsiteY12" fmla="*/ 5001743 h 5127782"/>
              <a:gd name="connsiteX13" fmla="*/ 2030145 w 6816037"/>
              <a:gd name="connsiteY13" fmla="*/ 4993539 h 5127782"/>
              <a:gd name="connsiteX14" fmla="*/ 1809293 w 6816037"/>
              <a:gd name="connsiteY14" fmla="*/ 5050968 h 5127782"/>
              <a:gd name="connsiteX15" fmla="*/ 1715227 w 6816037"/>
              <a:gd name="connsiteY15" fmla="*/ 5068402 h 5127782"/>
              <a:gd name="connsiteX16" fmla="*/ 1600711 w 6816037"/>
              <a:gd name="connsiteY16" fmla="*/ 5001743 h 5127782"/>
              <a:gd name="connsiteX17" fmla="*/ 1303516 w 6816037"/>
              <a:gd name="connsiteY17" fmla="*/ 5001743 h 5127782"/>
              <a:gd name="connsiteX18" fmla="*/ 1036994 w 6816037"/>
              <a:gd name="connsiteY18" fmla="*/ 4993539 h 5127782"/>
              <a:gd name="connsiteX19" fmla="*/ 802509 w 6816037"/>
              <a:gd name="connsiteY19" fmla="*/ 5034047 h 5127782"/>
              <a:gd name="connsiteX20" fmla="*/ 600062 w 6816037"/>
              <a:gd name="connsiteY20" fmla="*/ 4915600 h 5127782"/>
              <a:gd name="connsiteX21" fmla="*/ 383981 w 6816037"/>
              <a:gd name="connsiteY21" fmla="*/ 4797153 h 5127782"/>
              <a:gd name="connsiteX22" fmla="*/ 266739 w 6816037"/>
              <a:gd name="connsiteY22" fmla="*/ 4594614 h 5127782"/>
              <a:gd name="connsiteX23" fmla="*/ 216298 w 6816037"/>
              <a:gd name="connsiteY23" fmla="*/ 4322853 h 5127782"/>
              <a:gd name="connsiteX24" fmla="*/ 150178 w 6816037"/>
              <a:gd name="connsiteY24" fmla="*/ 3950591 h 5127782"/>
              <a:gd name="connsiteX25" fmla="*/ 124958 w 6816037"/>
              <a:gd name="connsiteY25" fmla="*/ 3638322 h 5127782"/>
              <a:gd name="connsiteX26" fmla="*/ 99055 w 6816037"/>
              <a:gd name="connsiteY26" fmla="*/ 3294775 h 5127782"/>
              <a:gd name="connsiteX27" fmla="*/ 146089 w 6816037"/>
              <a:gd name="connsiteY27" fmla="*/ 2971226 h 5127782"/>
              <a:gd name="connsiteX28" fmla="*/ 112688 w 6816037"/>
              <a:gd name="connsiteY28" fmla="*/ 2563584 h 5127782"/>
              <a:gd name="connsiteX29" fmla="*/ 99055 w 6816037"/>
              <a:gd name="connsiteY29" fmla="*/ 2061082 h 5127782"/>
              <a:gd name="connsiteX30" fmla="*/ 127003 w 6816037"/>
              <a:gd name="connsiteY30" fmla="*/ 1720611 h 5127782"/>
              <a:gd name="connsiteX31" fmla="*/ 150179 w 6816037"/>
              <a:gd name="connsiteY31" fmla="*/ 1329890 h 5127782"/>
              <a:gd name="connsiteX32" fmla="*/ 183579 w 6816037"/>
              <a:gd name="connsiteY32" fmla="*/ 1087869 h 5127782"/>
              <a:gd name="connsiteX33" fmla="*/ 286507 w 6816037"/>
              <a:gd name="connsiteY33" fmla="*/ 648436 h 5127782"/>
              <a:gd name="connsiteX34" fmla="*/ 450101 w 6816037"/>
              <a:gd name="connsiteY34" fmla="*/ 302325 h 5127782"/>
              <a:gd name="connsiteX35" fmla="*/ 680496 w 6816037"/>
              <a:gd name="connsiteY35" fmla="*/ 230026 h 5127782"/>
              <a:gd name="connsiteX36" fmla="*/ 696174 w 6816037"/>
              <a:gd name="connsiteY36" fmla="*/ 157727 h 5127782"/>
              <a:gd name="connsiteX37" fmla="*/ 696174 w 6816037"/>
              <a:gd name="connsiteY37" fmla="*/ 154138 h 5127782"/>
              <a:gd name="connsiteX38" fmla="*/ 1011774 w 6816037"/>
              <a:gd name="connsiteY38" fmla="*/ 160291 h 5127782"/>
              <a:gd name="connsiteX39" fmla="*/ 1274887 w 6816037"/>
              <a:gd name="connsiteY39" fmla="*/ 111579 h 5127782"/>
              <a:gd name="connsiteX40" fmla="*/ 1534592 w 6816037"/>
              <a:gd name="connsiteY40" fmla="*/ 151574 h 5127782"/>
              <a:gd name="connsiteX41" fmla="*/ 1542090 w 6816037"/>
              <a:gd name="connsiteY41" fmla="*/ 148498 h 5127782"/>
              <a:gd name="connsiteX42" fmla="*/ 2004925 w 6816037"/>
              <a:gd name="connsiteY42" fmla="*/ 160291 h 5127782"/>
              <a:gd name="connsiteX43" fmla="*/ 2261222 w 6816037"/>
              <a:gd name="connsiteY43" fmla="*/ 189518 h 5127782"/>
              <a:gd name="connsiteX44" fmla="*/ 2533197 w 6816037"/>
              <a:gd name="connsiteY44" fmla="*/ 157727 h 5127782"/>
              <a:gd name="connsiteX45" fmla="*/ 2774498 w 6816037"/>
              <a:gd name="connsiteY45" fmla="*/ 200799 h 5127782"/>
              <a:gd name="connsiteX46" fmla="*/ 3074420 w 6816037"/>
              <a:gd name="connsiteY46" fmla="*/ 140294 h 5127782"/>
              <a:gd name="connsiteX47" fmla="*/ 3388656 w 6816037"/>
              <a:gd name="connsiteY47" fmla="*/ 145934 h 5127782"/>
              <a:gd name="connsiteX48" fmla="*/ 3642909 w 6816037"/>
              <a:gd name="connsiteY48" fmla="*/ 174648 h 5127782"/>
              <a:gd name="connsiteX49" fmla="*/ 3914884 w 6816037"/>
              <a:gd name="connsiteY49" fmla="*/ 140294 h 5127782"/>
              <a:gd name="connsiteX50" fmla="*/ 4158911 w 6816037"/>
              <a:gd name="connsiteY50" fmla="*/ 183365 h 5127782"/>
              <a:gd name="connsiteX51" fmla="*/ 4491552 w 6816037"/>
              <a:gd name="connsiteY51" fmla="*/ 157727 h 5127782"/>
              <a:gd name="connsiteX52" fmla="*/ 4890312 w 6816037"/>
              <a:gd name="connsiteY52" fmla="*/ 143370 h 5127782"/>
              <a:gd name="connsiteX53" fmla="*/ 5162287 w 6816037"/>
              <a:gd name="connsiteY53" fmla="*/ 177725 h 5127782"/>
              <a:gd name="connsiteX54" fmla="*/ 5487430 w 6816037"/>
              <a:gd name="connsiteY54" fmla="*/ 145934 h 5127782"/>
              <a:gd name="connsiteX55" fmla="*/ 5753952 w 6816037"/>
              <a:gd name="connsiteY55" fmla="*/ 151574 h 5127782"/>
              <a:gd name="connsiteX56" fmla="*/ 6002751 w 6816037"/>
              <a:gd name="connsiteY56" fmla="*/ 137217 h 5127782"/>
              <a:gd name="connsiteX57" fmla="*/ 6211333 w 6816037"/>
              <a:gd name="connsiteY57" fmla="*/ 250024 h 5127782"/>
              <a:gd name="connsiteX58" fmla="*/ 6214059 w 6816037"/>
              <a:gd name="connsiteY58" fmla="*/ 252587 h 5127782"/>
              <a:gd name="connsiteX59" fmla="*/ 6427413 w 6816037"/>
              <a:gd name="connsiteY59" fmla="*/ 371034 h 5127782"/>
              <a:gd name="connsiteX60" fmla="*/ 6541247 w 6816037"/>
              <a:gd name="connsiteY60" fmla="*/ 573573 h 5127782"/>
              <a:gd name="connsiteX61" fmla="*/ 6592370 w 6816037"/>
              <a:gd name="connsiteY61" fmla="*/ 844822 h 5127782"/>
              <a:gd name="connsiteX62" fmla="*/ 6658490 w 6816037"/>
              <a:gd name="connsiteY62" fmla="*/ 1217596 h 5127782"/>
              <a:gd name="connsiteX63" fmla="*/ 6683710 w 6816037"/>
              <a:gd name="connsiteY63" fmla="*/ 1532429 h 5127782"/>
              <a:gd name="connsiteX64" fmla="*/ 6709613 w 6816037"/>
              <a:gd name="connsiteY64" fmla="*/ 1873413 h 5127782"/>
              <a:gd name="connsiteX65" fmla="*/ 6676212 w 6816037"/>
              <a:gd name="connsiteY65" fmla="*/ 2179529 h 5127782"/>
              <a:gd name="connsiteX66" fmla="*/ 6695980 w 6816037"/>
              <a:gd name="connsiteY66" fmla="*/ 2604604 h 5127782"/>
              <a:gd name="connsiteX67" fmla="*/ 6709613 w 6816037"/>
              <a:gd name="connsiteY67" fmla="*/ 3107106 h 5127782"/>
              <a:gd name="connsiteX68" fmla="*/ 6681665 w 6816037"/>
              <a:gd name="connsiteY68" fmla="*/ 3450653 h 5127782"/>
              <a:gd name="connsiteX69" fmla="*/ 6706886 w 6816037"/>
              <a:gd name="connsiteY69" fmla="*/ 3863423 h 5127782"/>
              <a:gd name="connsiteX70" fmla="*/ 6658490 w 6816037"/>
              <a:gd name="connsiteY70" fmla="*/ 4175692 h 5127782"/>
              <a:gd name="connsiteX71" fmla="*/ 6549427 w 6816037"/>
              <a:gd name="connsiteY71" fmla="*/ 4542313 h 5127782"/>
              <a:gd name="connsiteX72" fmla="*/ 6358567 w 6816037"/>
              <a:gd name="connsiteY72" fmla="*/ 4865863 h 5127782"/>
              <a:gd name="connsiteX73" fmla="*/ 6127491 w 6816037"/>
              <a:gd name="connsiteY73" fmla="*/ 4941238 h 5127782"/>
              <a:gd name="connsiteX74" fmla="*/ 5957081 w 6816037"/>
              <a:gd name="connsiteY74" fmla="*/ 5091476 h 5127782"/>
              <a:gd name="connsiteX75" fmla="*/ 5779172 w 6816037"/>
              <a:gd name="connsiteY75" fmla="*/ 4984310 h 5127782"/>
              <a:gd name="connsiteX76" fmla="*/ 5522875 w 6816037"/>
              <a:gd name="connsiteY76" fmla="*/ 4955595 h 5127782"/>
              <a:gd name="connsiteX77" fmla="*/ 5250900 w 6816037"/>
              <a:gd name="connsiteY77" fmla="*/ 4987899 h 5127782"/>
              <a:gd name="connsiteX78" fmla="*/ 5006873 w 6816037"/>
              <a:gd name="connsiteY78" fmla="*/ 4947391 h 5127782"/>
              <a:gd name="connsiteX79" fmla="*/ 4710359 w 6816037"/>
              <a:gd name="connsiteY79" fmla="*/ 5004820 h 5127782"/>
              <a:gd name="connsiteX80" fmla="*/ 4394759 w 6816037"/>
              <a:gd name="connsiteY80" fmla="*/ 4998667 h 5127782"/>
              <a:gd name="connsiteX81" fmla="*/ 4138462 w 6816037"/>
              <a:gd name="connsiteY81" fmla="*/ 4969952 h 5127782"/>
              <a:gd name="connsiteX82" fmla="*/ 3868532 w 6816037"/>
              <a:gd name="connsiteY82" fmla="*/ 5004820 h 5127782"/>
              <a:gd name="connsiteX83" fmla="*/ 3625186 w 6816037"/>
              <a:gd name="connsiteY83" fmla="*/ 4961748 h 5127782"/>
              <a:gd name="connsiteX84" fmla="*/ 3289818 w 6816037"/>
              <a:gd name="connsiteY84" fmla="*/ 4987899 h 5127782"/>
              <a:gd name="connsiteX85" fmla="*/ 2893785 w 6816037"/>
              <a:gd name="connsiteY85" fmla="*/ 5001743 h 5127782"/>
              <a:gd name="connsiteX86" fmla="*/ 2784545 w 6816037"/>
              <a:gd name="connsiteY86" fmla="*/ 5126298 h 5127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6816037" h="5127782">
                <a:moveTo>
                  <a:pt x="1737096" y="4925030"/>
                </a:moveTo>
                <a:cubicBezTo>
                  <a:pt x="2286552" y="4920140"/>
                  <a:pt x="2914570" y="4878668"/>
                  <a:pt x="3404260" y="4874662"/>
                </a:cubicBezTo>
                <a:cubicBezTo>
                  <a:pt x="4382355" y="4866651"/>
                  <a:pt x="6102054" y="4959492"/>
                  <a:pt x="6409878" y="4706888"/>
                </a:cubicBezTo>
                <a:cubicBezTo>
                  <a:pt x="6626447" y="4528274"/>
                  <a:pt x="6617450" y="3310026"/>
                  <a:pt x="6612951" y="2586147"/>
                </a:cubicBezTo>
                <a:cubicBezTo>
                  <a:pt x="6608453" y="1862738"/>
                  <a:pt x="6623876" y="654858"/>
                  <a:pt x="6264642" y="408852"/>
                </a:cubicBezTo>
                <a:cubicBezTo>
                  <a:pt x="5695264" y="68591"/>
                  <a:pt x="4470397" y="268412"/>
                  <a:pt x="3415828" y="242020"/>
                </a:cubicBezTo>
                <a:cubicBezTo>
                  <a:pt x="2368971" y="288205"/>
                  <a:pt x="882549" y="97810"/>
                  <a:pt x="539380" y="416864"/>
                </a:cubicBezTo>
                <a:cubicBezTo>
                  <a:pt x="139017" y="789172"/>
                  <a:pt x="188500" y="1995638"/>
                  <a:pt x="188500" y="2718575"/>
                </a:cubicBezTo>
                <a:cubicBezTo>
                  <a:pt x="188500" y="3441512"/>
                  <a:pt x="248908" y="4517906"/>
                  <a:pt x="541308" y="4755901"/>
                </a:cubicBezTo>
                <a:cubicBezTo>
                  <a:pt x="716748" y="4898226"/>
                  <a:pt x="1187641" y="4929919"/>
                  <a:pt x="1737096" y="4925030"/>
                </a:cubicBezTo>
                <a:close/>
                <a:moveTo>
                  <a:pt x="2784545" y="5126298"/>
                </a:moveTo>
                <a:cubicBezTo>
                  <a:pt x="2706802" y="5139042"/>
                  <a:pt x="2620106" y="5068338"/>
                  <a:pt x="2621810" y="4967389"/>
                </a:cubicBezTo>
                <a:cubicBezTo>
                  <a:pt x="2527743" y="5108909"/>
                  <a:pt x="2336884" y="5126343"/>
                  <a:pt x="2293940" y="5001743"/>
                </a:cubicBezTo>
                <a:cubicBezTo>
                  <a:pt x="2278944" y="5114550"/>
                  <a:pt x="2083313" y="5172491"/>
                  <a:pt x="2030145" y="4993539"/>
                </a:cubicBezTo>
                <a:cubicBezTo>
                  <a:pt x="1989247" y="5157621"/>
                  <a:pt x="1877458" y="5131984"/>
                  <a:pt x="1809293" y="5050968"/>
                </a:cubicBezTo>
                <a:cubicBezTo>
                  <a:pt x="1778620" y="5065325"/>
                  <a:pt x="1745901" y="5070965"/>
                  <a:pt x="1715227" y="5068402"/>
                </a:cubicBezTo>
                <a:cubicBezTo>
                  <a:pt x="1666149" y="5074042"/>
                  <a:pt x="1623205" y="5044815"/>
                  <a:pt x="1600711" y="5001743"/>
                </a:cubicBezTo>
                <a:cubicBezTo>
                  <a:pt x="1503918" y="5111473"/>
                  <a:pt x="1341688" y="5114550"/>
                  <a:pt x="1303516" y="5001743"/>
                </a:cubicBezTo>
                <a:cubicBezTo>
                  <a:pt x="1285111" y="5114550"/>
                  <a:pt x="1090162" y="5172491"/>
                  <a:pt x="1036994" y="4993539"/>
                </a:cubicBezTo>
                <a:cubicBezTo>
                  <a:pt x="993369" y="5169415"/>
                  <a:pt x="866584" y="5128907"/>
                  <a:pt x="802509" y="5034047"/>
                </a:cubicBezTo>
                <a:cubicBezTo>
                  <a:pt x="691402" y="5126343"/>
                  <a:pt x="574159" y="5027894"/>
                  <a:pt x="600062" y="4915600"/>
                </a:cubicBezTo>
                <a:cubicBezTo>
                  <a:pt x="482819" y="4969952"/>
                  <a:pt x="358079" y="4877656"/>
                  <a:pt x="383981" y="4797153"/>
                </a:cubicBezTo>
                <a:cubicBezTo>
                  <a:pt x="266739" y="4825868"/>
                  <a:pt x="234020" y="4718701"/>
                  <a:pt x="266739" y="4594614"/>
                </a:cubicBezTo>
                <a:cubicBezTo>
                  <a:pt x="157677" y="4594614"/>
                  <a:pt x="132456" y="4476167"/>
                  <a:pt x="216298" y="4322853"/>
                </a:cubicBezTo>
                <a:cubicBezTo>
                  <a:pt x="69063" y="4297215"/>
                  <a:pt x="38389" y="4077755"/>
                  <a:pt x="150178" y="3950591"/>
                </a:cubicBezTo>
                <a:cubicBezTo>
                  <a:pt x="45887" y="3863423"/>
                  <a:pt x="20667" y="3754205"/>
                  <a:pt x="124958" y="3638322"/>
                </a:cubicBezTo>
                <a:cubicBezTo>
                  <a:pt x="124958" y="3638322"/>
                  <a:pt x="-78171" y="3502955"/>
                  <a:pt x="99055" y="3294775"/>
                </a:cubicBezTo>
                <a:cubicBezTo>
                  <a:pt x="-37955" y="3225553"/>
                  <a:pt x="37026" y="3026091"/>
                  <a:pt x="146089" y="2971226"/>
                </a:cubicBezTo>
                <a:cubicBezTo>
                  <a:pt x="-11371" y="2925077"/>
                  <a:pt x="-42726" y="2655880"/>
                  <a:pt x="112688" y="2563584"/>
                </a:cubicBezTo>
                <a:cubicBezTo>
                  <a:pt x="-32501" y="2460007"/>
                  <a:pt x="-25003" y="2188245"/>
                  <a:pt x="99055" y="2061082"/>
                </a:cubicBezTo>
                <a:cubicBezTo>
                  <a:pt x="-67947" y="1998013"/>
                  <a:pt x="217" y="1717534"/>
                  <a:pt x="127003" y="1720611"/>
                </a:cubicBezTo>
                <a:cubicBezTo>
                  <a:pt x="15895" y="1602164"/>
                  <a:pt x="48614" y="1385268"/>
                  <a:pt x="150179" y="1329890"/>
                </a:cubicBezTo>
                <a:cubicBezTo>
                  <a:pt x="82015" y="1269385"/>
                  <a:pt x="106554" y="1124787"/>
                  <a:pt x="183579" y="1087869"/>
                </a:cubicBezTo>
                <a:cubicBezTo>
                  <a:pt x="-3191" y="787393"/>
                  <a:pt x="156995" y="605364"/>
                  <a:pt x="286507" y="648436"/>
                </a:cubicBezTo>
                <a:cubicBezTo>
                  <a:pt x="129730" y="492558"/>
                  <a:pt x="269466" y="261304"/>
                  <a:pt x="450101" y="302325"/>
                </a:cubicBezTo>
                <a:cubicBezTo>
                  <a:pt x="457599" y="93633"/>
                  <a:pt x="680496" y="114143"/>
                  <a:pt x="680496" y="230026"/>
                </a:cubicBezTo>
                <a:cubicBezTo>
                  <a:pt x="680496" y="200799"/>
                  <a:pt x="686631" y="177725"/>
                  <a:pt x="696174" y="157727"/>
                </a:cubicBezTo>
                <a:lnTo>
                  <a:pt x="696174" y="154138"/>
                </a:lnTo>
                <a:cubicBezTo>
                  <a:pt x="739117" y="10053"/>
                  <a:pt x="917707" y="30564"/>
                  <a:pt x="1011774" y="160291"/>
                </a:cubicBezTo>
                <a:cubicBezTo>
                  <a:pt x="1082664" y="30564"/>
                  <a:pt x="1180821" y="-18662"/>
                  <a:pt x="1274887" y="111579"/>
                </a:cubicBezTo>
                <a:cubicBezTo>
                  <a:pt x="1274887" y="111579"/>
                  <a:pt x="1371680" y="-61733"/>
                  <a:pt x="1534592" y="151574"/>
                </a:cubicBezTo>
                <a:cubicBezTo>
                  <a:pt x="1536637" y="148498"/>
                  <a:pt x="1539364" y="148498"/>
                  <a:pt x="1542090" y="148498"/>
                </a:cubicBezTo>
                <a:cubicBezTo>
                  <a:pt x="1608891" y="-15585"/>
                  <a:pt x="1928581" y="-85320"/>
                  <a:pt x="2004925" y="160291"/>
                </a:cubicBezTo>
                <a:cubicBezTo>
                  <a:pt x="2073089" y="30564"/>
                  <a:pt x="2167155" y="59278"/>
                  <a:pt x="2261222" y="189518"/>
                </a:cubicBezTo>
                <a:cubicBezTo>
                  <a:pt x="2261222" y="189518"/>
                  <a:pt x="2367558" y="-67886"/>
                  <a:pt x="2533197" y="157727"/>
                </a:cubicBezTo>
                <a:cubicBezTo>
                  <a:pt x="2588410" y="-15585"/>
                  <a:pt x="2733599" y="61842"/>
                  <a:pt x="2774498" y="200799"/>
                </a:cubicBezTo>
                <a:cubicBezTo>
                  <a:pt x="2794947" y="87992"/>
                  <a:pt x="2967402" y="1337"/>
                  <a:pt x="3074420" y="140294"/>
                </a:cubicBezTo>
                <a:cubicBezTo>
                  <a:pt x="3114637" y="-6868"/>
                  <a:pt x="3294590" y="13130"/>
                  <a:pt x="3388656" y="145934"/>
                </a:cubicBezTo>
                <a:cubicBezTo>
                  <a:pt x="3460229" y="13130"/>
                  <a:pt x="3552250" y="41844"/>
                  <a:pt x="3642909" y="174648"/>
                </a:cubicBezTo>
                <a:cubicBezTo>
                  <a:pt x="3642909" y="174648"/>
                  <a:pt x="3749926" y="-82756"/>
                  <a:pt x="3914884" y="140294"/>
                </a:cubicBezTo>
                <a:cubicBezTo>
                  <a:pt x="3970778" y="-30454"/>
                  <a:pt x="4115286" y="47485"/>
                  <a:pt x="4158911" y="183365"/>
                </a:cubicBezTo>
                <a:cubicBezTo>
                  <a:pt x="4194356" y="-15584"/>
                  <a:pt x="4420662" y="-36095"/>
                  <a:pt x="4491552" y="157727"/>
                </a:cubicBezTo>
                <a:cubicBezTo>
                  <a:pt x="4573349" y="41844"/>
                  <a:pt x="4783295" y="-33018"/>
                  <a:pt x="4890312" y="143370"/>
                </a:cubicBezTo>
                <a:cubicBezTo>
                  <a:pt x="4940754" y="-67886"/>
                  <a:pt x="5164332" y="15694"/>
                  <a:pt x="5162287" y="177725"/>
                </a:cubicBezTo>
                <a:cubicBezTo>
                  <a:pt x="5253627" y="35691"/>
                  <a:pt x="5444486" y="18770"/>
                  <a:pt x="5487430" y="145934"/>
                </a:cubicBezTo>
                <a:cubicBezTo>
                  <a:pt x="5505153" y="30564"/>
                  <a:pt x="5700784" y="-27378"/>
                  <a:pt x="5753952" y="151574"/>
                </a:cubicBezTo>
                <a:cubicBezTo>
                  <a:pt x="5799622" y="-39171"/>
                  <a:pt x="5947538" y="24923"/>
                  <a:pt x="6002751" y="137217"/>
                </a:cubicBezTo>
                <a:cubicBezTo>
                  <a:pt x="6112495" y="44921"/>
                  <a:pt x="6229056" y="137217"/>
                  <a:pt x="6211333" y="250024"/>
                </a:cubicBezTo>
                <a:cubicBezTo>
                  <a:pt x="6211333" y="250024"/>
                  <a:pt x="6214059" y="250024"/>
                  <a:pt x="6214059" y="252587"/>
                </a:cubicBezTo>
                <a:cubicBezTo>
                  <a:pt x="6328575" y="203876"/>
                  <a:pt x="6450589" y="290532"/>
                  <a:pt x="6427413" y="371034"/>
                </a:cubicBezTo>
                <a:cubicBezTo>
                  <a:pt x="6541247" y="342320"/>
                  <a:pt x="6576693" y="449486"/>
                  <a:pt x="6541247" y="573573"/>
                </a:cubicBezTo>
                <a:cubicBezTo>
                  <a:pt x="6650992" y="573573"/>
                  <a:pt x="6676212" y="692020"/>
                  <a:pt x="6592370" y="844822"/>
                </a:cubicBezTo>
                <a:cubicBezTo>
                  <a:pt x="6739605" y="873536"/>
                  <a:pt x="6770279" y="1090432"/>
                  <a:pt x="6658490" y="1217596"/>
                </a:cubicBezTo>
                <a:cubicBezTo>
                  <a:pt x="6762099" y="1307329"/>
                  <a:pt x="6788001" y="1413982"/>
                  <a:pt x="6683710" y="1532429"/>
                </a:cubicBezTo>
                <a:cubicBezTo>
                  <a:pt x="6683710" y="1532429"/>
                  <a:pt x="6886839" y="1665233"/>
                  <a:pt x="6709613" y="1873413"/>
                </a:cubicBezTo>
                <a:cubicBezTo>
                  <a:pt x="6846623" y="1945711"/>
                  <a:pt x="6785275" y="2127227"/>
                  <a:pt x="6676212" y="2179529"/>
                </a:cubicBezTo>
                <a:cubicBezTo>
                  <a:pt x="6836398" y="2225677"/>
                  <a:pt x="6851394" y="2514872"/>
                  <a:pt x="6695980" y="2604604"/>
                </a:cubicBezTo>
                <a:cubicBezTo>
                  <a:pt x="6858892" y="2702028"/>
                  <a:pt x="6848668" y="2974302"/>
                  <a:pt x="6709613" y="3107106"/>
                </a:cubicBezTo>
                <a:cubicBezTo>
                  <a:pt x="6876615" y="3170175"/>
                  <a:pt x="6808451" y="3453217"/>
                  <a:pt x="6681665" y="3450653"/>
                </a:cubicBezTo>
                <a:cubicBezTo>
                  <a:pt x="6792773" y="3566024"/>
                  <a:pt x="6808451" y="3809070"/>
                  <a:pt x="6706886" y="3863423"/>
                </a:cubicBezTo>
                <a:cubicBezTo>
                  <a:pt x="6775732" y="3924441"/>
                  <a:pt x="6732107" y="4140824"/>
                  <a:pt x="6658490" y="4175692"/>
                </a:cubicBezTo>
                <a:cubicBezTo>
                  <a:pt x="6820720" y="4377718"/>
                  <a:pt x="6678939" y="4585897"/>
                  <a:pt x="6549427" y="4542313"/>
                </a:cubicBezTo>
                <a:cubicBezTo>
                  <a:pt x="6681665" y="4741775"/>
                  <a:pt x="6541247" y="4929957"/>
                  <a:pt x="6358567" y="4865863"/>
                </a:cubicBezTo>
                <a:cubicBezTo>
                  <a:pt x="6350388" y="5077119"/>
                  <a:pt x="6127491" y="5054044"/>
                  <a:pt x="6127491" y="4941238"/>
                </a:cubicBezTo>
                <a:cubicBezTo>
                  <a:pt x="6132944" y="5048404"/>
                  <a:pt x="6038878" y="5100193"/>
                  <a:pt x="5957081" y="5091476"/>
                </a:cubicBezTo>
                <a:cubicBezTo>
                  <a:pt x="5893688" y="5088399"/>
                  <a:pt x="5825524" y="5048404"/>
                  <a:pt x="5779172" y="4984310"/>
                </a:cubicBezTo>
                <a:cubicBezTo>
                  <a:pt x="5708282" y="5117114"/>
                  <a:pt x="5616942" y="5085835"/>
                  <a:pt x="5522875" y="4955595"/>
                </a:cubicBezTo>
                <a:cubicBezTo>
                  <a:pt x="5522875" y="4955595"/>
                  <a:pt x="5415858" y="5212999"/>
                  <a:pt x="5250900" y="4987899"/>
                </a:cubicBezTo>
                <a:cubicBezTo>
                  <a:pt x="5195006" y="5160698"/>
                  <a:pt x="5050498" y="5082759"/>
                  <a:pt x="5006873" y="4947391"/>
                </a:cubicBezTo>
                <a:cubicBezTo>
                  <a:pt x="4987105" y="5059685"/>
                  <a:pt x="4816695" y="5146341"/>
                  <a:pt x="4710359" y="5004820"/>
                </a:cubicBezTo>
                <a:cubicBezTo>
                  <a:pt x="4667415" y="5152494"/>
                  <a:pt x="4488825" y="5131984"/>
                  <a:pt x="4394759" y="4998667"/>
                </a:cubicBezTo>
                <a:cubicBezTo>
                  <a:pt x="4323868" y="5131984"/>
                  <a:pt x="4232528" y="5102756"/>
                  <a:pt x="4138462" y="4969952"/>
                </a:cubicBezTo>
                <a:cubicBezTo>
                  <a:pt x="4138462" y="4969952"/>
                  <a:pt x="4032126" y="5227356"/>
                  <a:pt x="3868532" y="5004820"/>
                </a:cubicBezTo>
                <a:cubicBezTo>
                  <a:pt x="3813319" y="5175055"/>
                  <a:pt x="3668129" y="5100193"/>
                  <a:pt x="3625186" y="4961748"/>
                </a:cubicBezTo>
                <a:cubicBezTo>
                  <a:pt x="3589740" y="5160698"/>
                  <a:pt x="3364117" y="5183772"/>
                  <a:pt x="3289818" y="4987899"/>
                </a:cubicBezTo>
                <a:cubicBezTo>
                  <a:pt x="3208703" y="5102756"/>
                  <a:pt x="3000121" y="5178132"/>
                  <a:pt x="2893785" y="5001743"/>
                </a:cubicBezTo>
                <a:cubicBezTo>
                  <a:pt x="2874614" y="5080964"/>
                  <a:pt x="2831191" y="5118652"/>
                  <a:pt x="2784545" y="5126298"/>
                </a:cubicBezTo>
                <a:close/>
              </a:path>
            </a:pathLst>
          </a:custGeom>
          <a:solidFill>
            <a:srgbClr val="B7D574"/>
          </a:solidFill>
          <a:ln w="1905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98212400-0E01-DA40-A2E2-B199DA8B6BD6}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282691" y="264616"/>
            <a:ext cx="6292616" cy="461426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solidFill>
            <a:schemeClr val="accent2"/>
          </a:solidFill>
          <a:ln w="19050">
            <a:solidFill>
              <a:srgbClr val="00B050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C676E52-75A9-0042-BF34-8A9AAD5E5537}"/>
              </a:ext>
            </a:extLst>
          </p:cNvPr>
          <p:cNvSpPr/>
          <p:nvPr userDrawn="1"/>
        </p:nvSpPr>
        <p:spPr>
          <a:xfrm>
            <a:off x="4859677" y="4928056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en-VN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90" r:id="rId2"/>
    <p:sldLayoutId id="2147483685" r:id="rId3"/>
    <p:sldLayoutId id="2147483691" r:id="rId4"/>
    <p:sldLayoutId id="2147483687" r:id="rId5"/>
    <p:sldLayoutId id="2147483692" r:id="rId6"/>
    <p:sldLayoutId id="2147483686" r:id="rId7"/>
    <p:sldLayoutId id="2147483693" r:id="rId8"/>
    <p:sldLayoutId id="2147483688" r:id="rId9"/>
    <p:sldLayoutId id="2147483694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png"/><Relationship Id="rId7" Type="http://schemas.microsoft.com/office/2007/relationships/hdphoto" Target="../media/hdphoto5.wdp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4" Type="http://schemas.microsoft.com/office/2007/relationships/hdphoto" Target="../media/hdphoto7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microsoft.com/office/2007/relationships/hdphoto" Target="../media/hdphoto3.wdp"/><Relationship Id="rId5" Type="http://schemas.openxmlformats.org/officeDocument/2006/relationships/image" Target="../media/image9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png"/><Relationship Id="rId7" Type="http://schemas.microsoft.com/office/2007/relationships/hdphoto" Target="../media/hdphoto5.wdp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5.xml"/><Relationship Id="rId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6.xml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7.xml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microsoft.com/office/2007/relationships/hdphoto" Target="../media/hdphoto6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png"/><Relationship Id="rId7" Type="http://schemas.microsoft.com/office/2007/relationships/hdphoto" Target="../media/hdphoto5.wdp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0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1" y="372137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C74B4AB-E5C6-8441-95A7-756FEF37A7F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2000"/>
                    </a14:imgEffect>
                  </a14:imgLayer>
                </a14:imgProps>
              </a:ext>
            </a:extLst>
          </a:blip>
          <a:srcRect l="7250" t="8731" r="10105" b="10572"/>
          <a:stretch/>
        </p:blipFill>
        <p:spPr>
          <a:xfrm>
            <a:off x="1505528" y="286327"/>
            <a:ext cx="4481237" cy="4485036"/>
          </a:xfrm>
          <a:prstGeom prst="ellipse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650746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1189116" y="427126"/>
            <a:ext cx="5160769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LUYỆN ĐỌC LẠI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17479D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9893" y="427126"/>
            <a:ext cx="582308" cy="52517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746086" y="817621"/>
            <a:ext cx="5365827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Gọi bạn 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FFAB40">
                  <a:lumMod val="50000"/>
                </a:srgbClr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602081" y="1281218"/>
            <a:ext cx="5985777" cy="336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Tự xa xưa thuở nào	    Bê vàng đi tìm cỏ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Trong rừng cây sâu thẳm	    Lang thang quên đường về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Đôi bạn sống bên nhau	    Dê trắng thương bạn quá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Bê vàng và dê trắng	    Chạy khắp nẻo tìm bê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			    Đến bây giờ dê trắng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Một năm, trời hạn hán	    Vẫn gọi hoài: “Bê! Bê!”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Suối cạn, cỏ héo khô			(Định Hải)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Lấy gì nuôi đôi bạn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Chờ mưa đến bao giờ?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690EC3B-891B-417A-A712-D5F0015B33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123" y="1366959"/>
            <a:ext cx="304770" cy="28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CCAB96B-6FE5-4EDE-ABE3-7E5F314AEE00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71" y="3212179"/>
            <a:ext cx="288000" cy="28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A4E56CF-13A6-4CFC-BDFF-C89478191F7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249" y="1357200"/>
            <a:ext cx="288000" cy="28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55818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600F577-F819-4602-BCEB-985221633540}"/>
              </a:ext>
            </a:extLst>
          </p:cNvPr>
          <p:cNvSpPr txBox="1"/>
          <p:nvPr/>
        </p:nvSpPr>
        <p:spPr>
          <a:xfrm>
            <a:off x="371285" y="1829689"/>
            <a:ext cx="6119826" cy="7357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1. </a:t>
            </a:r>
            <a:r>
              <a:rPr lang="vi-VN" sz="1500" dirty="0">
                <a:latin typeface="UTM Avo" panose="02040603050506020204" pitchFamily="18" charset="0"/>
              </a:rPr>
              <a:t>Tìm từ ngữ thể hiện tâm trạng của dê trắng khi không thấy bạn trở về?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C88818-C0C0-400F-98A9-FC392E078C62}"/>
              </a:ext>
            </a:extLst>
          </p:cNvPr>
          <p:cNvSpPr txBox="1"/>
          <p:nvPr/>
        </p:nvSpPr>
        <p:spPr>
          <a:xfrm>
            <a:off x="366889" y="3027929"/>
            <a:ext cx="6119826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2.</a:t>
            </a:r>
            <a:r>
              <a:rPr lang="vi-VN" sz="1500" dirty="0">
                <a:latin typeface="UTM Avo" panose="02040603050506020204" pitchFamily="18" charset="0"/>
              </a:rPr>
              <a:t> Đóng vai một người bạn trong rừng, nói lời an ủi dê trắng.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3700BE8-37E7-464C-9E38-7AD2A3E286EA}"/>
              </a:ext>
            </a:extLst>
          </p:cNvPr>
          <p:cNvSpPr txBox="1"/>
          <p:nvPr/>
        </p:nvSpPr>
        <p:spPr>
          <a:xfrm>
            <a:off x="366889" y="2453636"/>
            <a:ext cx="6119826" cy="394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thương bạn quá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73E9D45-67EF-4AB1-80E5-0AB1231A2BFF}"/>
              </a:ext>
            </a:extLst>
          </p:cNvPr>
          <p:cNvSpPr txBox="1"/>
          <p:nvPr/>
        </p:nvSpPr>
        <p:spPr>
          <a:xfrm>
            <a:off x="366889" y="3372300"/>
            <a:ext cx="6119826" cy="7357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Mình biết cậu đang rất buòn và nhớ bê vàng. Đừng lo lắng quá, bê vàng sẽ sớm tìm được đường về nhà thôi!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90CBE52-488B-43ED-B921-C6338D91C5E2}"/>
              </a:ext>
            </a:extLst>
          </p:cNvPr>
          <p:cNvSpPr txBox="1"/>
          <p:nvPr/>
        </p:nvSpPr>
        <p:spPr>
          <a:xfrm>
            <a:off x="1688168" y="491298"/>
            <a:ext cx="569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LUYỆN TẬP</a:t>
            </a:r>
            <a:endParaRPr lang="en-US" sz="36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DCAA0CD-3CB0-A342-B7A2-3C0456D13B7A}"/>
              </a:ext>
            </a:extLst>
          </p:cNvPr>
          <p:cNvGrpSpPr/>
          <p:nvPr/>
        </p:nvGrpSpPr>
        <p:grpSpPr>
          <a:xfrm>
            <a:off x="350263" y="359989"/>
            <a:ext cx="1321279" cy="1271773"/>
            <a:chOff x="230909" y="2046038"/>
            <a:chExt cx="6400800" cy="2906867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0E0E7F41-22B8-FB40-B638-09ED47948E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37000"/>
                      </a14:imgEffect>
                      <a14:imgEffect>
                        <a14:brightnessContrast bright="4000"/>
                      </a14:imgEffect>
                    </a14:imgLayer>
                  </a14:imgProps>
                </a:ext>
              </a:extLst>
            </a:blip>
            <a:srcRect t="2099"/>
            <a:stretch/>
          </p:blipFill>
          <p:spPr>
            <a:xfrm>
              <a:off x="230909" y="2046038"/>
              <a:ext cx="6400800" cy="2906867"/>
            </a:xfrm>
            <a:prstGeom prst="ellipse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CDB01AC-A7EC-2946-8155-D4E44F9E55A3}"/>
                </a:ext>
              </a:extLst>
            </p:cNvPr>
            <p:cNvSpPr/>
            <p:nvPr/>
          </p:nvSpPr>
          <p:spPr>
            <a:xfrm>
              <a:off x="1265881" y="2307310"/>
              <a:ext cx="1671283" cy="87293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560864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 uiExpand="1" build="p"/>
      <p:bldP spid="11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319656" y="617893"/>
            <a:ext cx="1635626" cy="603178"/>
            <a:chOff x="347364" y="617893"/>
            <a:chExt cx="1635626" cy="603178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17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47364" y="636296"/>
              <a:ext cx="161364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BÀI 17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A5FE461F-E49E-4C41-98B4-152CC73E746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3665" y="1371656"/>
            <a:ext cx="695814" cy="36671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600F577-F819-4602-BCEB-985221633540}"/>
              </a:ext>
            </a:extLst>
          </p:cNvPr>
          <p:cNvSpPr txBox="1"/>
          <p:nvPr/>
        </p:nvSpPr>
        <p:spPr>
          <a:xfrm>
            <a:off x="1566064" y="1263967"/>
            <a:ext cx="5572410" cy="739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latin typeface="UTM Avo" panose="02040603050506020204" pitchFamily="18" charset="0"/>
              </a:rPr>
              <a:t>Bạn của em là ai? (bạn cùng lớp/ bạn hàng xóm/ </a:t>
            </a:r>
          </a:p>
          <a:p>
            <a:pPr algn="just">
              <a:lnSpc>
                <a:spcPct val="150000"/>
              </a:lnSpc>
            </a:pPr>
            <a:r>
              <a:rPr lang="vi-VN" sz="1500" dirty="0">
                <a:latin typeface="UTM Avo" panose="02040603050506020204" pitchFamily="18" charset="0"/>
              </a:rPr>
              <a:t>bạn cũ…) </a:t>
            </a:r>
            <a:endParaRPr lang="en-US" sz="1500" b="1" dirty="0">
              <a:latin typeface="UTM Avo" panose="0204060305050602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E5C1EC-8C5B-43EE-95C4-CF1A3893B387}"/>
              </a:ext>
            </a:extLst>
          </p:cNvPr>
          <p:cNvSpPr txBox="1"/>
          <p:nvPr/>
        </p:nvSpPr>
        <p:spPr>
          <a:xfrm>
            <a:off x="1566064" y="1271975"/>
            <a:ext cx="5365827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latin typeface="UTM Avo" panose="02040603050506020204" pitchFamily="18" charset="0"/>
              </a:rPr>
              <a:t>Em chơi với bạn từ bao giờ?</a:t>
            </a:r>
            <a:endParaRPr lang="en-US" sz="1500" b="1" dirty="0">
              <a:latin typeface="UTM Avo" panose="0204060305050602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5F25FF7-2799-4101-8689-8B71C6B4E403}"/>
              </a:ext>
            </a:extLst>
          </p:cNvPr>
          <p:cNvSpPr txBox="1"/>
          <p:nvPr/>
        </p:nvSpPr>
        <p:spPr>
          <a:xfrm>
            <a:off x="1566063" y="1263966"/>
            <a:ext cx="5365827" cy="739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500" dirty="0">
                <a:latin typeface="UTM Avo" panose="02040603050506020204" pitchFamily="18" charset="0"/>
              </a:rPr>
              <a:t>Em thường chơi gì với bạn? Em thích nhất ỏ bạn </a:t>
            </a:r>
          </a:p>
          <a:p>
            <a:pPr>
              <a:lnSpc>
                <a:spcPct val="150000"/>
              </a:lnSpc>
            </a:pPr>
            <a:r>
              <a:rPr lang="vi-VN" sz="1500" dirty="0">
                <a:latin typeface="UTM Avo" panose="02040603050506020204" pitchFamily="18" charset="0"/>
              </a:rPr>
              <a:t>điều gì? </a:t>
            </a:r>
            <a:endParaRPr lang="en-US" sz="1500" b="1" dirty="0">
              <a:latin typeface="UTM Avo" panose="0204060305050602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5B728C-6E08-431C-95CB-497657ACF5B5}"/>
              </a:ext>
            </a:extLst>
          </p:cNvPr>
          <p:cNvSpPr txBox="1"/>
          <p:nvPr/>
        </p:nvSpPr>
        <p:spPr>
          <a:xfrm>
            <a:off x="1933303" y="247076"/>
            <a:ext cx="37240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000" dirty="0">
                <a:solidFill>
                  <a:schemeClr val="accent2"/>
                </a:solidFill>
                <a:latin typeface="UTM Cookies" panose="02040603050506020204" pitchFamily="18" charset="0"/>
              </a:rPr>
              <a:t>GỌI BẠN </a:t>
            </a:r>
            <a:endParaRPr lang="en-US" sz="60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7E52720-6E92-3B4D-BF89-2A2BA8D8A07A}"/>
              </a:ext>
            </a:extLst>
          </p:cNvPr>
          <p:cNvGrpSpPr/>
          <p:nvPr/>
        </p:nvGrpSpPr>
        <p:grpSpPr>
          <a:xfrm>
            <a:off x="230909" y="2003142"/>
            <a:ext cx="6400800" cy="2949763"/>
            <a:chOff x="230909" y="2046038"/>
            <a:chExt cx="6400800" cy="2906867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A65A6AF-58E8-274F-B594-038A810832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37000"/>
                      </a14:imgEffect>
                      <a14:imgEffect>
                        <a14:brightnessContrast bright="4000"/>
                      </a14:imgEffect>
                    </a14:imgLayer>
                  </a14:imgProps>
                </a:ext>
              </a:extLst>
            </a:blip>
            <a:srcRect t="2099"/>
            <a:stretch/>
          </p:blipFill>
          <p:spPr>
            <a:xfrm>
              <a:off x="230909" y="2046038"/>
              <a:ext cx="6400800" cy="2906867"/>
            </a:xfrm>
            <a:prstGeom prst="round2SameRect">
              <a:avLst>
                <a:gd name="adj1" fmla="val 5288"/>
                <a:gd name="adj2" fmla="val 29551"/>
              </a:avLst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7A1BB48-D6DD-AF40-ACFA-09ACF2A5E45B}"/>
                </a:ext>
              </a:extLst>
            </p:cNvPr>
            <p:cNvSpPr/>
            <p:nvPr/>
          </p:nvSpPr>
          <p:spPr>
            <a:xfrm>
              <a:off x="1265882" y="2189018"/>
              <a:ext cx="1671282" cy="95133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617567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1218102" y="460493"/>
            <a:ext cx="81358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490538"/>
            <a:ext cx="582308" cy="52517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746086" y="726182"/>
            <a:ext cx="5365827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0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Gọi bạn </a:t>
            </a:r>
            <a:endParaRPr lang="en-US" sz="20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602081" y="1189779"/>
            <a:ext cx="5985777" cy="336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Tự xa xưa thuở nào	    Bê vàng đi tìm cỏ</a:t>
            </a:r>
          </a:p>
          <a:p>
            <a:pPr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Trong rừng cây sâu thẳm	    Lang thang quên đường về</a:t>
            </a:r>
          </a:p>
          <a:p>
            <a:pPr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Đôi bạn sống bên nhau	    Dê trắng thương bạn quá</a:t>
            </a:r>
          </a:p>
          <a:p>
            <a:pPr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Bê vàng và dê trắng	    Chạy khắp nẻo tìm bê</a:t>
            </a:r>
          </a:p>
          <a:p>
            <a:pPr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			    Đến bây giờ dê trắng</a:t>
            </a:r>
          </a:p>
          <a:p>
            <a:pPr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Một năm, trời hạn hán	    Vẫn gọi hoài: “Bê! Bê!”</a:t>
            </a:r>
          </a:p>
          <a:p>
            <a:pPr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Suối cạn, cỏ héo khô			(Định Hải)</a:t>
            </a:r>
          </a:p>
          <a:p>
            <a:pPr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Lấy gì nuôi đôi bạn</a:t>
            </a:r>
          </a:p>
          <a:p>
            <a:pPr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Chờ mưa đến bao giờ?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690EC3B-891B-417A-A712-D5F0015B33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123" y="1275520"/>
            <a:ext cx="304770" cy="28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CCAB96B-6FE5-4EDE-ABE3-7E5F314AEE00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71" y="3120740"/>
            <a:ext cx="288000" cy="28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A4E56CF-13A6-4CFC-BDFF-C89478191F7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249" y="1265761"/>
            <a:ext cx="288000" cy="28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12644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1218102" y="460493"/>
            <a:ext cx="81358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800" b="1" i="0" u="none" strike="noStrike" kern="0" cap="none" spc="0" normalizeH="0" baseline="0" noProof="0" dirty="0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ĐỌC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17479D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490538"/>
            <a:ext cx="582308" cy="52517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746086" y="745160"/>
            <a:ext cx="5365827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Gọi bạn 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FFAB40">
                  <a:lumMod val="50000"/>
                </a:srgbClr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602081" y="1189779"/>
            <a:ext cx="5985777" cy="336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Tự xa xưa </a:t>
            </a:r>
            <a:r>
              <a:rPr kumimoji="0" lang="vi-VN" sz="16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thuở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nào	    Bê vàng đi tìm cỏ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Trong rừng cây sâu thẳm	    Lang thang quên đường về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Đôi bạn sống bên nhau	    Dê trắng thương bạn quá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Bê vàng và dê trắng	    Chạy </a:t>
            </a:r>
            <a:r>
              <a:rPr kumimoji="0" lang="vi-VN" sz="16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khắp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vi-VN" sz="16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nẻo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tìm bê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			    Đến bây giờ dê trắng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Một năm, trời hạn hán	    Vẫn gọi hoài: “Bê! Bê!”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Suối cạn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, cỏ héo khô			(Định Hải)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Lấy gì 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nuôi đôi bạn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Chờ mưa đến bao giờ?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50350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1218102" y="460493"/>
            <a:ext cx="81358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490538"/>
            <a:ext cx="582308" cy="52517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746084" y="941167"/>
            <a:ext cx="5365827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Ngắt nghỉ câu</a:t>
            </a:r>
            <a:endParaRPr lang="en-US" sz="1800" b="1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E52BE51-D649-4526-9277-FF3ADEE969EC}"/>
              </a:ext>
            </a:extLst>
          </p:cNvPr>
          <p:cNvSpPr/>
          <p:nvPr/>
        </p:nvSpPr>
        <p:spPr>
          <a:xfrm>
            <a:off x="1960350" y="1629962"/>
            <a:ext cx="3337759" cy="21184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Một năm, trời hạn hán	</a:t>
            </a:r>
          </a:p>
          <a:p>
            <a:pPr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Suối cạn, cỏ héo khô	</a:t>
            </a:r>
          </a:p>
          <a:p>
            <a:pPr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Lấy gì nuôi đôi bạn</a:t>
            </a:r>
          </a:p>
          <a:p>
            <a:pPr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Chờ mưa đến bao giờ?</a:t>
            </a:r>
          </a:p>
          <a:p>
            <a:pPr algn="just">
              <a:lnSpc>
                <a:spcPct val="150000"/>
              </a:lnSpc>
            </a:pPr>
            <a:endParaRPr lang="vi-VN" sz="180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B68DD48-9047-4C0E-873F-F9EFE47EFA41}"/>
              </a:ext>
            </a:extLst>
          </p:cNvPr>
          <p:cNvCxnSpPr/>
          <p:nvPr/>
        </p:nvCxnSpPr>
        <p:spPr>
          <a:xfrm flipH="1">
            <a:off x="3083811" y="1718524"/>
            <a:ext cx="103849" cy="353729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37919CD-4816-4F2E-BB42-70A80787DE0B}"/>
              </a:ext>
            </a:extLst>
          </p:cNvPr>
          <p:cNvCxnSpPr/>
          <p:nvPr/>
        </p:nvCxnSpPr>
        <p:spPr>
          <a:xfrm flipH="1">
            <a:off x="3046598" y="2146357"/>
            <a:ext cx="103849" cy="353729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24CFEEF-212F-42B3-BBBF-4D440F828404}"/>
              </a:ext>
            </a:extLst>
          </p:cNvPr>
          <p:cNvCxnSpPr/>
          <p:nvPr/>
        </p:nvCxnSpPr>
        <p:spPr>
          <a:xfrm flipH="1">
            <a:off x="4179383" y="2515299"/>
            <a:ext cx="103849" cy="353729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E5EBDDA-DD2C-4A8F-B8C1-CA4801437ACA}"/>
              </a:ext>
            </a:extLst>
          </p:cNvPr>
          <p:cNvCxnSpPr/>
          <p:nvPr/>
        </p:nvCxnSpPr>
        <p:spPr>
          <a:xfrm flipH="1">
            <a:off x="4433042" y="2130275"/>
            <a:ext cx="103849" cy="353729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34DDAAC-18E1-413F-B350-330F0AF8449A}"/>
              </a:ext>
            </a:extLst>
          </p:cNvPr>
          <p:cNvCxnSpPr/>
          <p:nvPr/>
        </p:nvCxnSpPr>
        <p:spPr>
          <a:xfrm flipH="1">
            <a:off x="4536891" y="1718523"/>
            <a:ext cx="103849" cy="353729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4C9B04D-77F6-4ABC-A7F4-7426302A4626}"/>
              </a:ext>
            </a:extLst>
          </p:cNvPr>
          <p:cNvCxnSpPr/>
          <p:nvPr/>
        </p:nvCxnSpPr>
        <p:spPr>
          <a:xfrm flipH="1">
            <a:off x="4712327" y="2940603"/>
            <a:ext cx="103849" cy="353729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03CBC27-4077-460A-A843-2A2D268BAADA}"/>
              </a:ext>
            </a:extLst>
          </p:cNvPr>
          <p:cNvCxnSpPr/>
          <p:nvPr/>
        </p:nvCxnSpPr>
        <p:spPr>
          <a:xfrm flipH="1">
            <a:off x="4675114" y="2940603"/>
            <a:ext cx="103849" cy="353729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3F690967-064D-8748-A92F-E0115BD8DAEC}"/>
              </a:ext>
            </a:extLst>
          </p:cNvPr>
          <p:cNvSpPr/>
          <p:nvPr/>
        </p:nvSpPr>
        <p:spPr>
          <a:xfrm>
            <a:off x="1960350" y="2453191"/>
            <a:ext cx="3429000" cy="86446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vi-VN" sz="1800" dirty="0">
                <a:solidFill>
                  <a:schemeClr val="tx2">
                    <a:lumMod val="75000"/>
                  </a:schemeClr>
                </a:solidFill>
                <a:latin typeface="UTM Avo" panose="02040603050506020204" pitchFamily="18" charset="0"/>
              </a:rPr>
              <a:t>Lấy gì nuôi đôi bạn</a:t>
            </a:r>
          </a:p>
          <a:p>
            <a:pPr lvl="0" algn="just">
              <a:lnSpc>
                <a:spcPct val="150000"/>
              </a:lnSpc>
            </a:pPr>
            <a:r>
              <a:rPr lang="vi-VN" sz="1800" dirty="0">
                <a:solidFill>
                  <a:schemeClr val="tx2">
                    <a:lumMod val="75000"/>
                  </a:schemeClr>
                </a:solidFill>
                <a:latin typeface="UTM Avo" panose="02040603050506020204" pitchFamily="18" charset="0"/>
              </a:rPr>
              <a:t>Chờ mưa đến bao giờ?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47767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1218102" y="460493"/>
            <a:ext cx="81358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490538"/>
            <a:ext cx="582308" cy="52517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746084" y="941167"/>
            <a:ext cx="5365827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Từ ngữ</a:t>
            </a:r>
            <a:endParaRPr lang="en-US" sz="1800" b="1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A05FE84-F3FF-423B-ADA4-6F77209D652D}"/>
              </a:ext>
            </a:extLst>
          </p:cNvPr>
          <p:cNvSpPr/>
          <p:nvPr/>
        </p:nvSpPr>
        <p:spPr>
          <a:xfrm>
            <a:off x="460224" y="1435196"/>
            <a:ext cx="5996762" cy="455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     sâu thẳm</a:t>
            </a:r>
            <a:endParaRPr lang="vi-VN" sz="1800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C8AD751-7B5F-4219-A003-AE328012CD5C}"/>
              </a:ext>
            </a:extLst>
          </p:cNvPr>
          <p:cNvSpPr/>
          <p:nvPr/>
        </p:nvSpPr>
        <p:spPr>
          <a:xfrm>
            <a:off x="550605" y="1572625"/>
            <a:ext cx="233916" cy="233916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DB3B055-88C0-4489-85E5-255792E07D74}"/>
              </a:ext>
            </a:extLst>
          </p:cNvPr>
          <p:cNvSpPr/>
          <p:nvPr/>
        </p:nvSpPr>
        <p:spPr>
          <a:xfrm>
            <a:off x="443723" y="1988211"/>
            <a:ext cx="5996762" cy="455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     hạn hán</a:t>
            </a:r>
            <a:endParaRPr lang="vi-VN" sz="1800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EE7A823-F02D-42E8-B9FF-4F60A41569EE}"/>
              </a:ext>
            </a:extLst>
          </p:cNvPr>
          <p:cNvSpPr/>
          <p:nvPr/>
        </p:nvSpPr>
        <p:spPr>
          <a:xfrm>
            <a:off x="534104" y="2125640"/>
            <a:ext cx="233916" cy="233916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328293F-F72F-43FB-9BA4-B9D0C61407F1}"/>
              </a:ext>
            </a:extLst>
          </p:cNvPr>
          <p:cNvSpPr/>
          <p:nvPr/>
        </p:nvSpPr>
        <p:spPr>
          <a:xfrm>
            <a:off x="430620" y="2902754"/>
            <a:ext cx="5996762" cy="455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     lang thang</a:t>
            </a:r>
            <a:endParaRPr lang="vi-VN" sz="1800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59D35A2D-7C61-42A0-A3D0-621EF4C4A8B9}"/>
              </a:ext>
            </a:extLst>
          </p:cNvPr>
          <p:cNvSpPr/>
          <p:nvPr/>
        </p:nvSpPr>
        <p:spPr>
          <a:xfrm>
            <a:off x="521001" y="3040183"/>
            <a:ext cx="233916" cy="233916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BCDD889-B037-48BC-924C-9A4CE9368C89}"/>
              </a:ext>
            </a:extLst>
          </p:cNvPr>
          <p:cNvSpPr txBox="1"/>
          <p:nvPr/>
        </p:nvSpPr>
        <p:spPr>
          <a:xfrm>
            <a:off x="1877000" y="1435120"/>
            <a:ext cx="1620348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: rất sâu</a:t>
            </a:r>
            <a:endParaRPr lang="en-US" sz="1800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CB31532-EB2E-4893-AE1C-4532B4B27355}"/>
              </a:ext>
            </a:extLst>
          </p:cNvPr>
          <p:cNvSpPr txBox="1"/>
          <p:nvPr/>
        </p:nvSpPr>
        <p:spPr>
          <a:xfrm>
            <a:off x="1728878" y="1987389"/>
            <a:ext cx="4894156" cy="448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: tình trạng thiếu nước do nắng lâu, không </a:t>
            </a:r>
            <a:endParaRPr lang="en-US" sz="1800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FD2C794-FA8D-4AD2-81B3-5C706935CCDB}"/>
              </a:ext>
            </a:extLst>
          </p:cNvPr>
          <p:cNvSpPr txBox="1"/>
          <p:nvPr/>
        </p:nvSpPr>
        <p:spPr>
          <a:xfrm>
            <a:off x="2102240" y="2914685"/>
            <a:ext cx="4415523" cy="448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: đi hết chỗ này đến chỗ khác, không</a:t>
            </a:r>
            <a:endParaRPr lang="en-US" sz="1800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E468B57-FA7B-9E49-93A8-F96975D88D23}"/>
              </a:ext>
            </a:extLst>
          </p:cNvPr>
          <p:cNvSpPr txBox="1"/>
          <p:nvPr/>
        </p:nvSpPr>
        <p:spPr>
          <a:xfrm>
            <a:off x="746084" y="2379881"/>
            <a:ext cx="4894156" cy="448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mưa gây ra</a:t>
            </a:r>
            <a:endParaRPr lang="en-US" sz="1800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781C6D7-AB98-514A-A3F5-ED5DF746614F}"/>
              </a:ext>
            </a:extLst>
          </p:cNvPr>
          <p:cNvSpPr/>
          <p:nvPr/>
        </p:nvSpPr>
        <p:spPr>
          <a:xfrm>
            <a:off x="727884" y="3307177"/>
            <a:ext cx="22252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1800" dirty="0">
                <a:solidFill>
                  <a:srgbClr val="FC7D77">
                    <a:lumMod val="50000"/>
                  </a:srgbClr>
                </a:solidFill>
                <a:latin typeface="UTM Avo" panose="02040603050506020204" pitchFamily="18" charset="0"/>
              </a:rPr>
              <a:t>dừng lại ở nơi nào</a:t>
            </a:r>
            <a:endParaRPr lang="en-VN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75883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/>
      <p:bldP spid="5" grpId="0" animBg="1"/>
      <p:bldP spid="24" grpId="0"/>
      <p:bldP spid="25" grpId="0" animBg="1"/>
      <p:bldP spid="27" grpId="0"/>
      <p:bldP spid="28" grpId="0" animBg="1"/>
      <p:bldP spid="29" grpId="0"/>
      <p:bldP spid="30" grpId="0"/>
      <p:bldP spid="31" grpId="0"/>
      <p:bldP spid="18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600F577-F819-4602-BCEB-985221633540}"/>
              </a:ext>
            </a:extLst>
          </p:cNvPr>
          <p:cNvSpPr txBox="1"/>
          <p:nvPr/>
        </p:nvSpPr>
        <p:spPr>
          <a:xfrm>
            <a:off x="371285" y="1705000"/>
            <a:ext cx="6119826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1. </a:t>
            </a:r>
            <a:r>
              <a:rPr lang="vi-VN" sz="1500" dirty="0">
                <a:latin typeface="UTM Avo" panose="02040603050506020204" pitchFamily="18" charset="0"/>
              </a:rPr>
              <a:t>Câu chuyện được kể trong bài thơ diễn ra ở đâu? Khi nào?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C88818-C0C0-400F-98A9-FC392E078C62}"/>
              </a:ext>
            </a:extLst>
          </p:cNvPr>
          <p:cNvSpPr txBox="1"/>
          <p:nvPr/>
        </p:nvSpPr>
        <p:spPr>
          <a:xfrm>
            <a:off x="369087" y="2933834"/>
            <a:ext cx="6119826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2. </a:t>
            </a:r>
            <a:r>
              <a:rPr lang="vi-VN" sz="1500" dirty="0">
                <a:latin typeface="UTM Avo" panose="02040603050506020204" pitchFamily="18" charset="0"/>
              </a:rPr>
              <a:t>Chuyện gì xảy ra khi bê vàng lang thang đi tìm cỏ?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3700BE8-37E7-464C-9E38-7AD2A3E286EA}"/>
              </a:ext>
            </a:extLst>
          </p:cNvPr>
          <p:cNvSpPr txBox="1"/>
          <p:nvPr/>
        </p:nvSpPr>
        <p:spPr>
          <a:xfrm>
            <a:off x="369087" y="3326762"/>
            <a:ext cx="6119826" cy="7357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Một năm trời hạn hán, cỏ cây héo khô, bê vàng không chờ được mưa để có cỏ ăn nên đã lang thang đi tìm cỏ.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238813-6EDC-49C5-8D5C-B80523462C08}"/>
              </a:ext>
            </a:extLst>
          </p:cNvPr>
          <p:cNvSpPr txBox="1"/>
          <p:nvPr/>
        </p:nvSpPr>
        <p:spPr>
          <a:xfrm>
            <a:off x="1688168" y="491298"/>
            <a:ext cx="569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TRẢ LỜI CÂU HỎI</a:t>
            </a:r>
            <a:endParaRPr lang="en-US" sz="36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6E2D3D4-2484-7740-9823-338975BA474D}"/>
              </a:ext>
            </a:extLst>
          </p:cNvPr>
          <p:cNvGrpSpPr/>
          <p:nvPr/>
        </p:nvGrpSpPr>
        <p:grpSpPr>
          <a:xfrm>
            <a:off x="350263" y="359989"/>
            <a:ext cx="1321279" cy="1271773"/>
            <a:chOff x="230909" y="2046038"/>
            <a:chExt cx="6400800" cy="2906867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1DF52794-E1CD-FE42-907A-C64592F922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37000"/>
                      </a14:imgEffect>
                      <a14:imgEffect>
                        <a14:brightnessContrast bright="4000"/>
                      </a14:imgEffect>
                    </a14:imgLayer>
                  </a14:imgProps>
                </a:ext>
              </a:extLst>
            </a:blip>
            <a:srcRect t="2099"/>
            <a:stretch/>
          </p:blipFill>
          <p:spPr>
            <a:xfrm>
              <a:off x="230909" y="2046038"/>
              <a:ext cx="6400800" cy="2906867"/>
            </a:xfrm>
            <a:prstGeom prst="ellipse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91F34C2-A394-354A-B0C2-F935E88F598E}"/>
                </a:ext>
              </a:extLst>
            </p:cNvPr>
            <p:cNvSpPr/>
            <p:nvPr/>
          </p:nvSpPr>
          <p:spPr>
            <a:xfrm>
              <a:off x="1265881" y="2307310"/>
              <a:ext cx="1671283" cy="87293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9DC59F8C-EFBC-E845-85DB-19AF407A4D02}"/>
              </a:ext>
            </a:extLst>
          </p:cNvPr>
          <p:cNvSpPr txBox="1"/>
          <p:nvPr/>
        </p:nvSpPr>
        <p:spPr>
          <a:xfrm>
            <a:off x="369087" y="2059338"/>
            <a:ext cx="6119826" cy="7357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vi-VN" sz="1500" dirty="0">
                <a:solidFill>
                  <a:schemeClr val="tx2">
                    <a:lumMod val="75000"/>
                  </a:schemeClr>
                </a:solidFill>
                <a:latin typeface="UTM Avo" panose="02040603050506020204" pitchFamily="18" charset="0"/>
              </a:rPr>
              <a:t>Câu chuyện được kể diễn ra từ thuở xa xưa, trong rừng xanh sâu thẳm.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51072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  <p:bldP spid="11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6CA379CB-0389-436E-A39A-02101050944A}"/>
              </a:ext>
            </a:extLst>
          </p:cNvPr>
          <p:cNvSpPr txBox="1"/>
          <p:nvPr/>
        </p:nvSpPr>
        <p:spPr>
          <a:xfrm>
            <a:off x="455481" y="829103"/>
            <a:ext cx="6119826" cy="453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3. </a:t>
            </a:r>
            <a:r>
              <a:rPr lang="vi-VN" sz="1800" dirty="0">
                <a:latin typeface="UTM Avo" panose="02040603050506020204" pitchFamily="18" charset="0"/>
              </a:rPr>
              <a:t>Khi bê vàng quên đường về, dê trắng đã làm gì?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6BE8217-8760-4D3B-A9E2-3B3779B8A853}"/>
              </a:ext>
            </a:extLst>
          </p:cNvPr>
          <p:cNvSpPr txBox="1"/>
          <p:nvPr/>
        </p:nvSpPr>
        <p:spPr>
          <a:xfrm>
            <a:off x="455481" y="1185599"/>
            <a:ext cx="6119826" cy="455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vi-VN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Dê trắng chạy khắp nẻo tìm bê và gọi bê.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CC31278-DE2E-4526-AD44-9F3D6AAAB580}"/>
              </a:ext>
            </a:extLst>
          </p:cNvPr>
          <p:cNvSpPr txBox="1"/>
          <p:nvPr/>
        </p:nvSpPr>
        <p:spPr>
          <a:xfrm>
            <a:off x="455481" y="1967226"/>
            <a:ext cx="6119826" cy="453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4. </a:t>
            </a:r>
            <a:r>
              <a:rPr lang="vi-VN" sz="1800" dirty="0">
                <a:latin typeface="UTM Avo" panose="02040603050506020204" pitchFamily="18" charset="0"/>
              </a:rPr>
              <a:t>Nêu cảm nghĩ của em về bê vàng và dê trắng?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EFFEDE6-1EDD-1A47-A218-9F0B7397E44A}"/>
              </a:ext>
            </a:extLst>
          </p:cNvPr>
          <p:cNvSpPr txBox="1"/>
          <p:nvPr/>
        </p:nvSpPr>
        <p:spPr>
          <a:xfrm>
            <a:off x="455481" y="2364317"/>
            <a:ext cx="6119826" cy="864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vi-VN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Dê trắng và bê vàng là hai người bạn rất thân thiết. Tình bạn của hai bạn thật đẹp và đáng quý.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83294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2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1189116" y="427126"/>
            <a:ext cx="5160769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Học thuộc lòng 2 khổ thơ đầu 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17479D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9893" y="427126"/>
            <a:ext cx="582308" cy="52517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746086" y="817621"/>
            <a:ext cx="5365827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Gọi bạn 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FFAB40">
                  <a:lumMod val="50000"/>
                </a:srgbClr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602081" y="1281218"/>
            <a:ext cx="5985777" cy="336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Tự xa xưa thuở nào	    Bê vàng đi tìm cỏ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Trong rừng cây sâu thẳm	    Lang thang quên đường về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Đôi bạn sống bên nhau	    Dê trắng thương bạn quá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Bê vàng và dê trắng	    Chạy khắp nẻo tìm bê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			    Đến bây giờ dê trắng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Một năm, trời hạn hán	    Vẫn gọi hoài: “Bê! Bê!”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Suối cạn, cỏ héo khô			(Định Hải)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Lấy gì nuôi đôi bạn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Chờ mưa đến bao giờ?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690EC3B-891B-417A-A712-D5F0015B33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123" y="1366959"/>
            <a:ext cx="304770" cy="28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CCAB96B-6FE5-4EDE-ABE3-7E5F314AEE00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71" y="3212179"/>
            <a:ext cx="288000" cy="28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A4E56CF-13A6-4CFC-BDFF-C89478191F7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249" y="1357200"/>
            <a:ext cx="288000" cy="28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4039931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Bai1.Emlahocsinhlop2[20210529004629700].mdb"/>
  <p:tag name="ARS_RESPONSE_PERSONNUM" val="10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451</TotalTime>
  <Words>762</Words>
  <Application>Microsoft Office PowerPoint</Application>
  <PresentationFormat>Custom</PresentationFormat>
  <Paragraphs>84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Montserrat</vt:lpstr>
      <vt:lpstr>Arial</vt:lpstr>
      <vt:lpstr>UTM Avo</vt:lpstr>
      <vt:lpstr>Wingdings</vt:lpstr>
      <vt:lpstr>Kalam</vt:lpstr>
      <vt:lpstr>UTM Cookies</vt:lpstr>
      <vt:lpstr>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Administrator</cp:lastModifiedBy>
  <cp:revision>92</cp:revision>
  <dcterms:modified xsi:type="dcterms:W3CDTF">2024-11-20T14:54:58Z</dcterms:modified>
</cp:coreProperties>
</file>