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28"/>
  </p:notesMasterIdLst>
  <p:sldIdLst>
    <p:sldId id="256" r:id="rId7"/>
    <p:sldId id="263" r:id="rId8"/>
    <p:sldId id="265" r:id="rId9"/>
    <p:sldId id="341" r:id="rId10"/>
    <p:sldId id="342" r:id="rId11"/>
    <p:sldId id="257" r:id="rId12"/>
    <p:sldId id="343" r:id="rId13"/>
    <p:sldId id="259" r:id="rId14"/>
    <p:sldId id="340" r:id="rId15"/>
    <p:sldId id="345" r:id="rId16"/>
    <p:sldId id="346" r:id="rId17"/>
    <p:sldId id="347" r:id="rId18"/>
    <p:sldId id="348" r:id="rId19"/>
    <p:sldId id="262" r:id="rId20"/>
    <p:sldId id="271" r:id="rId21"/>
    <p:sldId id="319" r:id="rId22"/>
    <p:sldId id="261" r:id="rId23"/>
    <p:sldId id="349" r:id="rId24"/>
    <p:sldId id="350" r:id="rId25"/>
    <p:sldId id="35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4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5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58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690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19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19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29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9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3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8.png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3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321267" y="2765588"/>
            <a:ext cx="919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tserrat Medium" panose="00000600000000000000" pitchFamily="2" charset="0"/>
              <a:cs typeface="+mn-ea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C5F6A0-8637-4E89-800E-6651537E301C}"/>
              </a:ext>
            </a:extLst>
          </p:cNvPr>
          <p:cNvSpPr txBox="1"/>
          <p:nvPr/>
        </p:nvSpPr>
        <p:spPr>
          <a:xfrm>
            <a:off x="1388629" y="6448370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05244"/>
              </p:ext>
            </p:extLst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:a16="http://schemas.microsoft.com/office/drawing/2014/main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:a16="http://schemas.microsoft.com/office/drawing/2014/main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C4CB-464F-4010-BF0C-D070CFB8B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16DECC-2C91-4CB5-9A87-064E187BF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pic>
        <p:nvPicPr>
          <p:cNvPr id="5" name="1166">
            <a:extLst>
              <a:ext uri="{FF2B5EF4-FFF2-40B4-BE49-F238E27FC236}">
                <a16:creationId xmlns:a16="http://schemas.microsoft.com/office/drawing/2014/main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:a16="http://schemas.microsoft.com/office/drawing/2014/main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+mj-lt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Hằng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ngày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thường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vệ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367</Words>
  <Application>Microsoft Office PowerPoint</Application>
  <PresentationFormat>Widescreen</PresentationFormat>
  <Paragraphs>64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.VnAvant</vt:lpstr>
      <vt:lpstr>Arial</vt:lpstr>
      <vt:lpstr>Calibri</vt:lpstr>
      <vt:lpstr>Calibri Light</vt:lpstr>
      <vt:lpstr>Montserrat Medium</vt:lpstr>
      <vt:lpstr>Times New Roman</vt:lpstr>
      <vt:lpstr>字魂59号-创粗黑</vt:lpstr>
      <vt:lpstr>方正卡通简体</vt:lpstr>
      <vt:lpstr>Office Theme</vt:lpstr>
      <vt:lpstr>Office 主题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SKY</cp:lastModifiedBy>
  <cp:revision>27</cp:revision>
  <dcterms:created xsi:type="dcterms:W3CDTF">2021-04-22T02:25:44Z</dcterms:created>
  <dcterms:modified xsi:type="dcterms:W3CDTF">2024-10-08T05:19:40Z</dcterms:modified>
</cp:coreProperties>
</file>