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80" r:id="rId3"/>
    <p:sldId id="268" r:id="rId4"/>
    <p:sldId id="257" r:id="rId5"/>
    <p:sldId id="276" r:id="rId6"/>
    <p:sldId id="277" r:id="rId7"/>
    <p:sldId id="278" r:id="rId8"/>
    <p:sldId id="279" r:id="rId9"/>
    <p:sldId id="259" r:id="rId10"/>
    <p:sldId id="269" r:id="rId11"/>
    <p:sldId id="273" r:id="rId12"/>
    <p:sldId id="274" r:id="rId13"/>
    <p:sldId id="275" r:id="rId14"/>
    <p:sldId id="272" r:id="rId15"/>
    <p:sldId id="271" r:id="rId16"/>
    <p:sldId id="265" r:id="rId17"/>
    <p:sldId id="266"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69" d="100"/>
          <a:sy n="69" d="100"/>
        </p:scale>
        <p:origin x="-60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9/28/2021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F556B-8FEB-48C1-B5F8-F58043FC437D}" type="slidenum">
              <a:rPr lang="en-US" smtClean="0"/>
              <a:t>1</a:t>
            </a:fld>
            <a:endParaRPr lang="en-US"/>
          </a:p>
        </p:txBody>
      </p:sp>
    </p:spTree>
    <p:extLst>
      <p:ext uri="{BB962C8B-B14F-4D97-AF65-F5344CB8AC3E}">
        <p14:creationId xmlns:p14="http://schemas.microsoft.com/office/powerpoint/2010/main" val="242924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hét</a:t>
            </a:r>
            <a:r>
              <a:rPr lang="en-US" dirty="0"/>
              <a:t> </a:t>
            </a:r>
            <a:r>
              <a:rPr lang="en-US" dirty="0" err="1"/>
              <a:t>bài</a:t>
            </a:r>
            <a:r>
              <a:rPr lang="en-US" dirty="0"/>
              <a:t> </a:t>
            </a:r>
            <a:r>
              <a:rPr lang="en-US" dirty="0" err="1"/>
              <a:t>tập</a:t>
            </a:r>
            <a:r>
              <a:rPr lang="en-US" dirty="0"/>
              <a:t> </a:t>
            </a:r>
            <a:r>
              <a:rPr lang="en-US" dirty="0" err="1"/>
              <a:t>tầm</a:t>
            </a:r>
            <a:r>
              <a:rPr lang="en-US" dirty="0"/>
              <a:t> </a:t>
            </a:r>
            <a:r>
              <a:rPr lang="en-US" dirty="0" err="1"/>
              <a:t>vông</a:t>
            </a:r>
            <a:r>
              <a:rPr lang="en-US" dirty="0"/>
              <a:t>. </a:t>
            </a:r>
            <a:r>
              <a:rPr lang="en-US" dirty="0" err="1"/>
              <a:t>Để</a:t>
            </a:r>
            <a:r>
              <a:rPr lang="en-US" dirty="0"/>
              <a:t> 1 </a:t>
            </a:r>
            <a:r>
              <a:rPr lang="en-US" dirty="0" err="1"/>
              <a:t>hạt</a:t>
            </a:r>
            <a:r>
              <a:rPr lang="en-US" dirty="0"/>
              <a:t> </a:t>
            </a:r>
            <a:r>
              <a:rPr lang="en-US" dirty="0" err="1"/>
              <a:t>đỗ</a:t>
            </a:r>
            <a:r>
              <a:rPr lang="en-US" dirty="0"/>
              <a:t> </a:t>
            </a:r>
            <a:r>
              <a:rPr lang="en-US" dirty="0" err="1"/>
              <a:t>trong</a:t>
            </a:r>
            <a:r>
              <a:rPr lang="en-US" dirty="0"/>
              <a:t> </a:t>
            </a:r>
            <a:r>
              <a:rPr lang="en-US" dirty="0" err="1"/>
              <a:t>tay</a:t>
            </a:r>
            <a:r>
              <a:rPr lang="en-US" dirty="0"/>
              <a:t> </a:t>
            </a:r>
            <a:r>
              <a:rPr lang="en-US" dirty="0" err="1"/>
              <a:t>và</a:t>
            </a:r>
            <a:r>
              <a:rPr lang="en-US" dirty="0"/>
              <a:t> </a:t>
            </a:r>
            <a:r>
              <a:rPr lang="en-US" dirty="0" err="1"/>
              <a:t>đố</a:t>
            </a:r>
            <a:r>
              <a:rPr lang="en-US" dirty="0"/>
              <a:t> HS </a:t>
            </a:r>
            <a:r>
              <a:rPr lang="en-US" dirty="0" err="1"/>
              <a:t>tay</a:t>
            </a:r>
            <a:r>
              <a:rPr lang="en-US" dirty="0"/>
              <a:t> </a:t>
            </a:r>
            <a:r>
              <a:rPr lang="en-US" dirty="0" err="1"/>
              <a:t>nào</a:t>
            </a:r>
            <a:r>
              <a:rPr lang="en-US" dirty="0"/>
              <a:t> </a:t>
            </a:r>
            <a:r>
              <a:rPr lang="en-US" dirty="0" err="1"/>
              <a:t>có</a:t>
            </a:r>
            <a:r>
              <a:rPr lang="en-US" dirty="0"/>
              <a:t>. =&gt; GT </a:t>
            </a:r>
            <a:r>
              <a:rPr lang="en-US" dirty="0" err="1"/>
              <a:t>bài</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3</a:t>
            </a:fld>
            <a:endParaRPr lang="en-US"/>
          </a:p>
        </p:txBody>
      </p:sp>
    </p:spTree>
    <p:extLst>
      <p:ext uri="{BB962C8B-B14F-4D97-AF65-F5344CB8AC3E}">
        <p14:creationId xmlns:p14="http://schemas.microsoft.com/office/powerpoint/2010/main" val="5668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4</a:t>
            </a:fld>
            <a:endParaRPr lang="en-US"/>
          </a:p>
        </p:txBody>
      </p:sp>
    </p:spTree>
    <p:extLst>
      <p:ext uri="{BB962C8B-B14F-4D97-AF65-F5344CB8AC3E}">
        <p14:creationId xmlns:p14="http://schemas.microsoft.com/office/powerpoint/2010/main" val="405106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nghe</a:t>
            </a:r>
            <a:r>
              <a:rPr lang="en-US" dirty="0"/>
              <a:t> </a:t>
            </a:r>
            <a:r>
              <a:rPr lang="en-US" dirty="0" err="1"/>
              <a:t>lại</a:t>
            </a:r>
            <a:r>
              <a:rPr lang="en-US" dirty="0"/>
              <a:t> </a:t>
            </a:r>
            <a:r>
              <a:rPr lang="en-US" dirty="0" err="1"/>
              <a:t>một</a:t>
            </a:r>
            <a:r>
              <a:rPr lang="en-US" dirty="0"/>
              <a:t> </a:t>
            </a:r>
            <a:r>
              <a:rPr lang="en-US" dirty="0" err="1"/>
              <a:t>lần</a:t>
            </a:r>
            <a:r>
              <a:rPr lang="en-US" dirty="0"/>
              <a:t> </a:t>
            </a:r>
            <a:r>
              <a:rPr lang="en-US" dirty="0" err="1"/>
              <a:t>sau</a:t>
            </a:r>
            <a:r>
              <a:rPr lang="en-US" dirty="0"/>
              <a:t> </a:t>
            </a:r>
            <a:r>
              <a:rPr lang="en-US" dirty="0" err="1"/>
              <a:t>khi</a:t>
            </a:r>
            <a:r>
              <a:rPr lang="en-US" dirty="0"/>
              <a:t> </a:t>
            </a:r>
            <a:r>
              <a:rPr lang="en-US" dirty="0" err="1"/>
              <a:t>đã</a:t>
            </a:r>
            <a:r>
              <a:rPr lang="en-US" dirty="0"/>
              <a:t> </a:t>
            </a:r>
            <a:r>
              <a:rPr lang="en-US" dirty="0" err="1"/>
              <a:t>đọc</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gợi</a:t>
            </a:r>
            <a:r>
              <a:rPr lang="en-US" dirty="0"/>
              <a:t> ý </a:t>
            </a:r>
            <a:r>
              <a:rPr lang="en-US" dirty="0" err="1"/>
              <a:t>dưới</a:t>
            </a:r>
            <a:r>
              <a:rPr lang="en-US" dirty="0"/>
              <a:t> </a:t>
            </a:r>
            <a:r>
              <a:rPr lang="en-US" dirty="0" err="1"/>
              <a:t>tranh</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11</a:t>
            </a:fld>
            <a:endParaRPr lang="en-US"/>
          </a:p>
        </p:txBody>
      </p:sp>
    </p:spTree>
    <p:extLst>
      <p:ext uri="{BB962C8B-B14F-4D97-AF65-F5344CB8AC3E}">
        <p14:creationId xmlns:p14="http://schemas.microsoft.com/office/powerpoint/2010/main" val="383149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12</a:t>
            </a:fld>
            <a:endParaRPr lang="en-US"/>
          </a:p>
        </p:txBody>
      </p:sp>
    </p:spTree>
    <p:extLst>
      <p:ext uri="{BB962C8B-B14F-4D97-AF65-F5344CB8AC3E}">
        <p14:creationId xmlns:p14="http://schemas.microsoft.com/office/powerpoint/2010/main" val="237668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fld id="{704F556B-8FEB-48C1-B5F8-F58043FC437D}" type="slidenum">
              <a:rPr lang="en-US" smtClean="0"/>
              <a:t>13</a:t>
            </a:fld>
            <a:endParaRPr lang="en-US"/>
          </a:p>
        </p:txBody>
      </p:sp>
    </p:spTree>
    <p:extLst>
      <p:ext uri="{BB962C8B-B14F-4D97-AF65-F5344CB8AC3E}">
        <p14:creationId xmlns:p14="http://schemas.microsoft.com/office/powerpoint/2010/main" val="407880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dirty="0"/>
              <a:t> </a:t>
            </a:r>
            <a:r>
              <a:rPr lang="en-US" dirty="0" err="1"/>
              <a:t>thể</a:t>
            </a:r>
            <a:r>
              <a:rPr lang="en-US" dirty="0"/>
              <a:t> </a:t>
            </a:r>
            <a:r>
              <a:rPr lang="en-US" dirty="0" err="1"/>
              <a:t>hỏi</a:t>
            </a:r>
            <a:r>
              <a:rPr lang="en-US" dirty="0"/>
              <a:t> them </a:t>
            </a:r>
            <a:r>
              <a:rPr lang="en-US" dirty="0" err="1"/>
              <a:t>để</a:t>
            </a:r>
            <a:r>
              <a:rPr lang="en-US" dirty="0"/>
              <a:t> </a:t>
            </a:r>
            <a:r>
              <a:rPr lang="en-US" dirty="0" err="1"/>
              <a:t>đưa</a:t>
            </a:r>
            <a:r>
              <a:rPr lang="en-US" dirty="0"/>
              <a:t> ra </a:t>
            </a:r>
            <a:r>
              <a:rPr lang="en-US" dirty="0" err="1"/>
              <a:t>kết</a:t>
            </a:r>
            <a:r>
              <a:rPr lang="en-US" dirty="0"/>
              <a:t> </a:t>
            </a:r>
            <a:r>
              <a:rPr lang="en-US" dirty="0" err="1"/>
              <a:t>luận</a:t>
            </a:r>
            <a:r>
              <a:rPr lang="en-US" dirty="0"/>
              <a:t>: </a:t>
            </a:r>
            <a:r>
              <a:rPr lang="vi-VN" b="0" i="0" dirty="0">
                <a:solidFill>
                  <a:srgbClr val="444444"/>
                </a:solidFill>
                <a:effectLst/>
                <a:latin typeface="Open Sans" panose="020B0606030504020204" pitchFamily="34" charset="0"/>
              </a:rPr>
              <a:t>Đỗ con lớn lên được là nhờ có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15</a:t>
            </a:fld>
            <a:endParaRPr lang="en-US"/>
          </a:p>
        </p:txBody>
      </p:sp>
    </p:spTree>
    <p:extLst>
      <p:ext uri="{BB962C8B-B14F-4D97-AF65-F5344CB8AC3E}">
        <p14:creationId xmlns:p14="http://schemas.microsoft.com/office/powerpoint/2010/main" val="24757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16</a:t>
            </a:fld>
            <a:endParaRPr lang="en-US"/>
          </a:p>
        </p:txBody>
      </p:sp>
    </p:spTree>
    <p:extLst>
      <p:ext uri="{BB962C8B-B14F-4D97-AF65-F5344CB8AC3E}">
        <p14:creationId xmlns:p14="http://schemas.microsoft.com/office/powerpoint/2010/main" val="84985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3A4D96-D4C2-456B-BC80-B0F8E55A4446}"/>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5" name="Footer Placeholder 4">
            <a:extLst>
              <a:ext uri="{FF2B5EF4-FFF2-40B4-BE49-F238E27FC236}">
                <a16:creationId xmlns:a16="http://schemas.microsoft.com/office/drawing/2014/main" xmlns=""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395E8B-17AA-4846-ACEB-46124BC7C028}"/>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5" name="Footer Placeholder 4">
            <a:extLst>
              <a:ext uri="{FF2B5EF4-FFF2-40B4-BE49-F238E27FC236}">
                <a16:creationId xmlns:a16="http://schemas.microsoft.com/office/drawing/2014/main" xmlns=""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EC9DF-C15E-4A1F-BFC0-B30F8D7402CF}"/>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5" name="Footer Placeholder 4">
            <a:extLst>
              <a:ext uri="{FF2B5EF4-FFF2-40B4-BE49-F238E27FC236}">
                <a16:creationId xmlns:a16="http://schemas.microsoft.com/office/drawing/2014/main" xmlns=""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096B6-E30C-4D23-B9FF-C03DC6EE691A}"/>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5" name="Footer Placeholder 4">
            <a:extLst>
              <a:ext uri="{FF2B5EF4-FFF2-40B4-BE49-F238E27FC236}">
                <a16:creationId xmlns:a16="http://schemas.microsoft.com/office/drawing/2014/main" xmlns=""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DB7D0F-62A8-4110-ADB2-09903FEEEC58}"/>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5" name="Footer Placeholder 4">
            <a:extLst>
              <a:ext uri="{FF2B5EF4-FFF2-40B4-BE49-F238E27FC236}">
                <a16:creationId xmlns:a16="http://schemas.microsoft.com/office/drawing/2014/main" xmlns=""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FBEB4A-D8F3-4BAB-804A-5FAFCE4C955F}"/>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6" name="Footer Placeholder 5">
            <a:extLst>
              <a:ext uri="{FF2B5EF4-FFF2-40B4-BE49-F238E27FC236}">
                <a16:creationId xmlns:a16="http://schemas.microsoft.com/office/drawing/2014/main" xmlns=""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6DA6CB-FCF9-4413-8DEF-9C16A50238B3}"/>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8" name="Footer Placeholder 7">
            <a:extLst>
              <a:ext uri="{FF2B5EF4-FFF2-40B4-BE49-F238E27FC236}">
                <a16:creationId xmlns:a16="http://schemas.microsoft.com/office/drawing/2014/main" xmlns=""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297A88-1381-42C2-975B-A201A18CF766}"/>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4" name="Footer Placeholder 3">
            <a:extLst>
              <a:ext uri="{FF2B5EF4-FFF2-40B4-BE49-F238E27FC236}">
                <a16:creationId xmlns:a16="http://schemas.microsoft.com/office/drawing/2014/main" xmlns=""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5FE1F8-D97A-4DD7-85BE-0842736378F4}"/>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3" name="Footer Placeholder 2">
            <a:extLst>
              <a:ext uri="{FF2B5EF4-FFF2-40B4-BE49-F238E27FC236}">
                <a16:creationId xmlns:a16="http://schemas.microsoft.com/office/drawing/2014/main" xmlns=""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6E1450-AADE-47DF-BECC-1779F070E4F4}"/>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6" name="Footer Placeholder 5">
            <a:extLst>
              <a:ext uri="{FF2B5EF4-FFF2-40B4-BE49-F238E27FC236}">
                <a16:creationId xmlns:a16="http://schemas.microsoft.com/office/drawing/2014/main" xmlns=""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1B9164D-CFEF-45B7-8129-DD599AA3B8C3}"/>
              </a:ext>
            </a:extLst>
          </p:cNvPr>
          <p:cNvSpPr>
            <a:spLocks noGrp="1"/>
          </p:cNvSpPr>
          <p:nvPr>
            <p:ph type="dt" sz="half" idx="10"/>
          </p:nvPr>
        </p:nvSpPr>
        <p:spPr/>
        <p:txBody>
          <a:bodyPr/>
          <a:lstStyle/>
          <a:p>
            <a:fld id="{9BF06B03-135E-4169-9B02-3E1AF83E1D74}" type="datetimeFigureOut">
              <a:rPr lang="en-US" smtClean="0"/>
              <a:t>9/28/2021</a:t>
            </a:fld>
            <a:endParaRPr lang="en-US"/>
          </a:p>
        </p:txBody>
      </p:sp>
      <p:sp>
        <p:nvSpPr>
          <p:cNvPr id="6" name="Footer Placeholder 5">
            <a:extLst>
              <a:ext uri="{FF2B5EF4-FFF2-40B4-BE49-F238E27FC236}">
                <a16:creationId xmlns:a16="http://schemas.microsoft.com/office/drawing/2014/main" xmlns=""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9/28/2021</a:t>
            </a:fld>
            <a:endParaRPr lang="en-US"/>
          </a:p>
        </p:txBody>
      </p:sp>
      <p:sp>
        <p:nvSpPr>
          <p:cNvPr id="5" name="Footer Placeholder 4">
            <a:extLst>
              <a:ext uri="{FF2B5EF4-FFF2-40B4-BE49-F238E27FC236}">
                <a16:creationId xmlns:a16="http://schemas.microsoft.com/office/drawing/2014/main" xmlns=""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microsoft.com/office/2007/relationships/hdphoto" Target="../media/hdphoto5.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xmlns=""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Rectangle: Top Corners Rounded 5">
              <a:extLst>
                <a:ext uri="{FF2B5EF4-FFF2-40B4-BE49-F238E27FC236}">
                  <a16:creationId xmlns:a16="http://schemas.microsoft.com/office/drawing/2014/main" xmlns=""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74868E0A-2416-446D-A73D-ACD3DF98E98D}"/>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xmlns=""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xmlns="" id="{1C324108-EAA6-43AE-8FF0-8A59FE0BF50D}"/>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xmlns="" id="{84B74FF0-B630-468D-A6E9-9839E02CBB16}"/>
                </a:ext>
              </a:extLst>
            </p:cNvPr>
            <p:cNvPicPr>
              <a:picLocks noChangeAspect="1"/>
            </p:cNvPicPr>
            <p:nvPr/>
          </p:nvPicPr>
          <p:blipFill rotWithShape="1">
            <a:blip r:embed="rId5"/>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xmlns="" id="{40772002-0148-4CA0-976E-FF3780FF6FB8}"/>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xmlns=""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文本框 22">
            <a:extLst>
              <a:ext uri="{FF2B5EF4-FFF2-40B4-BE49-F238E27FC236}">
                <a16:creationId xmlns:a16="http://schemas.microsoft.com/office/drawing/2014/main" xmlns=""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itchFamily="18" charset="0"/>
                <a:ea typeface="Arial-Rounded" panose="020B0500000000000000" pitchFamily="34" charset="0"/>
                <a:cs typeface="Times New Roman" pitchFamily="18" charset="0"/>
              </a:rPr>
              <a:t>Bài</a:t>
            </a:r>
            <a:endParaRPr lang="en-US" altLang="zh-CN" sz="4800" b="1" dirty="0">
              <a:solidFill>
                <a:schemeClr val="bg1"/>
              </a:solidFill>
              <a:effectLst/>
              <a:latin typeface="Times New Roman" pitchFamily="18" charset="0"/>
              <a:ea typeface="Arial-Rounded" panose="020B0500000000000000" pitchFamily="34" charset="0"/>
              <a:cs typeface="Times New Roman" pitchFamily="18" charset="0"/>
            </a:endParaRPr>
          </a:p>
          <a:p>
            <a:pPr algn="ctr"/>
            <a:r>
              <a:rPr lang="en-US" altLang="zh-CN" sz="4800" b="1" dirty="0">
                <a:solidFill>
                  <a:schemeClr val="bg1"/>
                </a:solidFill>
                <a:latin typeface="Times New Roman" pitchFamily="18" charset="0"/>
                <a:ea typeface="Arial-Rounded" panose="020B0500000000000000" pitchFamily="34" charset="0"/>
                <a:cs typeface="Times New Roman" pitchFamily="18" charset="0"/>
              </a:rPr>
              <a:t>7</a:t>
            </a:r>
            <a:r>
              <a:rPr lang="en-US" altLang="zh-CN" sz="4800" b="1" dirty="0">
                <a:solidFill>
                  <a:schemeClr val="bg1"/>
                </a:solidFill>
                <a:effectLst/>
                <a:latin typeface="Times New Roman" pitchFamily="18" charset="0"/>
                <a:ea typeface="Arial-Rounded" panose="020B0500000000000000" pitchFamily="34" charset="0"/>
                <a:cs typeface="Times New Roman" pitchFamily="18" charset="0"/>
              </a:rPr>
              <a:t> </a:t>
            </a:r>
          </a:p>
        </p:txBody>
      </p:sp>
      <p:sp>
        <p:nvSpPr>
          <p:cNvPr id="14" name="文本框 22">
            <a:extLst>
              <a:ext uri="{FF2B5EF4-FFF2-40B4-BE49-F238E27FC236}">
                <a16:creationId xmlns:a16="http://schemas.microsoft.com/office/drawing/2014/main" xmlns="" id="{45B103D2-C1B2-4858-9DE1-957197353ADC}"/>
              </a:ext>
            </a:extLst>
          </p:cNvPr>
          <p:cNvSpPr txBox="1"/>
          <p:nvPr/>
        </p:nvSpPr>
        <p:spPr>
          <a:xfrm>
            <a:off x="4920822" y="1314316"/>
            <a:ext cx="3825467" cy="923330"/>
          </a:xfrm>
          <a:prstGeom prst="rect">
            <a:avLst/>
          </a:prstGeom>
          <a:noFill/>
        </p:spPr>
        <p:txBody>
          <a:bodyPr wrap="square" rtlCol="0">
            <a:spAutoFit/>
          </a:bodyPr>
          <a:lstStyle/>
          <a:p>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Nói</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và</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nghe</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15" name="文本框 22">
            <a:extLst>
              <a:ext uri="{FF2B5EF4-FFF2-40B4-BE49-F238E27FC236}">
                <a16:creationId xmlns:a16="http://schemas.microsoft.com/office/drawing/2014/main" xmlns="" id="{4AEE775C-168E-485E-ABF3-70F73CDBE3E5}"/>
              </a:ext>
            </a:extLst>
          </p:cNvPr>
          <p:cNvSpPr txBox="1"/>
          <p:nvPr/>
        </p:nvSpPr>
        <p:spPr>
          <a:xfrm>
            <a:off x="4171442" y="3623337"/>
            <a:ext cx="4731257" cy="1754326"/>
          </a:xfrm>
          <a:prstGeom prst="rect">
            <a:avLst/>
          </a:prstGeom>
          <a:noFill/>
        </p:spPr>
        <p:txBody>
          <a:bodyPr wrap="square" rtlCol="0">
            <a:spAutoFit/>
          </a:bodyPr>
          <a:lstStyle/>
          <a:p>
            <a:pPr algn="ct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Kể</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chuyện</a:t>
            </a:r>
            <a:endParaRPr lang="en-US" altLang="zh-CN" sz="5400" dirty="0">
              <a:solidFill>
                <a:srgbClr val="FF0000"/>
              </a:solidFill>
              <a:latin typeface="Times New Roman" pitchFamily="18" charset="0"/>
              <a:ea typeface="思源黑体 CN Bold" panose="020B0800000000000000" pitchFamily="34" charset="-122"/>
              <a:cs typeface="Times New Roman" pitchFamily="18" charset="0"/>
            </a:endParaRPr>
          </a:p>
          <a:p>
            <a:pPr algn="ct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CHÚ ĐỖ CON</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89BBD667-3ABC-4A61-B8DC-AE35B8D7599D}"/>
              </a:ext>
            </a:extLst>
          </p:cNvPr>
          <p:cNvSpPr txBox="1"/>
          <p:nvPr/>
        </p:nvSpPr>
        <p:spPr>
          <a:xfrm>
            <a:off x="0" y="462179"/>
            <a:ext cx="4427621"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Nghe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xmlns="" id="{C9DFF4B7-3184-479F-935E-613700AE9A3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25439" r="50198" b="49052"/>
          <a:stretch/>
        </p:blipFill>
        <p:spPr>
          <a:xfrm>
            <a:off x="4057313" y="784487"/>
            <a:ext cx="3687006" cy="2961856"/>
          </a:xfrm>
          <a:prstGeom prst="rect">
            <a:avLst/>
          </a:prstGeom>
        </p:spPr>
      </p:pic>
      <p:pic>
        <p:nvPicPr>
          <p:cNvPr id="13" name="Picture 12">
            <a:extLst>
              <a:ext uri="{FF2B5EF4-FFF2-40B4-BE49-F238E27FC236}">
                <a16:creationId xmlns:a16="http://schemas.microsoft.com/office/drawing/2014/main" xmlns="" id="{706F8086-8459-425D-82F4-B2F8D2B9B1A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58901" r="50658" b="15263"/>
          <a:stretch/>
        </p:blipFill>
        <p:spPr>
          <a:xfrm>
            <a:off x="1248996" y="3806184"/>
            <a:ext cx="3687006" cy="2999829"/>
          </a:xfrm>
          <a:prstGeom prst="rect">
            <a:avLst/>
          </a:prstGeom>
        </p:spPr>
      </p:pic>
      <p:pic>
        <p:nvPicPr>
          <p:cNvPr id="14" name="Picture 13">
            <a:extLst>
              <a:ext uri="{FF2B5EF4-FFF2-40B4-BE49-F238E27FC236}">
                <a16:creationId xmlns:a16="http://schemas.microsoft.com/office/drawing/2014/main" xmlns="" id="{22B1AE61-2754-4150-94A1-CE40AE83122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308" t="25439" r="27369" b="49450"/>
          <a:stretch/>
        </p:blipFill>
        <p:spPr>
          <a:xfrm>
            <a:off x="7878853" y="768331"/>
            <a:ext cx="3687007" cy="2934561"/>
          </a:xfrm>
          <a:prstGeom prst="rect">
            <a:avLst/>
          </a:prstGeom>
        </p:spPr>
      </p:pic>
      <p:pic>
        <p:nvPicPr>
          <p:cNvPr id="15" name="Picture 14">
            <a:extLst>
              <a:ext uri="{FF2B5EF4-FFF2-40B4-BE49-F238E27FC236}">
                <a16:creationId xmlns:a16="http://schemas.microsoft.com/office/drawing/2014/main" xmlns="" id="{16055AE1-510A-4C3F-91B0-F4F2BB89016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868" t="59602" r="27369" b="15263"/>
          <a:stretch/>
        </p:blipFill>
        <p:spPr>
          <a:xfrm>
            <a:off x="5144361" y="3838816"/>
            <a:ext cx="3687006" cy="2934563"/>
          </a:xfrm>
          <a:prstGeom prst="rect">
            <a:avLst/>
          </a:prstGeom>
        </p:spPr>
      </p:pic>
      <p:pic>
        <p:nvPicPr>
          <p:cNvPr id="2" name="chú đỗ con">
            <a:hlinkClick r:id="" action="ppaction://media"/>
            <a:extLst>
              <a:ext uri="{FF2B5EF4-FFF2-40B4-BE49-F238E27FC236}">
                <a16:creationId xmlns:a16="http://schemas.microsoft.com/office/drawing/2014/main" xmlns="" id="{943E6497-DB41-40C4-836B-9785F3AEFD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3004" y="5812739"/>
            <a:ext cx="993274" cy="993274"/>
          </a:xfrm>
          <a:prstGeom prst="rect">
            <a:avLst/>
          </a:prstGeom>
        </p:spPr>
      </p:pic>
      <p:sp>
        <p:nvSpPr>
          <p:cNvPr id="20" name="文本框 22">
            <a:extLst>
              <a:ext uri="{FF2B5EF4-FFF2-40B4-BE49-F238E27FC236}">
                <a16:creationId xmlns:a16="http://schemas.microsoft.com/office/drawing/2014/main" xmlns="" id="{9B553E6E-6C01-41F8-954A-2A2137AFD885}"/>
              </a:ext>
            </a:extLst>
          </p:cNvPr>
          <p:cNvSpPr txBox="1"/>
          <p:nvPr/>
        </p:nvSpPr>
        <p:spPr>
          <a:xfrm>
            <a:off x="254166" y="1466052"/>
            <a:ext cx="3548981" cy="584775"/>
          </a:xfrm>
          <a:prstGeom prst="rect">
            <a:avLst/>
          </a:prstGeom>
          <a:noFill/>
        </p:spPr>
        <p:txBody>
          <a:bodyPr wrap="square" rtlCol="0">
            <a:spAutoFit/>
          </a:bodyPr>
          <a:lstStyle/>
          <a:p>
            <a:pPr algn="ctr"/>
            <a:r>
              <a:rPr lang="en-US" altLang="zh-CN" sz="3200" dirty="0">
                <a:solidFill>
                  <a:srgbClr val="FF0000"/>
                </a:solidFill>
                <a:latin typeface="iCiel Cadena" panose="02000503000000020004" pitchFamily="2" charset="0"/>
                <a:ea typeface="思源黑体 CN Bold" panose="020B0800000000000000" pitchFamily="34" charset="-122"/>
              </a:rPr>
              <a:t>CHÚ ĐỖ CON</a:t>
            </a:r>
            <a:endParaRPr lang="zh-CN" altLang="en-US" sz="32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5163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2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20">
                                            <p:txEl>
                                              <p:pRg st="0" end="0"/>
                                            </p:txEl>
                                          </p:spTgt>
                                        </p:tgtEl>
                                        <p:attrNameLst>
                                          <p:attrName>ppt_w</p:attrName>
                                        </p:attrNameLst>
                                      </p:cBhvr>
                                    </p:anim>
                                    <p:anim by="(#ppt_w*0.50)" calcmode="lin" valueType="num">
                                      <p:cBhvr>
                                        <p:cTn id="24" dur="500" decel="50000" autoRev="1" fill="hold">
                                          <p:stCondLst>
                                            <p:cond delay="0"/>
                                          </p:stCondLst>
                                        </p:cTn>
                                        <p:tgtEl>
                                          <p:spTgt spid="20">
                                            <p:txEl>
                                              <p:pRg st="0" end="0"/>
                                            </p:txEl>
                                          </p:spTgt>
                                        </p:tgtEl>
                                        <p:attrNameLst>
                                          <p:attrName>ppt_x</p:attrName>
                                        </p:attrNameLst>
                                      </p:cBhvr>
                                    </p:anim>
                                    <p:anim from="(-#ppt_h/2)" to="(#ppt_y)" calcmode="lin" valueType="num">
                                      <p:cBhvr>
                                        <p:cTn id="25" dur="1000" fill="hold">
                                          <p:stCondLst>
                                            <p:cond delay="0"/>
                                          </p:stCondLst>
                                        </p:cTn>
                                        <p:tgtEl>
                                          <p:spTgt spid="20">
                                            <p:txEl>
                                              <p:pRg st="0" end="0"/>
                                            </p:txEl>
                                          </p:spTgt>
                                        </p:tgtEl>
                                        <p:attrNameLst>
                                          <p:attrName>ppt_y</p:attrName>
                                        </p:attrNameLst>
                                      </p:cBhvr>
                                    </p:anim>
                                    <p:animRot by="21600000">
                                      <p:cBhvr>
                                        <p:cTn id="26" dur="1000" fill="hold">
                                          <p:stCondLst>
                                            <p:cond delay="0"/>
                                          </p:stCondLst>
                                        </p:cTn>
                                        <p:tgtEl>
                                          <p:spTgt spid="20">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388536A6-64C2-4EFE-AC1E-72F59FE1A75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xmlns="" id="{CCCAEB3F-24D0-47DC-9F02-AD8480185E2F}"/>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xmlns="" id="{12519515-8EA1-491A-A959-BB8D0E1C1194}"/>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xmlns="" id="{0D3EDBA7-16E8-4CFD-AB6F-45FBB347E07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xmlns="" id="{D649841E-327B-467C-9794-51E5793159C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1480" t="58901" r="50658" b="15263"/>
          <a:stretch/>
        </p:blipFill>
        <p:spPr>
          <a:xfrm>
            <a:off x="3900029" y="4091632"/>
            <a:ext cx="3192979" cy="2597878"/>
          </a:xfrm>
          <a:prstGeom prst="rect">
            <a:avLst/>
          </a:prstGeom>
        </p:spPr>
      </p:pic>
      <p:pic>
        <p:nvPicPr>
          <p:cNvPr id="13" name="Picture 12">
            <a:extLst>
              <a:ext uri="{FF2B5EF4-FFF2-40B4-BE49-F238E27FC236}">
                <a16:creationId xmlns:a16="http://schemas.microsoft.com/office/drawing/2014/main" xmlns="" id="{5BE441E7-FDD1-465E-ACA4-2B4A1E2DEF5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54308" t="25439" r="27369" b="49450"/>
          <a:stretch/>
        </p:blipFill>
        <p:spPr>
          <a:xfrm>
            <a:off x="6984497" y="163221"/>
            <a:ext cx="3192981" cy="2541356"/>
          </a:xfrm>
          <a:prstGeom prst="rect">
            <a:avLst/>
          </a:prstGeom>
        </p:spPr>
      </p:pic>
      <p:pic>
        <p:nvPicPr>
          <p:cNvPr id="14" name="Picture 13">
            <a:extLst>
              <a:ext uri="{FF2B5EF4-FFF2-40B4-BE49-F238E27FC236}">
                <a16:creationId xmlns:a16="http://schemas.microsoft.com/office/drawing/2014/main" xmlns="" id="{D906AE14-AC70-4000-831A-14774D2CD9C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1480" t="25439" r="50198" b="49052"/>
          <a:stretch/>
        </p:blipFill>
        <p:spPr>
          <a:xfrm>
            <a:off x="3796553" y="131785"/>
            <a:ext cx="3192979" cy="2564992"/>
          </a:xfrm>
          <a:prstGeom prst="rect">
            <a:avLst/>
          </a:prstGeom>
        </p:spPr>
      </p:pic>
      <p:pic>
        <p:nvPicPr>
          <p:cNvPr id="15" name="Picture 14">
            <a:extLst>
              <a:ext uri="{FF2B5EF4-FFF2-40B4-BE49-F238E27FC236}">
                <a16:creationId xmlns:a16="http://schemas.microsoft.com/office/drawing/2014/main" xmlns="" id="{48557E9F-0AEA-49D1-86F3-EF2F85191A5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54868" t="59602" r="27369" b="15263"/>
          <a:stretch/>
        </p:blipFill>
        <p:spPr>
          <a:xfrm>
            <a:off x="7230440" y="2792110"/>
            <a:ext cx="3192979" cy="2541356"/>
          </a:xfrm>
          <a:prstGeom prst="rect">
            <a:avLst/>
          </a:prstGeom>
        </p:spPr>
      </p:pic>
      <p:sp>
        <p:nvSpPr>
          <p:cNvPr id="16" name="TextBox 15">
            <a:extLst>
              <a:ext uri="{FF2B5EF4-FFF2-40B4-BE49-F238E27FC236}">
                <a16:creationId xmlns:a16="http://schemas.microsoft.com/office/drawing/2014/main" xmlns="" id="{C7840271-D8FD-4143-9BA9-40A1FA34D5FB}"/>
              </a:ext>
            </a:extLst>
          </p:cNvPr>
          <p:cNvSpPr txBox="1"/>
          <p:nvPr/>
        </p:nvSpPr>
        <p:spPr>
          <a:xfrm>
            <a:off x="3736393" y="2713305"/>
            <a:ext cx="3600120"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xmlns="" id="{DF75A585-E838-47C0-BCEF-37E6FCCD835F}"/>
              </a:ext>
            </a:extLst>
          </p:cNvPr>
          <p:cNvSpPr txBox="1"/>
          <p:nvPr/>
        </p:nvSpPr>
        <p:spPr>
          <a:xfrm>
            <a:off x="10177478" y="51987"/>
            <a:ext cx="2094395" cy="2677656"/>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xmlns="" id="{564DB9D1-EC8E-4437-919D-34C974BE74D9}"/>
              </a:ext>
            </a:extLst>
          </p:cNvPr>
          <p:cNvSpPr txBox="1"/>
          <p:nvPr/>
        </p:nvSpPr>
        <p:spPr>
          <a:xfrm>
            <a:off x="7230440" y="5333466"/>
            <a:ext cx="3600120"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xmlns="" id="{D5BF7A50-90BE-4ECC-9634-02B9D01764E3}"/>
              </a:ext>
            </a:extLst>
          </p:cNvPr>
          <p:cNvSpPr txBox="1"/>
          <p:nvPr/>
        </p:nvSpPr>
        <p:spPr>
          <a:xfrm>
            <a:off x="10468387" y="3220417"/>
            <a:ext cx="1827988" cy="1815882"/>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 name="Picture 19">
            <a:extLst>
              <a:ext uri="{FF2B5EF4-FFF2-40B4-BE49-F238E27FC236}">
                <a16:creationId xmlns:a16="http://schemas.microsoft.com/office/drawing/2014/main" xmlns="" id="{FCCD0398-B522-4E26-BC61-B00D832666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578" b="89862" l="0" r="100000"/>
                    </a14:imgEffect>
                  </a14:imgLayer>
                </a14:imgProps>
              </a:ext>
              <a:ext uri="{28A0092B-C50C-407E-A947-70E740481C1C}">
                <a14:useLocalDpi xmlns:a14="http://schemas.microsoft.com/office/drawing/2010/main" val="0"/>
              </a:ext>
            </a:extLst>
          </a:blip>
          <a:srcRect t="26447" b="10792"/>
          <a:stretch/>
        </p:blipFill>
        <p:spPr>
          <a:xfrm>
            <a:off x="219719" y="4049348"/>
            <a:ext cx="3567866" cy="2242706"/>
          </a:xfrm>
          <a:prstGeom prst="rect">
            <a:avLst/>
          </a:prstGeom>
        </p:spPr>
      </p:pic>
      <p:sp>
        <p:nvSpPr>
          <p:cNvPr id="21" name="文本框 22">
            <a:extLst>
              <a:ext uri="{FF2B5EF4-FFF2-40B4-BE49-F238E27FC236}">
                <a16:creationId xmlns:a16="http://schemas.microsoft.com/office/drawing/2014/main" xmlns="" id="{AA0BE02B-A794-4A54-85AA-98C33AD4FF4E}"/>
              </a:ext>
            </a:extLst>
          </p:cNvPr>
          <p:cNvSpPr txBox="1"/>
          <p:nvPr/>
        </p:nvSpPr>
        <p:spPr>
          <a:xfrm>
            <a:off x="167699" y="343937"/>
            <a:ext cx="3548981" cy="584775"/>
          </a:xfrm>
          <a:prstGeom prst="rect">
            <a:avLst/>
          </a:prstGeom>
          <a:noFill/>
        </p:spPr>
        <p:txBody>
          <a:bodyPr wrap="square" rtlCol="0">
            <a:spAutoFit/>
          </a:bodyPr>
          <a:lstStyle/>
          <a:p>
            <a:pPr algn="ctr"/>
            <a:r>
              <a:rPr lang="en-US" altLang="zh-CN" sz="3200" dirty="0">
                <a:solidFill>
                  <a:srgbClr val="FF0000"/>
                </a:solidFill>
                <a:latin typeface="iCiel Cadena" panose="02000503000000020004" pitchFamily="2" charset="0"/>
                <a:ea typeface="思源黑体 CN Bold" panose="020B0800000000000000" pitchFamily="34" charset="-122"/>
              </a:rPr>
              <a:t>CHÚ ĐỖ CON</a:t>
            </a:r>
            <a:endParaRPr lang="zh-CN" altLang="en-US" sz="3200" dirty="0">
              <a:solidFill>
                <a:srgbClr val="FF0000"/>
              </a:solidFill>
              <a:latin typeface="iCiel Cadena" panose="02000503000000020004" pitchFamily="2" charset="0"/>
              <a:ea typeface="思源黑体 CN Bold" panose="020B0800000000000000" pitchFamily="34" charset="-122"/>
            </a:endParaRPr>
          </a:p>
        </p:txBody>
      </p:sp>
      <p:sp>
        <p:nvSpPr>
          <p:cNvPr id="22" name="TextBox 21">
            <a:extLst>
              <a:ext uri="{FF2B5EF4-FFF2-40B4-BE49-F238E27FC236}">
                <a16:creationId xmlns:a16="http://schemas.microsoft.com/office/drawing/2014/main" xmlns="" id="{AED09D37-0EE5-4ED4-9C95-E900553D319C}"/>
              </a:ext>
            </a:extLst>
          </p:cNvPr>
          <p:cNvSpPr txBox="1"/>
          <p:nvPr/>
        </p:nvSpPr>
        <p:spPr>
          <a:xfrm>
            <a:off x="163835" y="2132293"/>
            <a:ext cx="3600120" cy="1077218"/>
          </a:xfrm>
          <a:prstGeom prst="rect">
            <a:avLst/>
          </a:prstGeom>
          <a:noFill/>
        </p:spPr>
        <p:txBody>
          <a:bodyPr wrap="square" rtlCol="0">
            <a:spAutoFit/>
          </a:bodyPr>
          <a:lstStyle/>
          <a:p>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chú đỗ con">
            <a:hlinkClick r:id="" action="ppaction://media"/>
            <a:extLst>
              <a:ext uri="{FF2B5EF4-FFF2-40B4-BE49-F238E27FC236}">
                <a16:creationId xmlns:a16="http://schemas.microsoft.com/office/drawing/2014/main" xmlns="" id="{6DA86505-CDBA-44A5-A884-E863828B2F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43004" y="5812739"/>
            <a:ext cx="993274" cy="993274"/>
          </a:xfrm>
          <a:prstGeom prst="rect">
            <a:avLst/>
          </a:prstGeom>
        </p:spPr>
      </p:pic>
    </p:spTree>
    <p:extLst>
      <p:ext uri="{BB962C8B-B14F-4D97-AF65-F5344CB8AC3E}">
        <p14:creationId xmlns:p14="http://schemas.microsoft.com/office/powerpoint/2010/main" val="20130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6" presetClass="entr" presetSubtype="0" fill="hold" nodeType="withEffect">
                                  <p:stCondLst>
                                    <p:cond delay="0"/>
                                  </p:stCondLst>
                                  <p:iterate type="lt">
                                    <p:tmPct val="3000"/>
                                  </p:iterate>
                                  <p:childTnLst>
                                    <p:set>
                                      <p:cBhvr>
                                        <p:cTn id="9" dur="1" fill="hold">
                                          <p:stCondLst>
                                            <p:cond delay="0"/>
                                          </p:stCondLst>
                                        </p:cTn>
                                        <p:tgtEl>
                                          <p:spTgt spid="21">
                                            <p:txEl>
                                              <p:pRg st="0" end="0"/>
                                            </p:txEl>
                                          </p:spTgt>
                                        </p:tgtEl>
                                        <p:attrNameLst>
                                          <p:attrName>style.visibility</p:attrName>
                                        </p:attrNameLst>
                                      </p:cBhvr>
                                      <p:to>
                                        <p:strVal val="visible"/>
                                      </p:to>
                                    </p:set>
                                    <p:anim by="(-#ppt_w*2)" calcmode="lin" valueType="num">
                                      <p:cBhvr rctx="PPT">
                                        <p:cTn id="10" dur="500" autoRev="1" fill="hold">
                                          <p:stCondLst>
                                            <p:cond delay="0"/>
                                          </p:stCondLst>
                                        </p:cTn>
                                        <p:tgtEl>
                                          <p:spTgt spid="21">
                                            <p:txEl>
                                              <p:pRg st="0" end="0"/>
                                            </p:txEl>
                                          </p:spTgt>
                                        </p:tgtEl>
                                        <p:attrNameLst>
                                          <p:attrName>ppt_w</p:attrName>
                                        </p:attrNameLst>
                                      </p:cBhvr>
                                    </p:anim>
                                    <p:anim by="(#ppt_w*0.50)" calcmode="lin" valueType="num">
                                      <p:cBhvr>
                                        <p:cTn id="11" dur="500" decel="50000" autoRev="1" fill="hold">
                                          <p:stCondLst>
                                            <p:cond delay="0"/>
                                          </p:stCondLst>
                                        </p:cTn>
                                        <p:tgtEl>
                                          <p:spTgt spid="21">
                                            <p:txEl>
                                              <p:pRg st="0" end="0"/>
                                            </p:txEl>
                                          </p:spTgt>
                                        </p:tgtEl>
                                        <p:attrNameLst>
                                          <p:attrName>ppt_x</p:attrName>
                                        </p:attrNameLst>
                                      </p:cBhvr>
                                    </p:anim>
                                    <p:anim from="(-#ppt_h/2)" to="(#ppt_y)" calcmode="lin" valueType="num">
                                      <p:cBhvr>
                                        <p:cTn id="12" dur="1000" fill="hold">
                                          <p:stCondLst>
                                            <p:cond delay="0"/>
                                          </p:stCondLst>
                                        </p:cTn>
                                        <p:tgtEl>
                                          <p:spTgt spid="21">
                                            <p:txEl>
                                              <p:pRg st="0" end="0"/>
                                            </p:txEl>
                                          </p:spTgt>
                                        </p:tgtEl>
                                        <p:attrNameLst>
                                          <p:attrName>ppt_y</p:attrName>
                                        </p:attrNameLst>
                                      </p:cBhvr>
                                    </p:anim>
                                    <p:animRot by="21600000">
                                      <p:cBhvr>
                                        <p:cTn id="13" dur="1000" fill="hold">
                                          <p:stCondLst>
                                            <p:cond delay="0"/>
                                          </p:stCondLst>
                                        </p:cTn>
                                        <p:tgtEl>
                                          <p:spTgt spid="21">
                                            <p:txEl>
                                              <p:pRg st="0" end="0"/>
                                            </p:txEl>
                                          </p:spTgt>
                                        </p:tgtEl>
                                        <p:attrNameLst>
                                          <p:attrName>r</p:attrName>
                                        </p:attrNameLst>
                                      </p:cBhvr>
                                    </p:animRo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2533" fill="hold"/>
                                        <p:tgtEl>
                                          <p:spTgt spid="24"/>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24"/>
                </p:tgtEl>
              </p:cMediaNode>
            </p:audio>
          </p:childTnLst>
        </p:cTn>
      </p:par>
    </p:tnLst>
    <p:bldLst>
      <p:bldP spid="16" grpId="0"/>
      <p:bldP spid="17" grpId="0"/>
      <p:bldP spid="18" grpId="0"/>
      <p:bldP spid="19"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02CBB4E6-7F1A-444E-B318-7C6FA5A5583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xmlns="" id="{39933A7D-DF71-482C-B096-2337E2328373}"/>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xmlns="" id="{83FA3211-48C1-487C-876A-D10F007E94B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xmlns="" id="{61D77160-C41C-40C7-8261-8AB920E8BA0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xmlns="" id="{96955BCA-6F7A-4DDE-9B30-3A61B65CF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0" name="Picture 9">
            <a:extLst>
              <a:ext uri="{FF2B5EF4-FFF2-40B4-BE49-F238E27FC236}">
                <a16:creationId xmlns:a16="http://schemas.microsoft.com/office/drawing/2014/main" xmlns="" id="{B8BDA9EA-6944-4268-BF76-FF180AA8BCA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25439" r="50198" b="49052"/>
          <a:stretch/>
        </p:blipFill>
        <p:spPr>
          <a:xfrm>
            <a:off x="2026217" y="12074"/>
            <a:ext cx="2083302" cy="1673564"/>
          </a:xfrm>
          <a:prstGeom prst="rect">
            <a:avLst/>
          </a:prstGeom>
        </p:spPr>
      </p:pic>
      <p:sp>
        <p:nvSpPr>
          <p:cNvPr id="11" name="TextBox 10">
            <a:extLst>
              <a:ext uri="{FF2B5EF4-FFF2-40B4-BE49-F238E27FC236}">
                <a16:creationId xmlns:a16="http://schemas.microsoft.com/office/drawing/2014/main" xmlns="" id="{6579B9D7-C4A5-4A24-AF13-82471288C4DB}"/>
              </a:ext>
            </a:extLst>
          </p:cNvPr>
          <p:cNvSpPr txBox="1"/>
          <p:nvPr/>
        </p:nvSpPr>
        <p:spPr>
          <a:xfrm>
            <a:off x="4201287" y="484160"/>
            <a:ext cx="7990713"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nằm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tắm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xmlns="" id="{54772734-81BB-4128-AB6F-688555C6C73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480" t="58901" r="50658" b="15263"/>
          <a:stretch/>
        </p:blipFill>
        <p:spPr>
          <a:xfrm>
            <a:off x="2026217" y="3256641"/>
            <a:ext cx="2083302" cy="1695020"/>
          </a:xfrm>
          <a:prstGeom prst="rect">
            <a:avLst/>
          </a:prstGeom>
        </p:spPr>
      </p:pic>
      <p:pic>
        <p:nvPicPr>
          <p:cNvPr id="13" name="Picture 12">
            <a:extLst>
              <a:ext uri="{FF2B5EF4-FFF2-40B4-BE49-F238E27FC236}">
                <a16:creationId xmlns:a16="http://schemas.microsoft.com/office/drawing/2014/main" xmlns="" id="{33B65343-4236-4255-A2A7-76AA25F52F1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308" t="25439" r="27369" b="49450"/>
          <a:stretch/>
        </p:blipFill>
        <p:spPr>
          <a:xfrm>
            <a:off x="91768" y="1697593"/>
            <a:ext cx="2083303" cy="1658142"/>
          </a:xfrm>
          <a:prstGeom prst="rect">
            <a:avLst/>
          </a:prstGeom>
        </p:spPr>
      </p:pic>
      <p:pic>
        <p:nvPicPr>
          <p:cNvPr id="14" name="Picture 13">
            <a:extLst>
              <a:ext uri="{FF2B5EF4-FFF2-40B4-BE49-F238E27FC236}">
                <a16:creationId xmlns:a16="http://schemas.microsoft.com/office/drawing/2014/main" xmlns="" id="{B89CD0D9-F784-41D8-8171-F72C459C9E9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54868" t="59602" r="27369" b="15263"/>
          <a:stretch/>
        </p:blipFill>
        <p:spPr>
          <a:xfrm>
            <a:off x="143674" y="4951661"/>
            <a:ext cx="2083302" cy="1658142"/>
          </a:xfrm>
          <a:prstGeom prst="rect">
            <a:avLst/>
          </a:prstGeom>
        </p:spPr>
      </p:pic>
      <p:sp>
        <p:nvSpPr>
          <p:cNvPr id="15" name="TextBox 14">
            <a:extLst>
              <a:ext uri="{FF2B5EF4-FFF2-40B4-BE49-F238E27FC236}">
                <a16:creationId xmlns:a16="http://schemas.microsoft.com/office/drawing/2014/main" xmlns="" id="{D6A89E4B-F140-4BF4-BBF3-42BA8E6F1A5A}"/>
              </a:ext>
            </a:extLst>
          </p:cNvPr>
          <p:cNvSpPr txBox="1"/>
          <p:nvPr/>
        </p:nvSpPr>
        <p:spPr>
          <a:xfrm>
            <a:off x="2226976" y="2044681"/>
            <a:ext cx="9873256"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bay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tỉnh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phổng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nứt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ngoài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a16="http://schemas.microsoft.com/office/drawing/2014/main" xmlns="" id="{2015F8E9-88BD-43F3-AFF2-3FB3822F0E92}"/>
              </a:ext>
            </a:extLst>
          </p:cNvPr>
          <p:cNvSpPr txBox="1"/>
          <p:nvPr/>
        </p:nvSpPr>
        <p:spPr>
          <a:xfrm>
            <a:off x="4201287" y="3450142"/>
            <a:ext cx="7832741" cy="1384995"/>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lay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khuyên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sưởi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a:t>
            </a:r>
          </a:p>
        </p:txBody>
      </p:sp>
      <p:sp>
        <p:nvSpPr>
          <p:cNvPr id="17" name="TextBox 16">
            <a:extLst>
              <a:ext uri="{FF2B5EF4-FFF2-40B4-BE49-F238E27FC236}">
                <a16:creationId xmlns:a16="http://schemas.microsoft.com/office/drawing/2014/main" xmlns="" id="{78420D4C-5283-464C-988F-75E00D1613F9}"/>
              </a:ext>
            </a:extLst>
          </p:cNvPr>
          <p:cNvSpPr txBox="1"/>
          <p:nvPr/>
        </p:nvSpPr>
        <p:spPr>
          <a:xfrm>
            <a:off x="2226976" y="5286491"/>
            <a:ext cx="9873256"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trồi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khỏi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769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1F82FF45-B56A-47ED-918E-2A1332DA5C40}"/>
              </a:ext>
            </a:extLst>
          </p:cNvPr>
          <p:cNvSpPr txBox="1"/>
          <p:nvPr/>
        </p:nvSpPr>
        <p:spPr>
          <a:xfrm>
            <a:off x="302811" y="531623"/>
            <a:ext cx="3918763"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xmlns="" id="{363A3E62-4BE1-464B-8C83-A59C50E1595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4280100" y="467939"/>
            <a:ext cx="3918763" cy="3148032"/>
          </a:xfrm>
          <a:prstGeom prst="rect">
            <a:avLst/>
          </a:prstGeom>
        </p:spPr>
      </p:pic>
      <p:pic>
        <p:nvPicPr>
          <p:cNvPr id="9" name="Picture 8">
            <a:extLst>
              <a:ext uri="{FF2B5EF4-FFF2-40B4-BE49-F238E27FC236}">
                <a16:creationId xmlns:a16="http://schemas.microsoft.com/office/drawing/2014/main" xmlns="" id="{4AC88DD9-B65F-44B0-A7DE-5EFC015F1A5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4253736" y="3389527"/>
            <a:ext cx="3918763" cy="3188392"/>
          </a:xfrm>
          <a:prstGeom prst="rect">
            <a:avLst/>
          </a:prstGeom>
        </p:spPr>
      </p:pic>
      <p:pic>
        <p:nvPicPr>
          <p:cNvPr id="10" name="Picture 9">
            <a:extLst>
              <a:ext uri="{FF2B5EF4-FFF2-40B4-BE49-F238E27FC236}">
                <a16:creationId xmlns:a16="http://schemas.microsoft.com/office/drawing/2014/main" xmlns="" id="{511996EC-E0DE-4781-AA65-011910B547F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8209929" y="425416"/>
            <a:ext cx="3918764" cy="3119021"/>
          </a:xfrm>
          <a:prstGeom prst="rect">
            <a:avLst/>
          </a:prstGeom>
        </p:spPr>
      </p:pic>
      <p:pic>
        <p:nvPicPr>
          <p:cNvPr id="11" name="Picture 10">
            <a:extLst>
              <a:ext uri="{FF2B5EF4-FFF2-40B4-BE49-F238E27FC236}">
                <a16:creationId xmlns:a16="http://schemas.microsoft.com/office/drawing/2014/main" xmlns="" id="{501973A7-A187-43E3-9C86-BF576BA8C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8257389" y="3398178"/>
            <a:ext cx="3918763" cy="3119023"/>
          </a:xfrm>
          <a:prstGeom prst="rect">
            <a:avLst/>
          </a:prstGeom>
        </p:spPr>
      </p:pic>
      <p:pic>
        <p:nvPicPr>
          <p:cNvPr id="3" name="Picture 2">
            <a:extLst>
              <a:ext uri="{FF2B5EF4-FFF2-40B4-BE49-F238E27FC236}">
                <a16:creationId xmlns:a16="http://schemas.microsoft.com/office/drawing/2014/main" xmlns="" id="{DAC9E3B2-7254-4B6A-8ABA-B54656DFEA6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39682" y="3087475"/>
            <a:ext cx="4216688" cy="2618500"/>
          </a:xfrm>
          <a:prstGeom prst="rect">
            <a:avLst/>
          </a:prstGeom>
        </p:spPr>
      </p:pic>
    </p:spTree>
    <p:extLst>
      <p:ext uri="{BB962C8B-B14F-4D97-AF65-F5344CB8AC3E}">
        <p14:creationId xmlns:p14="http://schemas.microsoft.com/office/powerpoint/2010/main" val="25797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Tiêu</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chí</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đánh</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giá</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a:t>
            </a:r>
          </a:p>
        </p:txBody>
      </p:sp>
      <p:grpSp>
        <p:nvGrpSpPr>
          <p:cNvPr id="38" name="Group 37">
            <a:extLst>
              <a:ext uri="{FF2B5EF4-FFF2-40B4-BE49-F238E27FC236}">
                <a16:creationId xmlns:a16="http://schemas.microsoft.com/office/drawing/2014/main" xmlns=""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xmlns=""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xmlns=""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điệu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0" name="Group 39">
            <a:extLst>
              <a:ext uri="{FF2B5EF4-FFF2-40B4-BE49-F238E27FC236}">
                <a16:creationId xmlns:a16="http://schemas.microsoft.com/office/drawing/2014/main" xmlns=""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xmlns=""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xmlns=""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biệt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3" name="Group 42">
            <a:extLst>
              <a:ext uri="{FF2B5EF4-FFF2-40B4-BE49-F238E27FC236}">
                <a16:creationId xmlns:a16="http://schemas.microsoft.com/office/drawing/2014/main" xmlns=""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xmlns=""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xmlns=""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a:t>
              </a:r>
            </a:p>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153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0F9D28B9-63A5-4AC1-8A49-0FCDFAD7C9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559497" y="851674"/>
            <a:ext cx="1649531" cy="2079355"/>
          </a:xfrm>
          <a:prstGeom prst="rect">
            <a:avLst/>
          </a:prstGeom>
        </p:spPr>
      </p:pic>
      <p:pic>
        <p:nvPicPr>
          <p:cNvPr id="11" name="Picture 10">
            <a:extLst>
              <a:ext uri="{FF2B5EF4-FFF2-40B4-BE49-F238E27FC236}">
                <a16:creationId xmlns:a16="http://schemas.microsoft.com/office/drawing/2014/main" xmlns="" id="{65BFF372-B6BA-4688-92BD-5FAD399402B9}"/>
              </a:ext>
            </a:extLst>
          </p:cNvPr>
          <p:cNvPicPr>
            <a:picLocks noChangeAspect="1"/>
          </p:cNvPicPr>
          <p:nvPr/>
        </p:nvPicPr>
        <p:blipFill>
          <a:blip r:embed="rId8"/>
          <a:stretch>
            <a:fillRect/>
          </a:stretch>
        </p:blipFill>
        <p:spPr>
          <a:xfrm>
            <a:off x="84995" y="2747064"/>
            <a:ext cx="2798307" cy="2780017"/>
          </a:xfrm>
          <a:prstGeom prst="rect">
            <a:avLst/>
          </a:prstGeom>
        </p:spPr>
      </p:pic>
      <p:sp>
        <p:nvSpPr>
          <p:cNvPr id="12" name="Text Box 1736">
            <a:extLst>
              <a:ext uri="{FF2B5EF4-FFF2-40B4-BE49-F238E27FC236}">
                <a16:creationId xmlns:a16="http://schemas.microsoft.com/office/drawing/2014/main" xmlns="" id="{C3C74814-075E-4084-AF5F-321232C7AFF0}"/>
              </a:ext>
            </a:extLst>
          </p:cNvPr>
          <p:cNvSpPr txBox="1">
            <a:spLocks noChangeArrowheads="1"/>
          </p:cNvSpPr>
          <p:nvPr/>
        </p:nvSpPr>
        <p:spPr bwMode="auto">
          <a:xfrm>
            <a:off x="2084160" y="3844684"/>
            <a:ext cx="10107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 </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ỗ con lớn lên nhờ có đất, nước, ánh sáng, không khí.</a:t>
            </a:r>
          </a:p>
        </p:txBody>
      </p:sp>
      <p:grpSp>
        <p:nvGrpSpPr>
          <p:cNvPr id="13" name="Group 12">
            <a:extLst>
              <a:ext uri="{FF2B5EF4-FFF2-40B4-BE49-F238E27FC236}">
                <a16:creationId xmlns:a16="http://schemas.microsoft.com/office/drawing/2014/main" xmlns="" id="{3012AD46-2552-419D-A70B-A6E42D8FC514}"/>
              </a:ext>
            </a:extLst>
          </p:cNvPr>
          <p:cNvGrpSpPr/>
          <p:nvPr/>
        </p:nvGrpSpPr>
        <p:grpSpPr>
          <a:xfrm>
            <a:off x="2546099" y="290114"/>
            <a:ext cx="8228461" cy="3125573"/>
            <a:chOff x="5813967" y="540947"/>
            <a:chExt cx="5694730" cy="2293564"/>
          </a:xfrm>
        </p:grpSpPr>
        <p:pic>
          <p:nvPicPr>
            <p:cNvPr id="14" name="PA_图片 6">
              <a:extLst>
                <a:ext uri="{FF2B5EF4-FFF2-40B4-BE49-F238E27FC236}">
                  <a16:creationId xmlns:a16="http://schemas.microsoft.com/office/drawing/2014/main" xmlns="" id="{273C5EE2-E360-46F5-BF6E-F05F2C13F051}"/>
                </a:ext>
              </a:extLst>
            </p:cNvPr>
            <p:cNvPicPr>
              <a:picLocks noChangeAspect="1"/>
            </p:cNvPicPr>
            <p:nvPr>
              <p:custDataLst>
                <p:tags r:id="rId1"/>
              </p:custDataLst>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13967" y="540947"/>
              <a:ext cx="5694730" cy="2293564"/>
            </a:xfrm>
            <a:prstGeom prst="rect">
              <a:avLst/>
            </a:prstGeom>
          </p:spPr>
        </p:pic>
        <p:sp>
          <p:nvSpPr>
            <p:cNvPr id="15" name="TextBox 14">
              <a:extLst>
                <a:ext uri="{FF2B5EF4-FFF2-40B4-BE49-F238E27FC236}">
                  <a16:creationId xmlns:a16="http://schemas.microsoft.com/office/drawing/2014/main" xmlns="" id="{13C086A4-A30D-4661-A368-FD913D013250}"/>
                </a:ext>
              </a:extLst>
            </p:cNvPr>
            <p:cNvSpPr txBox="1"/>
            <p:nvPr/>
          </p:nvSpPr>
          <p:spPr>
            <a:xfrm>
              <a:off x="6288872" y="1178285"/>
              <a:ext cx="4415435" cy="951622"/>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0" name="Text Box 1736">
            <a:extLst>
              <a:ext uri="{FF2B5EF4-FFF2-40B4-BE49-F238E27FC236}">
                <a16:creationId xmlns:a16="http://schemas.microsoft.com/office/drawing/2014/main" xmlns="" id="{8B259294-33DD-4FD5-A3CF-63D4DCF4D407}"/>
              </a:ext>
            </a:extLst>
          </p:cNvPr>
          <p:cNvSpPr txBox="1">
            <a:spLocks noChangeArrowheads="1"/>
          </p:cNvSpPr>
          <p:nvPr/>
        </p:nvSpPr>
        <p:spPr bwMode="auto">
          <a:xfrm>
            <a:off x="2084161" y="4690141"/>
            <a:ext cx="101078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biết được thế giới rộng lớn thế nào</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trưởng</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hãy mạnh mẽ và dũng cảm</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khám</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33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xmlns=""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xmlns=""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xmlns="" id="{1C6249FF-40ED-4813-9521-BA7C63C23B84}"/>
                </a:ext>
              </a:extLst>
            </p:cNvPr>
            <p:cNvSpPr/>
            <p:nvPr/>
          </p:nvSpPr>
          <p:spPr>
            <a:xfrm>
              <a:off x="1491916" y="1917798"/>
              <a:ext cx="9450893" cy="1200329"/>
            </a:xfrm>
            <a:prstGeom prst="rect">
              <a:avLst/>
            </a:prstGeom>
          </p:spPr>
          <p:txBody>
            <a:bodyPr wrap="square">
              <a:spAutoFit/>
            </a:bodyPr>
            <a:lstStyle/>
            <a:p>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trình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trở</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xmlns="" id="{4BB6FCE6-B2E6-4DE9-B59D-948A8C80FD58}"/>
              </a:ext>
            </a:extLst>
          </p:cNvPr>
          <p:cNvSpPr txBox="1"/>
          <p:nvPr/>
        </p:nvSpPr>
        <p:spPr>
          <a:xfrm>
            <a:off x="596030" y="3558767"/>
            <a:ext cx="11321715" cy="2062103"/>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p>
          <a:p>
            <a:pPr marL="457200" indent="-457200">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góp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nằm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long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mầm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457200" indent="-457200">
              <a:buFontTx/>
              <a:buChar char="-"/>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Chia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ý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xmlns="" id="{4B4E6A23-6C9F-46AB-91C1-C6EA47F21058}"/>
              </a:ext>
            </a:extLst>
          </p:cNvPr>
          <p:cNvSpPr txBox="1"/>
          <p:nvPr/>
        </p:nvSpPr>
        <p:spPr>
          <a:xfrm>
            <a:off x="227974" y="3634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Vận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dụng</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Tree>
    <p:extLst>
      <p:ext uri="{BB962C8B-B14F-4D97-AF65-F5344CB8AC3E}">
        <p14:creationId xmlns:p14="http://schemas.microsoft.com/office/powerpoint/2010/main"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pic>
        <p:nvPicPr>
          <p:cNvPr id="8" name="图片 35">
            <a:extLst>
              <a:ext uri="{FF2B5EF4-FFF2-40B4-BE49-F238E27FC236}">
                <a16:creationId xmlns:a16="http://schemas.microsoft.com/office/drawing/2014/main" xmlns=""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xmlns=""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xmlns=""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xmlns=""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
        <p:nvSpPr>
          <p:cNvPr id="13" name="TextBox 12">
            <a:extLst>
              <a:ext uri="{FF2B5EF4-FFF2-40B4-BE49-F238E27FC236}">
                <a16:creationId xmlns:a16="http://schemas.microsoft.com/office/drawing/2014/main" xmlns="" id="{C6324E8F-D5CE-4CAF-8E78-A55312722AFC}"/>
              </a:ext>
            </a:extLst>
          </p:cNvPr>
          <p:cNvSpPr txBox="1"/>
          <p:nvPr/>
        </p:nvSpPr>
        <p:spPr>
          <a:xfrm>
            <a:off x="806339" y="2696206"/>
            <a:ext cx="10656658"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a:t>
            </a:r>
          </a:p>
          <a:p>
            <a:pPr marL="1371600" lvl="2"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lvl="3">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ham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42.</a:t>
            </a:r>
          </a:p>
        </p:txBody>
      </p:sp>
    </p:spTree>
    <p:extLst>
      <p:ext uri="{BB962C8B-B14F-4D97-AF65-F5344CB8AC3E}">
        <p14:creationId xmlns:p14="http://schemas.microsoft.com/office/powerpoint/2010/main" val="186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xmlns=""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xmlns="" id="{EBF68672-5F38-4E5A-9D6B-7255921E4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1996048" y="282449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710" y="2031530"/>
            <a:ext cx="9732645" cy="3785654"/>
          </a:xfrm>
          <a:prstGeom prst="rect">
            <a:avLst/>
          </a:prstGeom>
          <a:noFill/>
        </p:spPr>
        <p:txBody>
          <a:bodyPr wrap="square" lIns="91440" tIns="45721" rIns="91440" bIns="45721" rtlCol="0">
            <a:spAutoFit/>
          </a:bodyPr>
          <a:lstStyle/>
          <a:p>
            <a:pPr algn="ctr">
              <a:defRPr/>
            </a:pPr>
            <a:r>
              <a:rPr lang="en-US" sz="4000" dirty="0" err="1">
                <a:solidFill>
                  <a:srgbClr val="000000"/>
                </a:solidFill>
                <a:latin typeface="HP001 4 hang 1 ô ly" panose="020B0603050302020204" charset="0"/>
                <a:cs typeface="HP001 4 hang 1 ô ly" panose="020B0603050302020204" charset="0"/>
              </a:rPr>
              <a:t>Một</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giờ</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học</a:t>
            </a:r>
            <a:endParaRPr lang="en-US" sz="4000" dirty="0">
              <a:solidFill>
                <a:srgbClr val="000000"/>
              </a:solidFill>
              <a:latin typeface="HP001 4 hang 1 ô ly" panose="020B0603050302020204" charset="0"/>
              <a:cs typeface="HP001 4 hang 1 ô ly" panose="020B0603050302020204" charset="0"/>
            </a:endParaRPr>
          </a:p>
          <a:p>
            <a:pPr algn="just">
              <a:defRPr/>
            </a:pPr>
            <a:r>
              <a:rPr lang="en-US" sz="4000" dirty="0" err="1">
                <a:solidFill>
                  <a:srgbClr val="000000"/>
                </a:solidFill>
                <a:latin typeface="HP001 4 hang 1 ô ly" panose="020B0603050302020204" charset="0"/>
                <a:cs typeface="HP001 4 hang 1 ô ly" panose="020B0603050302020204" charset="0"/>
              </a:rPr>
              <a:t>Đúng</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là</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nói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trước</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cả</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lớp</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thì</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chẳng</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dễ</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chút</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nào</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Lúc</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đầu</a:t>
            </a:r>
            <a:r>
              <a:rPr lang="en-US" sz="4000" dirty="0">
                <a:solidFill>
                  <a:srgbClr val="000000"/>
                </a:solidFill>
                <a:latin typeface="HP001 4 hang 1 ô ly" panose="020B0603050302020204" charset="0"/>
                <a:cs typeface="HP001 4 hang 1 ô ly" panose="020B0603050302020204" charset="0"/>
              </a:rPr>
              <a:t>, Quang </a:t>
            </a:r>
            <a:r>
              <a:rPr lang="en-US" sz="4000" dirty="0" err="1">
                <a:solidFill>
                  <a:srgbClr val="000000"/>
                </a:solidFill>
                <a:latin typeface="HP001 4 hang 1 ô ly" panose="020B0603050302020204" charset="0"/>
                <a:cs typeface="HP001 4 hang 1 ô ly" panose="020B0603050302020204" charset="0"/>
              </a:rPr>
              <a:t>còn</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ngượng</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nghịu</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Nhưng</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nhờ</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thầy</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giáo</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và</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các</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bạn</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động</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viên</a:t>
            </a:r>
            <a:r>
              <a:rPr lang="en-US" sz="4000" dirty="0">
                <a:solidFill>
                  <a:srgbClr val="000000"/>
                </a:solidFill>
                <a:latin typeface="HP001 4 hang 1 ô ly" panose="020B0603050302020204" charset="0"/>
                <a:cs typeface="HP001 4 hang 1 ô ly" panose="020B0603050302020204" charset="0"/>
              </a:rPr>
              <a:t>, Quang </a:t>
            </a:r>
            <a:r>
              <a:rPr lang="en-US" sz="4000" dirty="0" err="1">
                <a:solidFill>
                  <a:srgbClr val="000000"/>
                </a:solidFill>
                <a:latin typeface="HP001 4 hang 1 ô ly" panose="020B0603050302020204" charset="0"/>
                <a:cs typeface="HP001 4 hang 1 ô ly" panose="020B0603050302020204" charset="0"/>
              </a:rPr>
              <a:t>đã</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tự</a:t>
            </a:r>
            <a:r>
              <a:rPr lang="en-US" sz="4000" dirty="0">
                <a:solidFill>
                  <a:srgbClr val="000000"/>
                </a:solidFill>
                <a:latin typeface="HP001 4 hang 1 ô ly" panose="020B0603050302020204" charset="0"/>
                <a:cs typeface="HP001 4 hang 1 ô ly" panose="020B0603050302020204" charset="0"/>
              </a:rPr>
              <a:t> tin </a:t>
            </a:r>
            <a:r>
              <a:rPr lang="en-US" sz="4000" dirty="0" err="1">
                <a:solidFill>
                  <a:srgbClr val="000000"/>
                </a:solidFill>
                <a:latin typeface="HP001 4 hang 1 ô ly" panose="020B0603050302020204" charset="0"/>
                <a:cs typeface="HP001 4 hang 1 ô ly" panose="020B0603050302020204" charset="0"/>
              </a:rPr>
              <a:t>hơn</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và</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nói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một</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cách</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lưu</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loát</a:t>
            </a:r>
            <a:r>
              <a:rPr lang="en-US" sz="4000" dirty="0">
                <a:solidFill>
                  <a:srgbClr val="000000"/>
                </a:solidFill>
                <a:latin typeface="HP001 4 hang 1 ô ly" panose="020B0603050302020204" charset="0"/>
                <a:cs typeface="HP001 4 hang 1 ô ly" panose="020B0603050302020204" charset="0"/>
              </a:rPr>
              <a:t>.</a:t>
            </a:r>
          </a:p>
        </p:txBody>
      </p:sp>
      <p:sp>
        <p:nvSpPr>
          <p:cNvPr id="3" name="Rounded Rectangle 1">
            <a:extLst>
              <a:ext uri="{FF2B5EF4-FFF2-40B4-BE49-F238E27FC236}">
                <a16:creationId xmlns="" xmlns:a16="http://schemas.microsoft.com/office/drawing/2014/main" id="{CBEBA727-938B-4B9B-BA0D-4137C430FDFB}"/>
              </a:ext>
            </a:extLst>
          </p:cNvPr>
          <p:cNvSpPr/>
          <p:nvPr/>
        </p:nvSpPr>
        <p:spPr>
          <a:xfrm>
            <a:off x="1027430" y="548457"/>
            <a:ext cx="3751580" cy="753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Nghe –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31" y="0"/>
            <a:ext cx="9810119" cy="6858000"/>
          </a:xfrm>
          <a:prstGeom prst="rect">
            <a:avLst/>
          </a:prstGeom>
        </p:spPr>
      </p:pic>
      <p:sp>
        <p:nvSpPr>
          <p:cNvPr id="8" name="TextBox 7"/>
          <p:cNvSpPr txBox="1"/>
          <p:nvPr/>
        </p:nvSpPr>
        <p:spPr>
          <a:xfrm>
            <a:off x="2627723" y="514042"/>
            <a:ext cx="6951785" cy="661722"/>
          </a:xfrm>
          <a:prstGeom prst="rect">
            <a:avLst/>
          </a:prstGeom>
          <a:noFill/>
        </p:spPr>
        <p:txBody>
          <a:bodyPr wrap="square" lIns="91440" tIns="45721" rIns="91440" bIns="45721" rtlCol="0">
            <a:spAutoFit/>
          </a:bodyPr>
          <a:lstStyle/>
          <a:p>
            <a:r>
              <a:rPr lang="vi-VN" sz="3700" dirty="0">
                <a:solidFill>
                  <a:schemeClr val="bg1"/>
                </a:solidFill>
                <a:latin typeface="HP001 4 hàng" panose="020B0603050302020204" pitchFamily="34" charset="0"/>
              </a:rPr>
              <a:t>Thứ </a:t>
            </a:r>
            <a:r>
              <a:rPr lang="vi-VN" sz="3700" dirty="0" smtClean="0">
                <a:solidFill>
                  <a:schemeClr val="bg1"/>
                </a:solidFill>
                <a:latin typeface="HP001 4 hàng" panose="020B0603050302020204" pitchFamily="34" charset="0"/>
              </a:rPr>
              <a:t>ba </a:t>
            </a:r>
            <a:r>
              <a:rPr lang="vi-VN" sz="3700" dirty="0">
                <a:solidFill>
                  <a:schemeClr val="bg1"/>
                </a:solidFill>
                <a:latin typeface="HP001 4 hàng" panose="020B0603050302020204" pitchFamily="34" charset="0"/>
              </a:rPr>
              <a:t>ngày </a:t>
            </a:r>
            <a:r>
              <a:rPr lang="vi-VN" sz="3700" dirty="0" smtClean="0">
                <a:solidFill>
                  <a:schemeClr val="bg1"/>
                </a:solidFill>
                <a:latin typeface="HP001 4 hàng" panose="020B0603050302020204" pitchFamily="34" charset="0"/>
              </a:rPr>
              <a:t>24 </a:t>
            </a:r>
            <a:r>
              <a:rPr lang="vi-VN" sz="3700" dirty="0">
                <a:solidFill>
                  <a:schemeClr val="bg1"/>
                </a:solidFill>
                <a:latin typeface="HP001 4 hàng" panose="020B0603050302020204" pitchFamily="34" charset="0"/>
              </a:rPr>
              <a:t>– 9 - 2021</a:t>
            </a:r>
            <a:endParaRPr lang="en-US" sz="3700" dirty="0">
              <a:solidFill>
                <a:schemeClr val="bg1"/>
              </a:solidFill>
              <a:latin typeface="HP001 4 hàng" panose="020B0603050302020204" pitchFamily="34" charset="0"/>
            </a:endParaRPr>
          </a:p>
        </p:txBody>
      </p:sp>
      <p:sp>
        <p:nvSpPr>
          <p:cNvPr id="9" name="TextBox 8"/>
          <p:cNvSpPr txBox="1"/>
          <p:nvPr/>
        </p:nvSpPr>
        <p:spPr>
          <a:xfrm>
            <a:off x="4052134" y="1244940"/>
            <a:ext cx="6951785" cy="661722"/>
          </a:xfrm>
          <a:prstGeom prst="rect">
            <a:avLst/>
          </a:prstGeom>
          <a:noFill/>
        </p:spPr>
        <p:txBody>
          <a:bodyPr wrap="square" lIns="91440" tIns="45721" rIns="91440" bIns="45721" rtlCol="0">
            <a:spAutoFit/>
          </a:bodyPr>
          <a:lstStyle/>
          <a:p>
            <a:r>
              <a:rPr lang="vi-VN" sz="3700" dirty="0">
                <a:solidFill>
                  <a:schemeClr val="bg1"/>
                </a:solidFill>
                <a:latin typeface="HP001 4 hàng" panose="020B0603050302020204" pitchFamily="34" charset="0"/>
              </a:rPr>
              <a:t>Tiếng Việt</a:t>
            </a:r>
            <a:endParaRPr lang="en-US" sz="3700" dirty="0">
              <a:solidFill>
                <a:schemeClr val="bg1"/>
              </a:solidFill>
              <a:latin typeface="HP001 4 hàng" panose="020B0603050302020204" pitchFamily="34" charset="0"/>
            </a:endParaRPr>
          </a:p>
        </p:txBody>
      </p:sp>
      <p:sp>
        <p:nvSpPr>
          <p:cNvPr id="10" name="TextBox 9"/>
          <p:cNvSpPr txBox="1"/>
          <p:nvPr/>
        </p:nvSpPr>
        <p:spPr>
          <a:xfrm>
            <a:off x="1900980" y="1960785"/>
            <a:ext cx="9263654" cy="661722"/>
          </a:xfrm>
          <a:prstGeom prst="rect">
            <a:avLst/>
          </a:prstGeom>
          <a:noFill/>
        </p:spPr>
        <p:txBody>
          <a:bodyPr wrap="square" lIns="91440" tIns="45721" rIns="91440" bIns="45721" rtlCol="0">
            <a:spAutoFit/>
          </a:bodyPr>
          <a:lstStyle/>
          <a:p>
            <a:r>
              <a:rPr lang="vi-VN" sz="3700" smtClean="0">
                <a:solidFill>
                  <a:schemeClr val="bg1"/>
                </a:solidFill>
                <a:latin typeface="HP001 4 hàng" panose="020B0603050302020204" pitchFamily="34" charset="0"/>
              </a:rPr>
              <a:t>Nói và nghe:Kể chuyện Chú đỗ con</a:t>
            </a:r>
            <a:endParaRPr lang="en-US" sz="3700"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311195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ập Tầm Vông -">
            <a:hlinkClick r:id="" action="ppaction://media"/>
            <a:extLst>
              <a:ext uri="{FF2B5EF4-FFF2-40B4-BE49-F238E27FC236}">
                <a16:creationId xmlns:a16="http://schemas.microsoft.com/office/drawing/2014/main" xmlns="" id="{835986C4-398E-4B3A-B7FE-056F655F6A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363" y="267888"/>
            <a:ext cx="11407274" cy="6416592"/>
          </a:xfrm>
          <a:prstGeom prst="rect">
            <a:avLst/>
          </a:prstGeom>
        </p:spPr>
      </p:pic>
    </p:spTree>
    <p:extLst>
      <p:ext uri="{BB962C8B-B14F-4D97-AF65-F5344CB8AC3E}">
        <p14:creationId xmlns:p14="http://schemas.microsoft.com/office/powerpoint/2010/main"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1"/>
            <a:ext cx="12192000" cy="229278"/>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44BE2941-CD96-42CA-AA2E-ADAB1D37455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0" y="3899160"/>
            <a:ext cx="3626116" cy="2950288"/>
          </a:xfrm>
          <a:prstGeom prst="rect">
            <a:avLst/>
          </a:prstGeom>
        </p:spPr>
      </p:pic>
      <p:pic>
        <p:nvPicPr>
          <p:cNvPr id="9" name="Picture 8">
            <a:extLst>
              <a:ext uri="{FF2B5EF4-FFF2-40B4-BE49-F238E27FC236}">
                <a16:creationId xmlns:a16="http://schemas.microsoft.com/office/drawing/2014/main" xmlns="" id="{94FBE348-4460-488B-BE15-C9E05EE909C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6096000" y="1128280"/>
            <a:ext cx="3626118" cy="2753078"/>
          </a:xfrm>
          <a:prstGeom prst="rect">
            <a:avLst/>
          </a:prstGeom>
        </p:spPr>
      </p:pic>
      <p:pic>
        <p:nvPicPr>
          <p:cNvPr id="10" name="Picture 9">
            <a:extLst>
              <a:ext uri="{FF2B5EF4-FFF2-40B4-BE49-F238E27FC236}">
                <a16:creationId xmlns:a16="http://schemas.microsoft.com/office/drawing/2014/main" xmlns="" id="{99A33A8F-9B7A-44F6-BCFF-3809E0F5CD5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0" y="986219"/>
            <a:ext cx="3626116" cy="2912941"/>
          </a:xfrm>
          <a:prstGeom prst="rect">
            <a:avLst/>
          </a:prstGeom>
        </p:spPr>
      </p:pic>
      <p:pic>
        <p:nvPicPr>
          <p:cNvPr id="11" name="Picture 10">
            <a:extLst>
              <a:ext uri="{FF2B5EF4-FFF2-40B4-BE49-F238E27FC236}">
                <a16:creationId xmlns:a16="http://schemas.microsoft.com/office/drawing/2014/main" xmlns="" id="{DBA828C6-917B-4BC4-9B10-EDEEE42D7B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6189044" y="3963350"/>
            <a:ext cx="3626116" cy="2886098"/>
          </a:xfrm>
          <a:prstGeom prst="rect">
            <a:avLst/>
          </a:prstGeom>
        </p:spPr>
      </p:pic>
      <p:sp>
        <p:nvSpPr>
          <p:cNvPr id="12" name="文本框 22">
            <a:extLst>
              <a:ext uri="{FF2B5EF4-FFF2-40B4-BE49-F238E27FC236}">
                <a16:creationId xmlns:a16="http://schemas.microsoft.com/office/drawing/2014/main" xmlns="" id="{50B38C8A-1809-4019-8B4B-B9EC76639D93}"/>
              </a:ext>
            </a:extLst>
          </p:cNvPr>
          <p:cNvSpPr txBox="1"/>
          <p:nvPr/>
        </p:nvSpPr>
        <p:spPr>
          <a:xfrm>
            <a:off x="4755237" y="704220"/>
            <a:ext cx="2681526" cy="584775"/>
          </a:xfrm>
          <a:prstGeom prst="rect">
            <a:avLst/>
          </a:prstGeom>
          <a:noFill/>
        </p:spPr>
        <p:txBody>
          <a:bodyPr wrap="square" rtlCol="0">
            <a:spAutoFit/>
          </a:bodyPr>
          <a:lstStyle/>
          <a:p>
            <a:pPr algn="ctr"/>
            <a:r>
              <a:rPr lang="en-US" altLang="zh-CN" sz="3200" dirty="0">
                <a:solidFill>
                  <a:srgbClr val="FF0000"/>
                </a:solidFill>
                <a:latin typeface="iCiel Cadena" panose="02000503000000020004" pitchFamily="2" charset="0"/>
                <a:ea typeface="思源黑体 CN Bold" panose="020B0800000000000000" pitchFamily="34" charset="-122"/>
              </a:rPr>
              <a:t>CHÚ ĐỖ CON</a:t>
            </a:r>
            <a:endParaRPr lang="zh-CN" altLang="en-US" sz="3200" dirty="0">
              <a:solidFill>
                <a:srgbClr val="FF0000"/>
              </a:solidFill>
              <a:latin typeface="iCiel Cadena" panose="02000503000000020004" pitchFamily="2" charset="0"/>
              <a:ea typeface="思源黑体 CN Bold" panose="020B0800000000000000" pitchFamily="34" charset="-122"/>
            </a:endParaRPr>
          </a:p>
        </p:txBody>
      </p:sp>
      <p:sp>
        <p:nvSpPr>
          <p:cNvPr id="13" name="TextBox 12">
            <a:extLst>
              <a:ext uri="{FF2B5EF4-FFF2-40B4-BE49-F238E27FC236}">
                <a16:creationId xmlns:a16="http://schemas.microsoft.com/office/drawing/2014/main" xmlns="" id="{94BF5228-7131-4D42-9AEA-AD8F604C3B13}"/>
              </a:ext>
            </a:extLst>
          </p:cNvPr>
          <p:cNvSpPr txBox="1"/>
          <p:nvPr/>
        </p:nvSpPr>
        <p:spPr>
          <a:xfrm>
            <a:off x="3730140" y="1342996"/>
            <a:ext cx="2190600" cy="2246769"/>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xmlns="" id="{B2056641-CF48-4B07-98D5-222B2DC58909}"/>
              </a:ext>
            </a:extLst>
          </p:cNvPr>
          <p:cNvSpPr txBox="1"/>
          <p:nvPr/>
        </p:nvSpPr>
        <p:spPr>
          <a:xfrm>
            <a:off x="9722118" y="1342996"/>
            <a:ext cx="2190600" cy="2246769"/>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xmlns="" id="{52F417EE-02C3-4491-8855-8224220EC5AC}"/>
              </a:ext>
            </a:extLst>
          </p:cNvPr>
          <p:cNvSpPr txBox="1"/>
          <p:nvPr/>
        </p:nvSpPr>
        <p:spPr>
          <a:xfrm>
            <a:off x="3730140" y="4274001"/>
            <a:ext cx="2190600" cy="2246769"/>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xmlns="" id="{9D1466E2-4ACD-47EB-B004-D0513746E71D}"/>
              </a:ext>
            </a:extLst>
          </p:cNvPr>
          <p:cNvSpPr txBox="1"/>
          <p:nvPr/>
        </p:nvSpPr>
        <p:spPr>
          <a:xfrm>
            <a:off x="9815160" y="4656258"/>
            <a:ext cx="2190600" cy="1384995"/>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xmlns="" id="{0B5DFD67-B784-40A3-AC61-10EC9126AEA5}"/>
              </a:ext>
            </a:extLst>
          </p:cNvPr>
          <p:cNvSpPr txBox="1"/>
          <p:nvPr/>
        </p:nvSpPr>
        <p:spPr>
          <a:xfrm>
            <a:off x="0" y="138688"/>
            <a:ext cx="9980486"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2">
                                            <p:txEl>
                                              <p:pRg st="0" end="0"/>
                                            </p:txEl>
                                          </p:spTgt>
                                        </p:tgtEl>
                                        <p:attrNameLst>
                                          <p:attrName>ppt_w</p:attrName>
                                        </p:attrNameLst>
                                      </p:cBhvr>
                                    </p:anim>
                                    <p:anim by="(#ppt_w*0.50)" calcmode="lin" valueType="num">
                                      <p:cBhvr>
                                        <p:cTn id="8" dur="500" decel="50000" autoRev="1" fill="hold">
                                          <p:stCondLst>
                                            <p:cond delay="0"/>
                                          </p:stCondLst>
                                        </p:cTn>
                                        <p:tgtEl>
                                          <p:spTgt spid="12">
                                            <p:txEl>
                                              <p:pRg st="0" end="0"/>
                                            </p:txEl>
                                          </p:spTgt>
                                        </p:tgtEl>
                                        <p:attrNameLst>
                                          <p:attrName>ppt_x</p:attrName>
                                        </p:attrNameLst>
                                      </p:cBhvr>
                                    </p:anim>
                                    <p:anim from="(-#ppt_h/2)" to="(#ppt_y)" calcmode="lin" valueType="num">
                                      <p:cBhvr>
                                        <p:cTn id="9" dur="1000" fill="hold">
                                          <p:stCondLst>
                                            <p:cond delay="0"/>
                                          </p:stCondLst>
                                        </p:cTn>
                                        <p:tgtEl>
                                          <p:spTgt spid="12">
                                            <p:txEl>
                                              <p:pRg st="0" end="0"/>
                                            </p:txEl>
                                          </p:spTgt>
                                        </p:tgtEl>
                                        <p:attrNameLst>
                                          <p:attrName>ppt_y</p:attrName>
                                        </p:attrNameLst>
                                      </p:cBhvr>
                                    </p:anim>
                                    <p:animRot by="21600000">
                                      <p:cBhvr>
                                        <p:cTn id="10" dur="1000" fill="hold">
                                          <p:stCondLst>
                                            <p:cond delay="0"/>
                                          </p:stCondLst>
                                        </p:cTn>
                                        <p:tgtEl>
                                          <p:spTgt spid="12">
                                            <p:txEl>
                                              <p:pRg st="0" end="0"/>
                                            </p:txEl>
                                          </p:spTgt>
                                        </p:tgtEl>
                                        <p:attrNameLst>
                                          <p:attrName>r</p:attrName>
                                        </p:attrNameLst>
                                      </p:cBhvr>
                                    </p:animRot>
                                  </p:childTnLst>
                                </p:cTn>
                              </p:par>
                            </p:childTnLst>
                          </p:cTn>
                        </p:par>
                        <p:par>
                          <p:cTn id="11" fill="hold">
                            <p:stCondLst>
                              <p:cond delay="121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710"/>
                            </p:stCondLst>
                            <p:childTnLst>
                              <p:par>
                                <p:cTn id="37" presetID="22" presetClass="entr" presetSubtype="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D5E954BE-1717-4DDA-AC3A-614957AAC9EC}"/>
              </a:ext>
            </a:extLst>
          </p:cNvPr>
          <p:cNvSpPr txBox="1"/>
          <p:nvPr/>
        </p:nvSpPr>
        <p:spPr>
          <a:xfrm>
            <a:off x="6288348" y="1219883"/>
            <a:ext cx="5389531" cy="1672253"/>
          </a:xfrm>
          <a:prstGeom prst="rect">
            <a:avLst/>
          </a:prstGeom>
          <a:noFill/>
        </p:spPr>
        <p:txBody>
          <a:bodyPr wrap="square">
            <a:spAutoFit/>
          </a:bodyPr>
          <a:lstStyle/>
          <a:p>
            <a:pPr marL="0" marR="0" algn="just">
              <a:lnSpc>
                <a:spcPct val="150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393" y="758813"/>
            <a:ext cx="5764055" cy="4647594"/>
          </a:xfrm>
          <a:prstGeom prst="rect">
            <a:avLst/>
          </a:prstGeom>
        </p:spPr>
      </p:pic>
      <p:sp>
        <p:nvSpPr>
          <p:cNvPr id="4" name="Rectangle 3"/>
          <p:cNvSpPr/>
          <p:nvPr/>
        </p:nvSpPr>
        <p:spPr>
          <a:xfrm>
            <a:off x="809957" y="5581542"/>
            <a:ext cx="9165714" cy="646331"/>
          </a:xfrm>
          <a:prstGeom prst="rect">
            <a:avLst/>
          </a:prstGeom>
        </p:spPr>
        <p:txBody>
          <a:bodyPr wrap="none">
            <a:spAutoFit/>
          </a:bodyPr>
          <a:lstStyle/>
          <a:p>
            <a:r>
              <a:rPr lang="vi-VN" sz="3600" b="1" dirty="0">
                <a:latin typeface="Times New Roman" panose="02020603050405020304" pitchFamily="18" charset="0"/>
                <a:ea typeface="Calibri" panose="020F0502020204030204" pitchFamily="34" charset="0"/>
              </a:rPr>
              <a:t>Tranh 1: </a:t>
            </a:r>
            <a:r>
              <a:rPr lang="vi-VN" sz="3600" dirty="0">
                <a:latin typeface="Times New Roman" panose="02020603050405020304" pitchFamily="18" charset="0"/>
                <a:ea typeface="Calibri" panose="020F0502020204030204" pitchFamily="34" charset="0"/>
              </a:rPr>
              <a:t>Cuộc gặp gỡ giữa hạt đỗ và mưa </a:t>
            </a:r>
            <a:r>
              <a:rPr lang="vi-VN" sz="3600" dirty="0" smtClean="0">
                <a:latin typeface="Times New Roman" panose="02020603050405020304" pitchFamily="18" charset="0"/>
                <a:ea typeface="Calibri" panose="020F0502020204030204" pitchFamily="34" charset="0"/>
              </a:rPr>
              <a:t>xuân</a:t>
            </a:r>
            <a:r>
              <a:rPr lang="en-US" sz="3600" dirty="0" smtClean="0">
                <a:latin typeface="Times New Roman" panose="02020603050405020304" pitchFamily="18" charset="0"/>
                <a:ea typeface="Calibri" panose="020F0502020204030204" pitchFamily="34" charset="0"/>
              </a:rPr>
              <a:t>.</a:t>
            </a:r>
            <a:endParaRPr lang="en-US" sz="3600" dirty="0"/>
          </a:p>
        </p:txBody>
      </p:sp>
    </p:spTree>
    <p:extLst>
      <p:ext uri="{BB962C8B-B14F-4D97-AF65-F5344CB8AC3E}">
        <p14:creationId xmlns:p14="http://schemas.microsoft.com/office/powerpoint/2010/main" val="377250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1122A60-7A96-4A36-B0C4-1A14BD228FAF}"/>
              </a:ext>
            </a:extLst>
          </p:cNvPr>
          <p:cNvSpPr txBox="1"/>
          <p:nvPr/>
        </p:nvSpPr>
        <p:spPr>
          <a:xfrm>
            <a:off x="6549635" y="1114103"/>
            <a:ext cx="4984382" cy="1327543"/>
          </a:xfrm>
          <a:prstGeom prst="rect">
            <a:avLst/>
          </a:prstGeom>
          <a:noFill/>
        </p:spPr>
        <p:txBody>
          <a:bodyPr wrap="square">
            <a:spAutoFit/>
          </a:bodyPr>
          <a:lstStyle/>
          <a:p>
            <a:pPr marL="0" marR="0" algn="just">
              <a:lnSpc>
                <a:spcPct val="115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74321" y="860714"/>
            <a:ext cx="5619632" cy="4376579"/>
          </a:xfrm>
          <a:prstGeom prst="rect">
            <a:avLst/>
          </a:prstGeom>
        </p:spPr>
      </p:pic>
      <p:sp>
        <p:nvSpPr>
          <p:cNvPr id="5" name="Rectangle 4"/>
          <p:cNvSpPr/>
          <p:nvPr/>
        </p:nvSpPr>
        <p:spPr>
          <a:xfrm>
            <a:off x="117095" y="5391529"/>
            <a:ext cx="11313738" cy="646331"/>
          </a:xfrm>
          <a:prstGeom prst="rect">
            <a:avLst/>
          </a:prstGeom>
        </p:spPr>
        <p:txBody>
          <a:bodyPr wrap="none">
            <a:spAutoFit/>
          </a:bodyPr>
          <a:lstStyle/>
          <a:p>
            <a:r>
              <a:rPr lang="vi-VN" sz="3600" b="1" dirty="0">
                <a:latin typeface="Times New Roman" panose="02020603050405020304" pitchFamily="18" charset="0"/>
                <a:ea typeface="Calibri" panose="020F0502020204030204" pitchFamily="34" charset="0"/>
              </a:rPr>
              <a:t>Tranh 2: </a:t>
            </a:r>
            <a:r>
              <a:rPr lang="vi-VN" sz="3600" dirty="0">
                <a:latin typeface="Times New Roman" panose="02020603050405020304" pitchFamily="18" charset="0"/>
                <a:ea typeface="Calibri" panose="020F0502020204030204" pitchFamily="34" charset="0"/>
              </a:rPr>
              <a:t>Cuộc gặp gỡ giữa hạt đỗ đã nảy mầm và gió </a:t>
            </a:r>
            <a:r>
              <a:rPr lang="vi-VN" sz="3600" dirty="0" smtClean="0">
                <a:latin typeface="Times New Roman" panose="02020603050405020304" pitchFamily="18" charset="0"/>
                <a:ea typeface="Calibri" panose="020F0502020204030204" pitchFamily="34" charset="0"/>
              </a:rPr>
              <a:t>xuân</a:t>
            </a:r>
            <a:r>
              <a:rPr lang="en-US" sz="3600" dirty="0" smtClean="0">
                <a:latin typeface="Times New Roman" panose="02020603050405020304" pitchFamily="18" charset="0"/>
                <a:ea typeface="Calibri" panose="020F0502020204030204" pitchFamily="34" charset="0"/>
              </a:rPr>
              <a:t>.</a:t>
            </a:r>
            <a:endParaRPr lang="en-US" sz="3600" dirty="0"/>
          </a:p>
        </p:txBody>
      </p:sp>
    </p:spTree>
    <p:extLst>
      <p:ext uri="{BB962C8B-B14F-4D97-AF65-F5344CB8AC3E}">
        <p14:creationId xmlns:p14="http://schemas.microsoft.com/office/powerpoint/2010/main" val="400015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4B1C976-FAA4-4E83-81FC-6BF5B424ED3E}"/>
              </a:ext>
            </a:extLst>
          </p:cNvPr>
          <p:cNvSpPr txBox="1"/>
          <p:nvPr/>
        </p:nvSpPr>
        <p:spPr>
          <a:xfrm>
            <a:off x="6500500" y="824973"/>
            <a:ext cx="4984382" cy="1672253"/>
          </a:xfrm>
          <a:prstGeom prst="rect">
            <a:avLst/>
          </a:prstGeom>
          <a:noFill/>
        </p:spPr>
        <p:txBody>
          <a:bodyPr wrap="square">
            <a:spAutoFit/>
          </a:bodyPr>
          <a:lstStyle/>
          <a:p>
            <a:pPr marL="0" marR="0" algn="just">
              <a:lnSpc>
                <a:spcPct val="150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42763" y="304533"/>
            <a:ext cx="5383360" cy="4214122"/>
          </a:xfrm>
          <a:prstGeom prst="rect">
            <a:avLst/>
          </a:prstGeom>
        </p:spPr>
      </p:pic>
      <p:sp>
        <p:nvSpPr>
          <p:cNvPr id="5" name="Rectangle 4"/>
          <p:cNvSpPr/>
          <p:nvPr/>
        </p:nvSpPr>
        <p:spPr>
          <a:xfrm>
            <a:off x="468765" y="4992380"/>
            <a:ext cx="12063470" cy="584775"/>
          </a:xfrm>
          <a:prstGeom prst="rect">
            <a:avLst/>
          </a:prstGeom>
        </p:spPr>
        <p:txBody>
          <a:bodyPr wrap="square">
            <a:spAutoFit/>
          </a:bodyPr>
          <a:lstStyle/>
          <a:p>
            <a:r>
              <a:rPr lang="vi-VN" sz="3200" b="1" dirty="0">
                <a:latin typeface="Times New Roman" panose="02020603050405020304" pitchFamily="18" charset="0"/>
                <a:ea typeface="Calibri" panose="020F0502020204030204" pitchFamily="34" charset="0"/>
              </a:rPr>
              <a:t>Tranh 3: </a:t>
            </a:r>
            <a:r>
              <a:rPr lang="vi-VN" sz="3200" dirty="0">
                <a:latin typeface="Times New Roman" panose="02020603050405020304" pitchFamily="18" charset="0"/>
                <a:ea typeface="Calibri" panose="020F0502020204030204" pitchFamily="34" charset="0"/>
              </a:rPr>
              <a:t>Cuộc gặp gỡ giữa hạt đỗ với mầm đã lớn hơn và mặt </a:t>
            </a:r>
            <a:r>
              <a:rPr lang="vi-VN" sz="3200" dirty="0" smtClean="0">
                <a:latin typeface="Times New Roman" panose="02020603050405020304" pitchFamily="18" charset="0"/>
                <a:ea typeface="Calibri" panose="020F0502020204030204" pitchFamily="34" charset="0"/>
              </a:rPr>
              <a:t>trời</a:t>
            </a:r>
            <a:r>
              <a:rPr lang="en-US" sz="3200" dirty="0" smtClean="0">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374547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0AFE227-F309-40C2-AAFB-B20249FA7DE3}"/>
              </a:ext>
            </a:extLst>
          </p:cNvPr>
          <p:cNvSpPr txBox="1"/>
          <p:nvPr/>
        </p:nvSpPr>
        <p:spPr>
          <a:xfrm>
            <a:off x="6452632" y="1116526"/>
            <a:ext cx="4775287" cy="1672253"/>
          </a:xfrm>
          <a:prstGeom prst="rect">
            <a:avLst/>
          </a:prstGeom>
          <a:noFill/>
        </p:spPr>
        <p:txBody>
          <a:bodyPr wrap="square">
            <a:spAutoFit/>
          </a:bodyPr>
          <a:lstStyle/>
          <a:p>
            <a:pPr marL="0" marR="0" algn="just">
              <a:lnSpc>
                <a:spcPct val="150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62168" y="170439"/>
            <a:ext cx="5873379" cy="4586065"/>
          </a:xfrm>
          <a:prstGeom prst="rect">
            <a:avLst/>
          </a:prstGeom>
        </p:spPr>
      </p:pic>
      <p:sp>
        <p:nvSpPr>
          <p:cNvPr id="5" name="Rectangle 4"/>
          <p:cNvSpPr/>
          <p:nvPr/>
        </p:nvSpPr>
        <p:spPr>
          <a:xfrm>
            <a:off x="471448" y="5199654"/>
            <a:ext cx="10756471" cy="584775"/>
          </a:xfrm>
          <a:prstGeom prst="rect">
            <a:avLst/>
          </a:prstGeom>
        </p:spPr>
        <p:txBody>
          <a:bodyPr wrap="none">
            <a:spAutoFit/>
          </a:bodyPr>
          <a:lstStyle/>
          <a:p>
            <a:r>
              <a:rPr lang="vi-VN" sz="3200" b="1" dirty="0">
                <a:latin typeface="Times New Roman" panose="02020603050405020304" pitchFamily="18" charset="0"/>
                <a:ea typeface="Calibri" panose="020F0502020204030204" pitchFamily="34" charset="0"/>
              </a:rPr>
              <a:t>Tranh 4: </a:t>
            </a:r>
            <a:r>
              <a:rPr lang="vi-VN" sz="3200" dirty="0">
                <a:latin typeface="Times New Roman" panose="02020603050405020304" pitchFamily="18" charset="0"/>
                <a:ea typeface="Calibri" panose="020F0502020204030204" pitchFamily="34" charset="0"/>
              </a:rPr>
              <a:t>Hạt đỗ đã lớn thành cây đỗ và mặt trời đang tỏa nắng</a:t>
            </a:r>
            <a:r>
              <a:rPr lang="vi-VN" sz="3200" dirty="0" smtClean="0">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4075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xmlns="" id="{8A4C623A-12CB-4516-AC23-9D25F0FEE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2" name="Picture 11">
            <a:extLst>
              <a:ext uri="{FF2B5EF4-FFF2-40B4-BE49-F238E27FC236}">
                <a16:creationId xmlns:a16="http://schemas.microsoft.com/office/drawing/2014/main" xmlns="" id="{8B2C077D-F8E9-4BEF-8F73-95BD07EB0E9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2864665" y="134711"/>
            <a:ext cx="2083302" cy="1673564"/>
          </a:xfrm>
          <a:prstGeom prst="rect">
            <a:avLst/>
          </a:prstGeom>
        </p:spPr>
      </p:pic>
      <p:sp>
        <p:nvSpPr>
          <p:cNvPr id="13" name="TextBox 12">
            <a:extLst>
              <a:ext uri="{FF2B5EF4-FFF2-40B4-BE49-F238E27FC236}">
                <a16:creationId xmlns:a16="http://schemas.microsoft.com/office/drawing/2014/main" xmlns="" id="{53A67E1F-ACFA-4EB2-9F9D-093CB53DB43F}"/>
              </a:ext>
            </a:extLst>
          </p:cNvPr>
          <p:cNvSpPr txBox="1"/>
          <p:nvPr/>
        </p:nvSpPr>
        <p:spPr>
          <a:xfrm>
            <a:off x="4947967" y="1033852"/>
            <a:ext cx="6748734" cy="523220"/>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a:extLst>
              <a:ext uri="{FF2B5EF4-FFF2-40B4-BE49-F238E27FC236}">
                <a16:creationId xmlns:a16="http://schemas.microsoft.com/office/drawing/2014/main" xmlns="" id="{B14EFC55-C077-4EF7-A81E-F24B394B77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2864665" y="3435224"/>
            <a:ext cx="2083302" cy="1695020"/>
          </a:xfrm>
          <a:prstGeom prst="rect">
            <a:avLst/>
          </a:prstGeom>
        </p:spPr>
      </p:pic>
      <p:pic>
        <p:nvPicPr>
          <p:cNvPr id="15" name="Picture 14">
            <a:extLst>
              <a:ext uri="{FF2B5EF4-FFF2-40B4-BE49-F238E27FC236}">
                <a16:creationId xmlns:a16="http://schemas.microsoft.com/office/drawing/2014/main" xmlns="" id="{91D0BF76-CEAD-4294-9197-D7592673A8B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677553" y="1832304"/>
            <a:ext cx="2083303" cy="1658142"/>
          </a:xfrm>
          <a:prstGeom prst="rect">
            <a:avLst/>
          </a:prstGeom>
        </p:spPr>
      </p:pic>
      <p:pic>
        <p:nvPicPr>
          <p:cNvPr id="20" name="Picture 19">
            <a:extLst>
              <a:ext uri="{FF2B5EF4-FFF2-40B4-BE49-F238E27FC236}">
                <a16:creationId xmlns:a16="http://schemas.microsoft.com/office/drawing/2014/main" xmlns="" id="{C69DD5C8-DCA5-4E81-AC76-4B06C9CF567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729459" y="5086372"/>
            <a:ext cx="2083302" cy="1658142"/>
          </a:xfrm>
          <a:prstGeom prst="rect">
            <a:avLst/>
          </a:prstGeom>
        </p:spPr>
      </p:pic>
      <p:sp>
        <p:nvSpPr>
          <p:cNvPr id="21" name="TextBox 20">
            <a:extLst>
              <a:ext uri="{FF2B5EF4-FFF2-40B4-BE49-F238E27FC236}">
                <a16:creationId xmlns:a16="http://schemas.microsoft.com/office/drawing/2014/main" xmlns="" id="{F82BD9C9-1C98-4F6C-A912-13CD536CF69B}"/>
              </a:ext>
            </a:extLst>
          </p:cNvPr>
          <p:cNvSpPr txBox="1"/>
          <p:nvPr/>
        </p:nvSpPr>
        <p:spPr>
          <a:xfrm>
            <a:off x="3315487" y="2360049"/>
            <a:ext cx="8763000" cy="523220"/>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nảy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mầm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xmlns="" id="{B4ED240D-3E89-456B-984D-C8EDE34BA50E}"/>
              </a:ext>
            </a:extLst>
          </p:cNvPr>
          <p:cNvSpPr txBox="1"/>
          <p:nvPr/>
        </p:nvSpPr>
        <p:spPr>
          <a:xfrm>
            <a:off x="5051776" y="3845466"/>
            <a:ext cx="6748734" cy="954107"/>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mầm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xmlns="" id="{8E4F6BF6-5526-47B7-A0CD-2E6F1317DFD1}"/>
              </a:ext>
            </a:extLst>
          </p:cNvPr>
          <p:cNvSpPr txBox="1"/>
          <p:nvPr/>
        </p:nvSpPr>
        <p:spPr>
          <a:xfrm>
            <a:off x="3429000" y="5653833"/>
            <a:ext cx="8763000" cy="523220"/>
          </a:xfrm>
          <a:prstGeom prst="rect">
            <a:avLst/>
          </a:prstGeom>
          <a:noFill/>
        </p:spPr>
        <p:txBody>
          <a:bodyPr wrap="square" rtlCol="0">
            <a:spAutoFit/>
          </a:bodyP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đỗ</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toả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4" name="Freeform 24">
            <a:extLst>
              <a:ext uri="{FF2B5EF4-FFF2-40B4-BE49-F238E27FC236}">
                <a16:creationId xmlns:a16="http://schemas.microsoft.com/office/drawing/2014/main" xmlns="" id="{5C3155DA-3373-432F-A5C2-EA130D48D428}"/>
              </a:ext>
            </a:extLst>
          </p:cNvPr>
          <p:cNvSpPr>
            <a:spLocks noEditPoints="1"/>
          </p:cNvSpPr>
          <p:nvPr/>
        </p:nvSpPr>
        <p:spPr bwMode="auto">
          <a:xfrm rot="416533">
            <a:off x="7846650" y="1694746"/>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25" name="Freeform 24">
            <a:extLst>
              <a:ext uri="{FF2B5EF4-FFF2-40B4-BE49-F238E27FC236}">
                <a16:creationId xmlns:a16="http://schemas.microsoft.com/office/drawing/2014/main" xmlns="" id="{0CF88C02-C529-4931-A9C9-520FE3C3D3FD}"/>
              </a:ext>
            </a:extLst>
          </p:cNvPr>
          <p:cNvSpPr>
            <a:spLocks noEditPoints="1"/>
          </p:cNvSpPr>
          <p:nvPr/>
        </p:nvSpPr>
        <p:spPr bwMode="auto">
          <a:xfrm rot="416533">
            <a:off x="7863297" y="3122390"/>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29" name="Freeform 24">
            <a:extLst>
              <a:ext uri="{FF2B5EF4-FFF2-40B4-BE49-F238E27FC236}">
                <a16:creationId xmlns:a16="http://schemas.microsoft.com/office/drawing/2014/main" xmlns="" id="{E6917551-3B58-4341-AC08-1B7F8099E24B}"/>
              </a:ext>
            </a:extLst>
          </p:cNvPr>
          <p:cNvSpPr>
            <a:spLocks noEditPoints="1"/>
          </p:cNvSpPr>
          <p:nvPr/>
        </p:nvSpPr>
        <p:spPr bwMode="auto">
          <a:xfrm rot="416533">
            <a:off x="7863297" y="4856368"/>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30" name="TextBox 29">
            <a:extLst>
              <a:ext uri="{FF2B5EF4-FFF2-40B4-BE49-F238E27FC236}">
                <a16:creationId xmlns:a16="http://schemas.microsoft.com/office/drawing/2014/main" xmlns="" id="{5AAE160D-08ED-4AB0-BC7F-51DE1CEBDABE}"/>
              </a:ext>
            </a:extLst>
          </p:cNvPr>
          <p:cNvSpPr txBox="1"/>
          <p:nvPr/>
        </p:nvSpPr>
        <p:spPr>
          <a:xfrm>
            <a:off x="5836527" y="452022"/>
            <a:ext cx="4971613"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Diễn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animBg="1"/>
      <p:bldP spid="25" grpId="0" animBg="1"/>
      <p:bldP spid="29" grpId="0" animBg="1"/>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908</Words>
  <Application>Microsoft Office PowerPoint</Application>
  <PresentationFormat>Custom</PresentationFormat>
  <Paragraphs>79</Paragraphs>
  <Slides>18</Slides>
  <Notes>8</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PDcom</cp:lastModifiedBy>
  <cp:revision>160</cp:revision>
  <dcterms:created xsi:type="dcterms:W3CDTF">2021-06-15T15:52:51Z</dcterms:created>
  <dcterms:modified xsi:type="dcterms:W3CDTF">2021-09-28T01:09:15Z</dcterms:modified>
</cp:coreProperties>
</file>