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65" r:id="rId4"/>
    <p:sldId id="269" r:id="rId5"/>
    <p:sldId id="267" r:id="rId6"/>
    <p:sldId id="287" r:id="rId7"/>
    <p:sldId id="271" r:id="rId8"/>
    <p:sldId id="270" r:id="rId9"/>
    <p:sldId id="288" r:id="rId10"/>
    <p:sldId id="289" r:id="rId11"/>
    <p:sldId id="285" r:id="rId12"/>
    <p:sldId id="281" r:id="rId13"/>
    <p:sldId id="290" r:id="rId14"/>
    <p:sldId id="280" r:id="rId15"/>
    <p:sldId id="291" r:id="rId16"/>
    <p:sldId id="292" r:id="rId17"/>
    <p:sldId id="29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5372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96164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7141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1005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424630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56136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80580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6536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52796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72635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64657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6/8/2021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442818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2021/6/8</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444620" y="2767310"/>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3305175" y="85725"/>
            <a:ext cx="50482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Mở</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rộng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và</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tổng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kết</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7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white"/>
                </a:solidFill>
              </a:rPr>
              <a:t>Thực</a:t>
            </a:r>
            <a:r>
              <a:rPr lang="en-US" sz="3200" dirty="0">
                <a:solidFill>
                  <a:prstClr val="white"/>
                </a:solidFill>
              </a:rPr>
              <a:t> </a:t>
            </a:r>
            <a:r>
              <a:rPr lang="en-US" sz="3200" dirty="0" err="1">
                <a:solidFill>
                  <a:prstClr val="white"/>
                </a:solidFill>
              </a:rPr>
              <a:t>hành</a:t>
            </a:r>
            <a:r>
              <a:rPr lang="en-US" sz="3200" dirty="0">
                <a:solidFill>
                  <a:prstClr val="white"/>
                </a:solidFill>
              </a:rPr>
              <a:t> </a:t>
            </a:r>
            <a:r>
              <a:rPr lang="en-US" sz="3200" dirty="0" err="1">
                <a:solidFill>
                  <a:prstClr val="white"/>
                </a:solidFill>
              </a:rPr>
              <a:t>cắm</a:t>
            </a:r>
            <a:r>
              <a:rPr lang="en-US" sz="3200" dirty="0">
                <a:solidFill>
                  <a:prstClr val="white"/>
                </a:solidFill>
              </a:rPr>
              <a:t> </a:t>
            </a:r>
            <a:r>
              <a:rPr lang="en-US" sz="3200" dirty="0" err="1">
                <a:solidFill>
                  <a:prstClr val="white"/>
                </a:solidFill>
              </a:rPr>
              <a:t>hoa</a:t>
            </a:r>
            <a:r>
              <a:rPr lang="en-US" sz="3200" dirty="0">
                <a:solidFill>
                  <a:prstClr val="white"/>
                </a:solidFill>
              </a:rPr>
              <a:t> </a:t>
            </a:r>
            <a:r>
              <a:rPr lang="en-US" sz="3200" dirty="0" err="1">
                <a:solidFill>
                  <a:prstClr val="white"/>
                </a:solidFill>
              </a:rPr>
              <a:t>theo</a:t>
            </a:r>
            <a:r>
              <a:rPr lang="en-US" sz="3200" dirty="0">
                <a:solidFill>
                  <a:prstClr val="white"/>
                </a:solidFill>
              </a:rPr>
              <a:t> </a:t>
            </a:r>
            <a:r>
              <a:rPr lang="en-US" sz="3200" dirty="0" err="1">
                <a:solidFill>
                  <a:prstClr val="white"/>
                </a:solidFill>
              </a:rPr>
              <a:t>tổ</a:t>
            </a:r>
            <a:r>
              <a:rPr lang="en-US" sz="3200" dirty="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9A480E4-F1C2-4FE2-A2C1-43AE2962C03A}"/>
              </a:ext>
            </a:extLst>
          </p:cNvPr>
          <p:cNvPicPr>
            <a:picLocks noChangeAspect="1"/>
          </p:cNvPicPr>
          <p:nvPr/>
        </p:nvPicPr>
        <p:blipFill>
          <a:blip r:embed="rId3"/>
          <a:stretch>
            <a:fillRect/>
          </a:stretch>
        </p:blipFill>
        <p:spPr>
          <a:xfrm>
            <a:off x="2853612" y="2887825"/>
            <a:ext cx="6581775" cy="3276600"/>
          </a:xfrm>
          <a:prstGeom prst="rect">
            <a:avLst/>
          </a:prstGeom>
        </p:spPr>
      </p:pic>
    </p:spTree>
    <p:extLst>
      <p:ext uri="{BB962C8B-B14F-4D97-AF65-F5344CB8AC3E}">
        <p14:creationId xmlns:p14="http://schemas.microsoft.com/office/powerpoint/2010/main" val="24937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Hoạt</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động</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về</a:t>
            </a:r>
            <a:r>
              <a:rPr kumimoji="0" lang="en-US" sz="8800" b="0" i="0" u="none" strike="noStrike" kern="1200" cap="none" spc="0" normalizeH="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noProof="0" dirty="0" err="1">
                <a:ln>
                  <a:noFill/>
                </a:ln>
                <a:solidFill>
                  <a:srgbClr val="7030A0"/>
                </a:solidFill>
                <a:effectLst/>
                <a:uLnTx/>
                <a:uFillTx/>
                <a:latin typeface="Calibri" panose="020F0502020204030204"/>
                <a:ea typeface="+mn-ea"/>
                <a:cs typeface="+mn-cs"/>
              </a:rPr>
              <a:t>nhà</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89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D3E89-574F-4BFF-82D2-CF99A8D816FE}"/>
              </a:ext>
            </a:extLst>
          </p:cNvPr>
          <p:cNvSpPr txBox="1"/>
          <p:nvPr/>
        </p:nvSpPr>
        <p:spPr>
          <a:xfrm>
            <a:off x="3209925" y="447675"/>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id="{1B6D575F-D6C7-493F-A409-72B6EE04C4FD}"/>
              </a:ext>
            </a:extLst>
          </p:cNvPr>
          <p:cNvPicPr>
            <a:picLocks noChangeAspect="1"/>
          </p:cNvPicPr>
          <p:nvPr/>
        </p:nvPicPr>
        <p:blipFill>
          <a:blip r:embed="rId3"/>
          <a:stretch>
            <a:fillRect/>
          </a:stretch>
        </p:blipFill>
        <p:spPr>
          <a:xfrm>
            <a:off x="2724150" y="2271712"/>
            <a:ext cx="6915150" cy="2314575"/>
          </a:xfrm>
          <a:prstGeom prst="rect">
            <a:avLst/>
          </a:prstGeom>
        </p:spPr>
      </p:pic>
    </p:spTree>
    <p:extLst>
      <p:ext uri="{BB962C8B-B14F-4D97-AF65-F5344CB8AC3E}">
        <p14:creationId xmlns:p14="http://schemas.microsoft.com/office/powerpoint/2010/main" val="11229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cs typeface="Arial" panose="020B0604020202020204" pitchFamily="34" charset="0"/>
              </a:rPr>
              <a:t>Làm việc nhà đ</a:t>
            </a:r>
            <a:r>
              <a:rPr lang="en-US" sz="3700" dirty="0">
                <a:solidFill>
                  <a:srgbClr val="FF0000"/>
                </a:solidFill>
                <a:cs typeface="Arial" panose="020B0604020202020204" pitchFamily="34" charset="0"/>
              </a:rPr>
              <a:t>ể</a:t>
            </a:r>
            <a:r>
              <a:rPr lang="vi-VN" sz="3700" dirty="0">
                <a:solidFill>
                  <a:srgbClr val="FF0000"/>
                </a:solidFill>
                <a:cs typeface="Arial" panose="020B0604020202020204" pitchFamily="34" charset="0"/>
              </a:rPr>
              <a:t> rèn luyện sự khéo tay, cẩn thận.</a:t>
            </a: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A9A53-333D-4412-9466-B77BFB1F10F4}"/>
              </a:ext>
            </a:extLst>
          </p:cNvPr>
          <p:cNvSpPr txBox="1"/>
          <p:nvPr/>
        </p:nvSpPr>
        <p:spPr>
          <a:xfrm>
            <a:off x="3124200" y="2486025"/>
            <a:ext cx="57531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Khởi</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động</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59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57250" y="419100"/>
            <a:ext cx="9753600" cy="5486400"/>
          </a:xfrm>
          <a:prstGeom prst="rect">
            <a:avLst/>
          </a:prstGeom>
        </p:spPr>
      </p:pic>
    </p:spTree>
    <p:extLst>
      <p:ext uri="{BB962C8B-B14F-4D97-AF65-F5344CB8AC3E}">
        <p14:creationId xmlns:p14="http://schemas.microsoft.com/office/powerpoint/2010/main" val="38172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A9A53-333D-4412-9466-B77BFB1F10F4}"/>
              </a:ext>
            </a:extLst>
          </p:cNvPr>
          <p:cNvSpPr txBox="1"/>
          <p:nvPr/>
        </p:nvSpPr>
        <p:spPr>
          <a:xfrm>
            <a:off x="3124200" y="2486025"/>
            <a:ext cx="57531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Khám</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phá</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5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chuyện về Cậu bé hậu đậu</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733425" y="1760375"/>
            <a:ext cx="10363199" cy="30402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8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Chà vừa xem điện thoại</a:t>
            </a:r>
            <a:r>
              <a:rPr lang="en-US" sz="2800" dirty="0">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id="{1DED1F1F-9DD0-4907-823D-B9E4F55AA97D}"/>
              </a:ext>
            </a:extLst>
          </p:cNvPr>
          <p:cNvSpPr/>
          <p:nvPr/>
        </p:nvSpPr>
        <p:spPr>
          <a:xfrm>
            <a:off x="30765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id="{39C48171-22F2-4F18-9BF2-99179002C414}"/>
              </a:ext>
            </a:extLst>
          </p:cNvPr>
          <p:cNvSpPr/>
          <p:nvPr/>
        </p:nvSpPr>
        <p:spPr>
          <a:xfrm>
            <a:off x="2181226" y="2085974"/>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ra tiếp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147B5C0C-955C-49C8-9005-B9CF3D7CAF7A}"/>
              </a:ext>
            </a:extLst>
          </p:cNvPr>
          <p:cNvSpPr/>
          <p:nvPr/>
        </p:nvSpPr>
        <p:spPr>
          <a:xfrm>
            <a:off x="3809998" y="2409824"/>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507</Words>
  <Application>Microsoft Office PowerPoint</Application>
  <PresentationFormat>Widescreen</PresentationFormat>
  <Paragraphs>43</Paragraphs>
  <Slides>16</Slides>
  <Notes>6</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等线</vt:lpstr>
      <vt:lpstr>Arial</vt:lpstr>
      <vt:lpstr>Calibri</vt:lpstr>
      <vt:lpstr>Calibri Light</vt: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3</cp:revision>
  <dcterms:created xsi:type="dcterms:W3CDTF">2021-06-08T09:22:31Z</dcterms:created>
  <dcterms:modified xsi:type="dcterms:W3CDTF">2021-06-08T10:11:20Z</dcterms:modified>
</cp:coreProperties>
</file>