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5"/>
  </p:notesMasterIdLst>
  <p:sldIdLst>
    <p:sldId id="351" r:id="rId2"/>
    <p:sldId id="386" r:id="rId3"/>
    <p:sldId id="364" r:id="rId4"/>
    <p:sldId id="382" r:id="rId5"/>
    <p:sldId id="383" r:id="rId6"/>
    <p:sldId id="384" r:id="rId7"/>
    <p:sldId id="390" r:id="rId8"/>
    <p:sldId id="389" r:id="rId9"/>
    <p:sldId id="374" r:id="rId10"/>
    <p:sldId id="346" r:id="rId11"/>
    <p:sldId id="388" r:id="rId12"/>
    <p:sldId id="385" r:id="rId13"/>
    <p:sldId id="347" r:id="rId14"/>
  </p:sldIdLst>
  <p:sldSz cx="6858000" cy="5143500"/>
  <p:notesSz cx="6858000" cy="9144000"/>
  <p:embeddedFontLst>
    <p:embeddedFont>
      <p:font typeface="HP001 4 hàng" pitchFamily="34" charset="0"/>
      <p:regular r:id="rId16"/>
      <p:bold r:id="rId17"/>
    </p:embeddedFont>
    <p:embeddedFont>
      <p:font typeface="HP001 4 hang 1 ô ly" pitchFamily="34" charset="0"/>
      <p:bold r:id="rId18"/>
    </p:embeddedFont>
    <p:embeddedFont>
      <p:font typeface="HP001 5 hàng" pitchFamily="34" charset="0"/>
      <p:regular r:id="rId19"/>
      <p:bold r:id="rId20"/>
    </p:embeddedFont>
    <p:embeddedFont>
      <p:font typeface="Kalam" charset="0"/>
      <p:regular r:id="rId21"/>
      <p:bold r:id="rId22"/>
    </p:embeddedFont>
    <p:embeddedFont>
      <p:font typeface="Montserrat" charset="0"/>
      <p:regular r:id="rId23"/>
      <p:bold r:id="rId24"/>
      <p:italic r:id="rId25"/>
      <p:boldItalic r:id="rId26"/>
    </p:embeddedFont>
    <p:embeddedFont>
      <p:font typeface="HP001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>
        <p:scale>
          <a:sx n="110" d="100"/>
          <a:sy n="110" d="100"/>
        </p:scale>
        <p:origin x="-834" y="-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2621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AE4E3A1-F0FA-456C-A6BE-FDFC82492F40}"/>
              </a:ext>
            </a:extLst>
          </p:cNvPr>
          <p:cNvGrpSpPr/>
          <p:nvPr/>
        </p:nvGrpSpPr>
        <p:grpSpPr>
          <a:xfrm>
            <a:off x="337443" y="465447"/>
            <a:ext cx="4684979" cy="806368"/>
            <a:chOff x="337443" y="465447"/>
            <a:chExt cx="4684979" cy="806368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20F6AF29-A27B-4CD6-ABE3-3E711CAA3E25}"/>
                </a:ext>
              </a:extLst>
            </p:cNvPr>
            <p:cNvGrpSpPr/>
            <p:nvPr/>
          </p:nvGrpSpPr>
          <p:grpSpPr>
            <a:xfrm>
              <a:off x="337443" y="617893"/>
              <a:ext cx="1645547" cy="653922"/>
              <a:chOff x="337443" y="617893"/>
              <a:chExt cx="1645547" cy="653922"/>
            </a:xfrm>
          </p:grpSpPr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E6F5CE8-B58A-49FA-B80E-661F338B23FC}"/>
                  </a:ext>
                </a:extLst>
              </p:cNvPr>
              <p:cNvSpPr txBox="1"/>
              <p:nvPr/>
            </p:nvSpPr>
            <p:spPr>
              <a:xfrm>
                <a:off x="369343" y="617893"/>
                <a:ext cx="16136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UTM Cookies" panose="02040603050506020204" pitchFamily="18" charset="0"/>
                  </a:rPr>
                  <a:t>BÀI 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B4A80A5C-AE5E-4399-82EA-FD3967DDB5DE}"/>
                  </a:ext>
                </a:extLst>
              </p:cNvPr>
              <p:cNvSpPr txBox="1"/>
              <p:nvPr/>
            </p:nvSpPr>
            <p:spPr>
              <a:xfrm>
                <a:off x="337443" y="625484"/>
                <a:ext cx="16136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/>
                    </a:solidFill>
                    <a:latin typeface="UTM Cookies" panose="02040603050506020204" pitchFamily="18" charset="0"/>
                  </a:rPr>
                  <a:t>BÀI 7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F85FBE1-AF59-41B8-B172-D2177306C551}"/>
                </a:ext>
              </a:extLst>
            </p:cNvPr>
            <p:cNvSpPr txBox="1"/>
            <p:nvPr/>
          </p:nvSpPr>
          <p:spPr>
            <a:xfrm>
              <a:off x="1835578" y="465447"/>
              <a:ext cx="31868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>
                  <a:solidFill>
                    <a:schemeClr val="accent2"/>
                  </a:solidFill>
                  <a:latin typeface="UTM Cookies" panose="02040603050506020204" pitchFamily="18" charset="0"/>
                </a:rPr>
                <a:t>CÂY XẤU HỔ</a:t>
              </a:r>
              <a:endParaRPr lang="en-US" sz="4000" dirty="0">
                <a:solidFill>
                  <a:schemeClr val="accent2"/>
                </a:solidFill>
                <a:latin typeface="UTM Cookies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C, k,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286542E-B8F4-4EEA-8F26-08E9C5195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" y="63062"/>
            <a:ext cx="6823109" cy="47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9" y="1277557"/>
            <a:ext cx="5386637" cy="30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=""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A3123D-803F-4E2F-965D-D99570BB3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91712" y="1785673"/>
            <a:ext cx="5474613" cy="226793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lang="en-US" sz="2400" dirty="0"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2400" dirty="0"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577929" y="951445"/>
            <a:ext cx="2110264" cy="423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8" y="257834"/>
            <a:ext cx="6614399" cy="4623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905" y="626769"/>
            <a:ext cx="4892828" cy="4212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vi-VN" sz="2400" smtClean="0">
                <a:solidFill>
                  <a:schemeClr val="bg1"/>
                </a:solidFill>
                <a:latin typeface="HP001 4 hàng" panose="020B0603050302020204" pitchFamily="34" charset="0"/>
              </a:rPr>
              <a:t>ba </a:t>
            </a:r>
            <a:r>
              <a:rPr lang="vi-VN" sz="2400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vi-VN" sz="2400" smtClean="0">
                <a:solidFill>
                  <a:schemeClr val="bg1"/>
                </a:solidFill>
                <a:latin typeface="HP001 4 hàng" panose="020B0603050302020204" pitchFamily="34" charset="0"/>
              </a:rPr>
              <a:t>28 </a:t>
            </a:r>
            <a:r>
              <a:rPr lang="vi-VN" sz="2400" dirty="0">
                <a:solidFill>
                  <a:schemeClr val="bg1"/>
                </a:solidFill>
                <a:latin typeface="HP001 4 hàng" panose="020B0603050302020204" pitchFamily="34" charset="0"/>
              </a:rPr>
              <a:t>– 9 - 2021</a:t>
            </a:r>
            <a:endParaRPr lang="en-US" sz="24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6354" y="1087833"/>
            <a:ext cx="3910379" cy="4212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24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6901" y="1586024"/>
            <a:ext cx="5210805" cy="4212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vi-VN" sz="2400" smtClean="0">
                <a:solidFill>
                  <a:schemeClr val="bg1"/>
                </a:solidFill>
                <a:latin typeface="HP001 4 hàng" panose="020B0603050302020204" pitchFamily="34" charset="0"/>
              </a:rPr>
              <a:t>Chữ hoa C</a:t>
            </a:r>
            <a:endParaRPr lang="en-US" sz="24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C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A picture containing shoji, window&#10;&#10;Description automatically generated">
            <a:extLst>
              <a:ext uri="{FF2B5EF4-FFF2-40B4-BE49-F238E27FC236}">
                <a16:creationId xmlns="" xmlns:a16="http://schemas.microsoft.com/office/drawing/2014/main" id="{AB3FB2D1-7367-4730-875E-E0C3AA4E8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4" t="3023" r="-2189" b="-3023"/>
          <a:stretch/>
        </p:blipFill>
        <p:spPr>
          <a:xfrm>
            <a:off x="1007010" y="2068976"/>
            <a:ext cx="2682913" cy="265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9C555D-DD21-4F5B-A50E-001A1E01A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5B1D68A4-086B-460A-A953-8E94CCB77B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53" t="21705" r="11553" b="22274"/>
          <a:stretch/>
        </p:blipFill>
        <p:spPr>
          <a:xfrm>
            <a:off x="3689923" y="2870790"/>
            <a:ext cx="1817742" cy="1873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1092101" y="2558356"/>
            <a:ext cx="340221" cy="33754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18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105496" y="1977033"/>
            <a:ext cx="118943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25">
                <a:solidFill>
                  <a:srgbClr val="0000FF"/>
                </a:solidFill>
                <a:latin typeface="Times New Roman" panose="02020603050405020304" pitchFamily="18" charset="0"/>
              </a:rPr>
              <a:t>a) 4 ô li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20688" y="984052"/>
            <a:ext cx="1757363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157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157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157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157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57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157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51805" y="1600201"/>
            <a:ext cx="3870127" cy="43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  <a:buFontTx/>
              <a:buNone/>
            </a:pPr>
            <a:r>
              <a:rPr lang="en-US" altLang="en-US" sz="202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*Con chữ </a:t>
            </a:r>
            <a:r>
              <a:rPr lang="en-US" altLang="en-US" sz="2025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02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cỡ vừa</a:t>
            </a:r>
            <a:r>
              <a:rPr lang="en-US" altLang="en-US" sz="2025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111747" y="2558356"/>
            <a:ext cx="118943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25">
                <a:solidFill>
                  <a:srgbClr val="0000FF"/>
                </a:solidFill>
                <a:latin typeface="Times New Roman" panose="02020603050405020304" pitchFamily="18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096566" y="3085208"/>
            <a:ext cx="1019770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25">
                <a:solidFill>
                  <a:srgbClr val="0000FF"/>
                </a:solidFill>
                <a:latin typeface="Times New Roman" panose="02020603050405020304" pitchFamily="18" charset="0"/>
              </a:rPr>
              <a:t>c) 6 ô li</a:t>
            </a:r>
          </a:p>
        </p:txBody>
      </p:sp>
      <p:grpSp>
        <p:nvGrpSpPr>
          <p:cNvPr id="10248" name="Group 40"/>
          <p:cNvGrpSpPr>
            <a:grpSpLocks/>
          </p:cNvGrpSpPr>
          <p:nvPr/>
        </p:nvGrpSpPr>
        <p:grpSpPr bwMode="auto">
          <a:xfrm>
            <a:off x="4191595" y="938511"/>
            <a:ext cx="2185988" cy="2561034"/>
            <a:chOff x="2880" y="876"/>
            <a:chExt cx="2448" cy="2868"/>
          </a:xfrm>
        </p:grpSpPr>
        <p:grpSp>
          <p:nvGrpSpPr>
            <p:cNvPr id="10249" name="Group 2"/>
            <p:cNvGrpSpPr>
              <a:grpSpLocks/>
            </p:cNvGrpSpPr>
            <p:nvPr/>
          </p:nvGrpSpPr>
          <p:grpSpPr bwMode="auto"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10252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6135" r="54736" b="25151"/>
              <a:stretch>
                <a:fillRect/>
              </a:stretch>
            </p:blipFill>
            <p:spPr bwMode="auto"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3" name="Picture 4" descr="c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1544"/>
                <a:ext cx="1524" cy="1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50" name="Arc 6"/>
            <p:cNvSpPr>
              <a:spLocks/>
            </p:cNvSpPr>
            <p:nvPr/>
          </p:nvSpPr>
          <p:spPr bwMode="auto">
            <a:xfrm rot="3111005" flipH="1">
              <a:off x="3708" y="1276"/>
              <a:ext cx="303" cy="440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10251" name="Arc 5"/>
            <p:cNvSpPr>
              <a:spLocks/>
            </p:cNvSpPr>
            <p:nvPr/>
          </p:nvSpPr>
          <p:spPr bwMode="auto">
            <a:xfrm rot="13664780" flipH="1">
              <a:off x="4135" y="2101"/>
              <a:ext cx="395" cy="515"/>
            </a:xfrm>
            <a:custGeom>
              <a:avLst/>
              <a:gdLst>
                <a:gd name="T0" fmla="*/ 0 w 21600"/>
                <a:gd name="T1" fmla="*/ 0 h 20341"/>
                <a:gd name="T2" fmla="*/ 0 w 21600"/>
                <a:gd name="T3" fmla="*/ 0 h 20341"/>
                <a:gd name="T4" fmla="*/ 0 w 21600"/>
                <a:gd name="T5" fmla="*/ 0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24505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315343" y="3431679"/>
            <a:ext cx="1094780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25">
                <a:solidFill>
                  <a:srgbClr val="0000FF"/>
                </a:solidFill>
                <a:latin typeface="Times New Roman" panose="02020603050405020304" pitchFamily="18" charset="0"/>
              </a:rPr>
              <a:t>c) 6 ô li</a:t>
            </a:r>
          </a:p>
        </p:txBody>
      </p:sp>
      <p:sp>
        <p:nvSpPr>
          <p:cNvPr id="11267" name="Text Box 9"/>
          <p:cNvSpPr txBox="1">
            <a:spLocks noChangeArrowheads="1"/>
          </p:cNvSpPr>
          <p:nvPr/>
        </p:nvSpPr>
        <p:spPr bwMode="auto">
          <a:xfrm>
            <a:off x="959941" y="975122"/>
            <a:ext cx="175736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50937" y="1485900"/>
            <a:ext cx="311556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2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*Con chữ </a:t>
            </a:r>
            <a:r>
              <a:rPr lang="en-US" altLang="en-US" sz="2025" b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02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cỡ vừa rộng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01949" y="2342257"/>
            <a:ext cx="326827" cy="317897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35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315343" y="2275285"/>
            <a:ext cx="1824335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vi-VN" sz="2025">
                <a:solidFill>
                  <a:srgbClr val="0000FF"/>
                </a:solidFill>
                <a:latin typeface="Times New Roman" panose="02020603050405020304" pitchFamily="18" charset="0"/>
              </a:rPr>
              <a:t> 4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301948" y="2855714"/>
            <a:ext cx="172164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25">
                <a:solidFill>
                  <a:srgbClr val="0000FF"/>
                </a:solidFill>
                <a:latin typeface="Times New Roman" panose="02020603050405020304" pitchFamily="18" charset="0"/>
              </a:rPr>
              <a:t>b) 4 ô li rưỡi</a:t>
            </a:r>
          </a:p>
        </p:txBody>
      </p:sp>
      <p:grpSp>
        <p:nvGrpSpPr>
          <p:cNvPr id="11272" name="Group 23"/>
          <p:cNvGrpSpPr>
            <a:grpSpLocks/>
          </p:cNvGrpSpPr>
          <p:nvPr/>
        </p:nvGrpSpPr>
        <p:grpSpPr bwMode="auto">
          <a:xfrm>
            <a:off x="4272856" y="870645"/>
            <a:ext cx="2185988" cy="2561034"/>
            <a:chOff x="2880" y="876"/>
            <a:chExt cx="2448" cy="2868"/>
          </a:xfrm>
        </p:grpSpPr>
        <p:grpSp>
          <p:nvGrpSpPr>
            <p:cNvPr id="11273" name="Group 2"/>
            <p:cNvGrpSpPr>
              <a:grpSpLocks/>
            </p:cNvGrpSpPr>
            <p:nvPr/>
          </p:nvGrpSpPr>
          <p:grpSpPr bwMode="auto"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1127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6135" r="54736" b="25151"/>
              <a:stretch>
                <a:fillRect/>
              </a:stretch>
            </p:blipFill>
            <p:spPr bwMode="auto"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7" name="Picture 4" descr="c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1544"/>
                <a:ext cx="1524" cy="1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74" name="Arc 6"/>
            <p:cNvSpPr>
              <a:spLocks/>
            </p:cNvSpPr>
            <p:nvPr/>
          </p:nvSpPr>
          <p:spPr bwMode="auto">
            <a:xfrm rot="3111005" flipH="1">
              <a:off x="3708" y="1276"/>
              <a:ext cx="303" cy="440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11275" name="Arc 5"/>
            <p:cNvSpPr>
              <a:spLocks/>
            </p:cNvSpPr>
            <p:nvPr/>
          </p:nvSpPr>
          <p:spPr bwMode="auto">
            <a:xfrm rot="13664780" flipH="1">
              <a:off x="4135" y="2101"/>
              <a:ext cx="395" cy="515"/>
            </a:xfrm>
            <a:custGeom>
              <a:avLst/>
              <a:gdLst>
                <a:gd name="T0" fmla="*/ 0 w 21600"/>
                <a:gd name="T1" fmla="*/ 0 h 20341"/>
                <a:gd name="T2" fmla="*/ 0 w 21600"/>
                <a:gd name="T3" fmla="*/ 0 h 20341"/>
                <a:gd name="T4" fmla="*/ 0 w 21600"/>
                <a:gd name="T5" fmla="*/ 0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19163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/>
          <p:cNvSpPr txBox="1">
            <a:spLocks noChangeArrowheads="1"/>
          </p:cNvSpPr>
          <p:nvPr/>
        </p:nvSpPr>
        <p:spPr bwMode="auto">
          <a:xfrm>
            <a:off x="766167" y="895648"/>
            <a:ext cx="175736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grpSp>
        <p:nvGrpSpPr>
          <p:cNvPr id="12291" name="Group 634"/>
          <p:cNvGrpSpPr>
            <a:grpSpLocks/>
          </p:cNvGrpSpPr>
          <p:nvPr/>
        </p:nvGrpSpPr>
        <p:grpSpPr bwMode="auto">
          <a:xfrm>
            <a:off x="4441626" y="895648"/>
            <a:ext cx="2185988" cy="2561034"/>
            <a:chOff x="2688" y="779"/>
            <a:chExt cx="2448" cy="2868"/>
          </a:xfrm>
        </p:grpSpPr>
        <p:grpSp>
          <p:nvGrpSpPr>
            <p:cNvPr id="12554" name="Group 2"/>
            <p:cNvGrpSpPr>
              <a:grpSpLocks/>
            </p:cNvGrpSpPr>
            <p:nvPr/>
          </p:nvGrpSpPr>
          <p:grpSpPr bwMode="auto">
            <a:xfrm>
              <a:off x="2688" y="779"/>
              <a:ext cx="2448" cy="2868"/>
              <a:chOff x="3072" y="1440"/>
              <a:chExt cx="1968" cy="2092"/>
            </a:xfrm>
          </p:grpSpPr>
          <p:pic>
            <p:nvPicPr>
              <p:cNvPr id="1255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6135" r="54736" b="25151"/>
              <a:stretch>
                <a:fillRect/>
              </a:stretch>
            </p:blipFill>
            <p:spPr bwMode="auto"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58" name="Picture 4" descr="c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1544"/>
                <a:ext cx="1524" cy="1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555" name="Arc 5"/>
            <p:cNvSpPr>
              <a:spLocks/>
            </p:cNvSpPr>
            <p:nvPr/>
          </p:nvSpPr>
          <p:spPr bwMode="auto">
            <a:xfrm rot="13664780" flipH="1">
              <a:off x="3934" y="1938"/>
              <a:ext cx="395" cy="515"/>
            </a:xfrm>
            <a:custGeom>
              <a:avLst/>
              <a:gdLst>
                <a:gd name="T0" fmla="*/ 0 w 21600"/>
                <a:gd name="T1" fmla="*/ 0 h 20341"/>
                <a:gd name="T2" fmla="*/ 0 w 21600"/>
                <a:gd name="T3" fmla="*/ 0 h 20341"/>
                <a:gd name="T4" fmla="*/ 0 w 21600"/>
                <a:gd name="T5" fmla="*/ 0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en-US" sz="788"/>
            </a:p>
          </p:txBody>
        </p:sp>
        <p:sp>
          <p:nvSpPr>
            <p:cNvPr id="12556" name="Arc 6"/>
            <p:cNvSpPr>
              <a:spLocks/>
            </p:cNvSpPr>
            <p:nvPr/>
          </p:nvSpPr>
          <p:spPr bwMode="auto">
            <a:xfrm rot="3111005" flipH="1">
              <a:off x="3533" y="1170"/>
              <a:ext cx="303" cy="440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</p:grp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481936" y="842963"/>
            <a:ext cx="212527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75" b="1">
                <a:solidFill>
                  <a:srgbClr val="9900CC"/>
                </a:solidFill>
              </a:rPr>
              <a:t>1</a:t>
            </a:r>
          </a:p>
        </p:txBody>
      </p:sp>
      <p:sp>
        <p:nvSpPr>
          <p:cNvPr id="13953" name="Oval 14"/>
          <p:cNvSpPr>
            <a:spLocks noChangeArrowheads="1"/>
          </p:cNvSpPr>
          <p:nvPr/>
        </p:nvSpPr>
        <p:spPr bwMode="auto">
          <a:xfrm>
            <a:off x="5453361" y="1153716"/>
            <a:ext cx="66080" cy="8126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54" name="Oval 15"/>
          <p:cNvSpPr>
            <a:spLocks noChangeArrowheads="1"/>
          </p:cNvSpPr>
          <p:nvPr/>
        </p:nvSpPr>
        <p:spPr bwMode="auto">
          <a:xfrm>
            <a:off x="5426572" y="1155502"/>
            <a:ext cx="66972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55" name="Oval 16"/>
          <p:cNvSpPr>
            <a:spLocks noChangeArrowheads="1"/>
          </p:cNvSpPr>
          <p:nvPr/>
        </p:nvSpPr>
        <p:spPr bwMode="auto">
          <a:xfrm>
            <a:off x="5412284" y="1159074"/>
            <a:ext cx="64294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56" name="Oval 17"/>
          <p:cNvSpPr>
            <a:spLocks noChangeArrowheads="1"/>
          </p:cNvSpPr>
          <p:nvPr/>
        </p:nvSpPr>
        <p:spPr bwMode="auto">
          <a:xfrm>
            <a:off x="5389067" y="1162645"/>
            <a:ext cx="64294" cy="79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57" name="Oval 18"/>
          <p:cNvSpPr>
            <a:spLocks noChangeArrowheads="1"/>
          </p:cNvSpPr>
          <p:nvPr/>
        </p:nvSpPr>
        <p:spPr bwMode="auto">
          <a:xfrm>
            <a:off x="5364064" y="1168004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58" name="Oval 19"/>
          <p:cNvSpPr>
            <a:spLocks noChangeArrowheads="1"/>
          </p:cNvSpPr>
          <p:nvPr/>
        </p:nvSpPr>
        <p:spPr bwMode="auto">
          <a:xfrm>
            <a:off x="5343525" y="1173361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59" name="Oval 20"/>
          <p:cNvSpPr>
            <a:spLocks noChangeArrowheads="1"/>
          </p:cNvSpPr>
          <p:nvPr/>
        </p:nvSpPr>
        <p:spPr bwMode="auto">
          <a:xfrm>
            <a:off x="5327452" y="1175147"/>
            <a:ext cx="66080" cy="83046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0" name="Oval 21"/>
          <p:cNvSpPr>
            <a:spLocks noChangeArrowheads="1"/>
          </p:cNvSpPr>
          <p:nvPr/>
        </p:nvSpPr>
        <p:spPr bwMode="auto">
          <a:xfrm>
            <a:off x="5309592" y="1182290"/>
            <a:ext cx="66080" cy="79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1" name="Oval 22"/>
          <p:cNvSpPr>
            <a:spLocks noChangeArrowheads="1"/>
          </p:cNvSpPr>
          <p:nvPr/>
        </p:nvSpPr>
        <p:spPr bwMode="auto">
          <a:xfrm>
            <a:off x="5291733" y="1185862"/>
            <a:ext cx="66080" cy="79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2" name="Oval 23"/>
          <p:cNvSpPr>
            <a:spLocks noChangeArrowheads="1"/>
          </p:cNvSpPr>
          <p:nvPr/>
        </p:nvSpPr>
        <p:spPr bwMode="auto">
          <a:xfrm>
            <a:off x="5264051" y="1191221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3" name="Oval 24"/>
          <p:cNvSpPr>
            <a:spLocks noChangeArrowheads="1"/>
          </p:cNvSpPr>
          <p:nvPr/>
        </p:nvSpPr>
        <p:spPr bwMode="auto">
          <a:xfrm>
            <a:off x="5241727" y="1198365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4" name="Oval 25"/>
          <p:cNvSpPr>
            <a:spLocks noChangeArrowheads="1"/>
          </p:cNvSpPr>
          <p:nvPr/>
        </p:nvSpPr>
        <p:spPr bwMode="auto">
          <a:xfrm>
            <a:off x="5216723" y="1206401"/>
            <a:ext cx="65187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5" name="Oval 26"/>
          <p:cNvSpPr>
            <a:spLocks noChangeArrowheads="1"/>
          </p:cNvSpPr>
          <p:nvPr/>
        </p:nvSpPr>
        <p:spPr bwMode="auto">
          <a:xfrm>
            <a:off x="5196186" y="1215331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6" name="Oval 27"/>
          <p:cNvSpPr>
            <a:spLocks noChangeArrowheads="1"/>
          </p:cNvSpPr>
          <p:nvPr/>
        </p:nvSpPr>
        <p:spPr bwMode="auto">
          <a:xfrm>
            <a:off x="5174754" y="1222474"/>
            <a:ext cx="64294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7" name="Oval 28"/>
          <p:cNvSpPr>
            <a:spLocks noChangeArrowheads="1"/>
          </p:cNvSpPr>
          <p:nvPr/>
        </p:nvSpPr>
        <p:spPr bwMode="auto">
          <a:xfrm>
            <a:off x="5150644" y="1234976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8" name="Oval 29"/>
          <p:cNvSpPr>
            <a:spLocks noChangeArrowheads="1"/>
          </p:cNvSpPr>
          <p:nvPr/>
        </p:nvSpPr>
        <p:spPr bwMode="auto">
          <a:xfrm>
            <a:off x="5130106" y="1242120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69" name="Oval 30"/>
          <p:cNvSpPr>
            <a:spLocks noChangeArrowheads="1"/>
          </p:cNvSpPr>
          <p:nvPr/>
        </p:nvSpPr>
        <p:spPr bwMode="auto">
          <a:xfrm>
            <a:off x="5108675" y="1258193"/>
            <a:ext cx="66080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0" name="Oval 31"/>
          <p:cNvSpPr>
            <a:spLocks noChangeArrowheads="1"/>
          </p:cNvSpPr>
          <p:nvPr/>
        </p:nvSpPr>
        <p:spPr bwMode="auto">
          <a:xfrm>
            <a:off x="5087244" y="1265337"/>
            <a:ext cx="65186" cy="8126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1" name="Oval 32"/>
          <p:cNvSpPr>
            <a:spLocks noChangeArrowheads="1"/>
          </p:cNvSpPr>
          <p:nvPr/>
        </p:nvSpPr>
        <p:spPr bwMode="auto">
          <a:xfrm>
            <a:off x="5070276" y="1277839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2" name="Oval 33"/>
          <p:cNvSpPr>
            <a:spLocks noChangeArrowheads="1"/>
          </p:cNvSpPr>
          <p:nvPr/>
        </p:nvSpPr>
        <p:spPr bwMode="auto">
          <a:xfrm>
            <a:off x="5049739" y="128944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3" name="Oval 34"/>
          <p:cNvSpPr>
            <a:spLocks noChangeArrowheads="1"/>
          </p:cNvSpPr>
          <p:nvPr/>
        </p:nvSpPr>
        <p:spPr bwMode="auto">
          <a:xfrm>
            <a:off x="5029200" y="130373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4" name="Oval 35"/>
          <p:cNvSpPr>
            <a:spLocks noChangeArrowheads="1"/>
          </p:cNvSpPr>
          <p:nvPr/>
        </p:nvSpPr>
        <p:spPr bwMode="auto">
          <a:xfrm>
            <a:off x="5011341" y="131802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5" name="Oval 36"/>
          <p:cNvSpPr>
            <a:spLocks noChangeArrowheads="1"/>
          </p:cNvSpPr>
          <p:nvPr/>
        </p:nvSpPr>
        <p:spPr bwMode="auto">
          <a:xfrm>
            <a:off x="4989017" y="1339453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6" name="Oval 37"/>
          <p:cNvSpPr>
            <a:spLocks noChangeArrowheads="1"/>
          </p:cNvSpPr>
          <p:nvPr/>
        </p:nvSpPr>
        <p:spPr bwMode="auto">
          <a:xfrm>
            <a:off x="4967586" y="1355527"/>
            <a:ext cx="66972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7" name="Oval 38"/>
          <p:cNvSpPr>
            <a:spLocks noChangeArrowheads="1"/>
          </p:cNvSpPr>
          <p:nvPr/>
        </p:nvSpPr>
        <p:spPr bwMode="auto">
          <a:xfrm>
            <a:off x="4949726" y="137070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8" name="Oval 39"/>
          <p:cNvSpPr>
            <a:spLocks noChangeArrowheads="1"/>
          </p:cNvSpPr>
          <p:nvPr/>
        </p:nvSpPr>
        <p:spPr bwMode="auto">
          <a:xfrm>
            <a:off x="4931867" y="1388567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79" name="Oval 40"/>
          <p:cNvSpPr>
            <a:spLocks noChangeArrowheads="1"/>
          </p:cNvSpPr>
          <p:nvPr/>
        </p:nvSpPr>
        <p:spPr bwMode="auto">
          <a:xfrm>
            <a:off x="4915793" y="1406426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0" name="Oval 41"/>
          <p:cNvSpPr>
            <a:spLocks noChangeArrowheads="1"/>
          </p:cNvSpPr>
          <p:nvPr/>
        </p:nvSpPr>
        <p:spPr bwMode="auto">
          <a:xfrm>
            <a:off x="4897934" y="1427857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1" name="Oval 42"/>
          <p:cNvSpPr>
            <a:spLocks noChangeArrowheads="1"/>
          </p:cNvSpPr>
          <p:nvPr/>
        </p:nvSpPr>
        <p:spPr bwMode="auto">
          <a:xfrm>
            <a:off x="4881861" y="144303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2" name="Oval 43"/>
          <p:cNvSpPr>
            <a:spLocks noChangeArrowheads="1"/>
          </p:cNvSpPr>
          <p:nvPr/>
        </p:nvSpPr>
        <p:spPr bwMode="auto">
          <a:xfrm>
            <a:off x="4868466" y="1462683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3" name="Oval 44"/>
          <p:cNvSpPr>
            <a:spLocks noChangeArrowheads="1"/>
          </p:cNvSpPr>
          <p:nvPr/>
        </p:nvSpPr>
        <p:spPr bwMode="auto">
          <a:xfrm>
            <a:off x="4851499" y="148947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4" name="Oval 45"/>
          <p:cNvSpPr>
            <a:spLocks noChangeArrowheads="1"/>
          </p:cNvSpPr>
          <p:nvPr/>
        </p:nvSpPr>
        <p:spPr bwMode="auto">
          <a:xfrm>
            <a:off x="4831854" y="1517154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5" name="Oval 46"/>
          <p:cNvSpPr>
            <a:spLocks noChangeArrowheads="1"/>
          </p:cNvSpPr>
          <p:nvPr/>
        </p:nvSpPr>
        <p:spPr bwMode="auto">
          <a:xfrm>
            <a:off x="4815781" y="1542158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6" name="Oval 47"/>
          <p:cNvSpPr>
            <a:spLocks noChangeArrowheads="1"/>
          </p:cNvSpPr>
          <p:nvPr/>
        </p:nvSpPr>
        <p:spPr bwMode="auto">
          <a:xfrm>
            <a:off x="4805958" y="156716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7" name="Oval 48"/>
          <p:cNvSpPr>
            <a:spLocks noChangeArrowheads="1"/>
          </p:cNvSpPr>
          <p:nvPr/>
        </p:nvSpPr>
        <p:spPr bwMode="auto">
          <a:xfrm>
            <a:off x="4793456" y="1590378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8" name="Oval 49"/>
          <p:cNvSpPr>
            <a:spLocks noChangeArrowheads="1"/>
          </p:cNvSpPr>
          <p:nvPr/>
        </p:nvSpPr>
        <p:spPr bwMode="auto">
          <a:xfrm>
            <a:off x="4785420" y="1609129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89" name="Oval 50"/>
          <p:cNvSpPr>
            <a:spLocks noChangeArrowheads="1"/>
          </p:cNvSpPr>
          <p:nvPr/>
        </p:nvSpPr>
        <p:spPr bwMode="auto">
          <a:xfrm>
            <a:off x="4774704" y="163413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0" name="Oval 51"/>
          <p:cNvSpPr>
            <a:spLocks noChangeArrowheads="1"/>
          </p:cNvSpPr>
          <p:nvPr/>
        </p:nvSpPr>
        <p:spPr bwMode="auto">
          <a:xfrm>
            <a:off x="4768453" y="165735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1" name="Oval 52"/>
          <p:cNvSpPr>
            <a:spLocks noChangeArrowheads="1"/>
          </p:cNvSpPr>
          <p:nvPr/>
        </p:nvSpPr>
        <p:spPr bwMode="auto">
          <a:xfrm>
            <a:off x="4764881" y="168146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2" name="Oval 53"/>
          <p:cNvSpPr>
            <a:spLocks noChangeArrowheads="1"/>
          </p:cNvSpPr>
          <p:nvPr/>
        </p:nvSpPr>
        <p:spPr bwMode="auto">
          <a:xfrm>
            <a:off x="4761310" y="170467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3" name="Oval 54"/>
          <p:cNvSpPr>
            <a:spLocks noChangeArrowheads="1"/>
          </p:cNvSpPr>
          <p:nvPr/>
        </p:nvSpPr>
        <p:spPr bwMode="auto">
          <a:xfrm>
            <a:off x="4756845" y="1729681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4" name="Oval 55"/>
          <p:cNvSpPr>
            <a:spLocks noChangeArrowheads="1"/>
          </p:cNvSpPr>
          <p:nvPr/>
        </p:nvSpPr>
        <p:spPr bwMode="auto">
          <a:xfrm>
            <a:off x="4752380" y="1760934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5" name="Oval 56"/>
          <p:cNvSpPr>
            <a:spLocks noChangeArrowheads="1"/>
          </p:cNvSpPr>
          <p:nvPr/>
        </p:nvSpPr>
        <p:spPr bwMode="auto">
          <a:xfrm>
            <a:off x="4752380" y="178772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6" name="Oval 57"/>
          <p:cNvSpPr>
            <a:spLocks noChangeArrowheads="1"/>
          </p:cNvSpPr>
          <p:nvPr/>
        </p:nvSpPr>
        <p:spPr bwMode="auto">
          <a:xfrm>
            <a:off x="4751487" y="1818085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7" name="Oval 58"/>
          <p:cNvSpPr>
            <a:spLocks noChangeArrowheads="1"/>
          </p:cNvSpPr>
          <p:nvPr/>
        </p:nvSpPr>
        <p:spPr bwMode="auto">
          <a:xfrm>
            <a:off x="4752380" y="1849339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8" name="Oval 59"/>
          <p:cNvSpPr>
            <a:spLocks noChangeArrowheads="1"/>
          </p:cNvSpPr>
          <p:nvPr/>
        </p:nvSpPr>
        <p:spPr bwMode="auto">
          <a:xfrm>
            <a:off x="4755951" y="1877914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3999" name="Oval 60"/>
          <p:cNvSpPr>
            <a:spLocks noChangeArrowheads="1"/>
          </p:cNvSpPr>
          <p:nvPr/>
        </p:nvSpPr>
        <p:spPr bwMode="auto">
          <a:xfrm>
            <a:off x="4760417" y="190648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0" name="Oval 61"/>
          <p:cNvSpPr>
            <a:spLocks noChangeArrowheads="1"/>
          </p:cNvSpPr>
          <p:nvPr/>
        </p:nvSpPr>
        <p:spPr bwMode="auto">
          <a:xfrm>
            <a:off x="4765775" y="193238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1" name="Oval 62"/>
          <p:cNvSpPr>
            <a:spLocks noChangeArrowheads="1"/>
          </p:cNvSpPr>
          <p:nvPr/>
        </p:nvSpPr>
        <p:spPr bwMode="auto">
          <a:xfrm>
            <a:off x="4772919" y="1962745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2" name="Oval 63"/>
          <p:cNvSpPr>
            <a:spLocks noChangeArrowheads="1"/>
          </p:cNvSpPr>
          <p:nvPr/>
        </p:nvSpPr>
        <p:spPr bwMode="auto">
          <a:xfrm>
            <a:off x="4783634" y="199399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3" name="Oval 64"/>
          <p:cNvSpPr>
            <a:spLocks noChangeArrowheads="1"/>
          </p:cNvSpPr>
          <p:nvPr/>
        </p:nvSpPr>
        <p:spPr bwMode="auto">
          <a:xfrm>
            <a:off x="4792563" y="2019003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4" name="Oval 65"/>
          <p:cNvSpPr>
            <a:spLocks noChangeArrowheads="1"/>
          </p:cNvSpPr>
          <p:nvPr/>
        </p:nvSpPr>
        <p:spPr bwMode="auto">
          <a:xfrm>
            <a:off x="4805958" y="205114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5" name="Oval 66"/>
          <p:cNvSpPr>
            <a:spLocks noChangeArrowheads="1"/>
          </p:cNvSpPr>
          <p:nvPr/>
        </p:nvSpPr>
        <p:spPr bwMode="auto">
          <a:xfrm>
            <a:off x="4820245" y="207526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6" name="Oval 67"/>
          <p:cNvSpPr>
            <a:spLocks noChangeArrowheads="1"/>
          </p:cNvSpPr>
          <p:nvPr/>
        </p:nvSpPr>
        <p:spPr bwMode="auto">
          <a:xfrm>
            <a:off x="4836319" y="210383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7" name="Oval 68"/>
          <p:cNvSpPr>
            <a:spLocks noChangeArrowheads="1"/>
          </p:cNvSpPr>
          <p:nvPr/>
        </p:nvSpPr>
        <p:spPr bwMode="auto">
          <a:xfrm>
            <a:off x="4852392" y="212883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8" name="Oval 69"/>
          <p:cNvSpPr>
            <a:spLocks noChangeArrowheads="1"/>
          </p:cNvSpPr>
          <p:nvPr/>
        </p:nvSpPr>
        <p:spPr bwMode="auto">
          <a:xfrm>
            <a:off x="4874717" y="215116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09" name="Oval 70"/>
          <p:cNvSpPr>
            <a:spLocks noChangeArrowheads="1"/>
          </p:cNvSpPr>
          <p:nvPr/>
        </p:nvSpPr>
        <p:spPr bwMode="auto">
          <a:xfrm>
            <a:off x="4890790" y="216723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0" name="Oval 71"/>
          <p:cNvSpPr>
            <a:spLocks noChangeArrowheads="1"/>
          </p:cNvSpPr>
          <p:nvPr/>
        </p:nvSpPr>
        <p:spPr bwMode="auto">
          <a:xfrm>
            <a:off x="4911328" y="218509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1" name="Oval 72"/>
          <p:cNvSpPr>
            <a:spLocks noChangeArrowheads="1"/>
          </p:cNvSpPr>
          <p:nvPr/>
        </p:nvSpPr>
        <p:spPr bwMode="auto">
          <a:xfrm>
            <a:off x="4931867" y="219938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2" name="Oval 73"/>
          <p:cNvSpPr>
            <a:spLocks noChangeArrowheads="1"/>
          </p:cNvSpPr>
          <p:nvPr/>
        </p:nvSpPr>
        <p:spPr bwMode="auto">
          <a:xfrm>
            <a:off x="4954191" y="221367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3" name="Oval 74"/>
          <p:cNvSpPr>
            <a:spLocks noChangeArrowheads="1"/>
          </p:cNvSpPr>
          <p:nvPr/>
        </p:nvSpPr>
        <p:spPr bwMode="auto">
          <a:xfrm>
            <a:off x="4981873" y="222438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4" name="Oval 75"/>
          <p:cNvSpPr>
            <a:spLocks noChangeArrowheads="1"/>
          </p:cNvSpPr>
          <p:nvPr/>
        </p:nvSpPr>
        <p:spPr bwMode="auto">
          <a:xfrm>
            <a:off x="5008662" y="2234208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5" name="Oval 76"/>
          <p:cNvSpPr>
            <a:spLocks noChangeArrowheads="1"/>
          </p:cNvSpPr>
          <p:nvPr/>
        </p:nvSpPr>
        <p:spPr bwMode="auto">
          <a:xfrm>
            <a:off x="5030093" y="2243138"/>
            <a:ext cx="6786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6" name="Oval 77"/>
          <p:cNvSpPr>
            <a:spLocks noChangeArrowheads="1"/>
          </p:cNvSpPr>
          <p:nvPr/>
        </p:nvSpPr>
        <p:spPr bwMode="auto">
          <a:xfrm>
            <a:off x="5056882" y="2248496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7" name="Oval 78"/>
          <p:cNvSpPr>
            <a:spLocks noChangeArrowheads="1"/>
          </p:cNvSpPr>
          <p:nvPr/>
        </p:nvSpPr>
        <p:spPr bwMode="auto">
          <a:xfrm>
            <a:off x="5083671" y="2255639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8" name="Oval 79"/>
          <p:cNvSpPr>
            <a:spLocks noChangeArrowheads="1"/>
          </p:cNvSpPr>
          <p:nvPr/>
        </p:nvSpPr>
        <p:spPr bwMode="auto">
          <a:xfrm>
            <a:off x="5108675" y="226099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19" name="Oval 80"/>
          <p:cNvSpPr>
            <a:spLocks noChangeArrowheads="1"/>
          </p:cNvSpPr>
          <p:nvPr/>
        </p:nvSpPr>
        <p:spPr bwMode="auto">
          <a:xfrm>
            <a:off x="5139036" y="226278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0" name="Oval 81"/>
          <p:cNvSpPr>
            <a:spLocks noChangeArrowheads="1"/>
          </p:cNvSpPr>
          <p:nvPr/>
        </p:nvSpPr>
        <p:spPr bwMode="auto">
          <a:xfrm>
            <a:off x="5170289" y="226635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1" name="Oval 82"/>
          <p:cNvSpPr>
            <a:spLocks noChangeArrowheads="1"/>
          </p:cNvSpPr>
          <p:nvPr/>
        </p:nvSpPr>
        <p:spPr bwMode="auto">
          <a:xfrm>
            <a:off x="5200650" y="226635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2" name="Oval 83"/>
          <p:cNvSpPr>
            <a:spLocks noChangeArrowheads="1"/>
          </p:cNvSpPr>
          <p:nvPr/>
        </p:nvSpPr>
        <p:spPr bwMode="auto">
          <a:xfrm>
            <a:off x="5232797" y="226635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3" name="Oval 84"/>
          <p:cNvSpPr>
            <a:spLocks noChangeArrowheads="1"/>
          </p:cNvSpPr>
          <p:nvPr/>
        </p:nvSpPr>
        <p:spPr bwMode="auto">
          <a:xfrm>
            <a:off x="5257800" y="2266355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4" name="Oval 85"/>
          <p:cNvSpPr>
            <a:spLocks noChangeArrowheads="1"/>
          </p:cNvSpPr>
          <p:nvPr/>
        </p:nvSpPr>
        <p:spPr bwMode="auto">
          <a:xfrm>
            <a:off x="5291733" y="226635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5" name="Oval 86"/>
          <p:cNvSpPr>
            <a:spLocks noChangeArrowheads="1"/>
          </p:cNvSpPr>
          <p:nvPr/>
        </p:nvSpPr>
        <p:spPr bwMode="auto">
          <a:xfrm>
            <a:off x="5314057" y="226278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6" name="Oval 87"/>
          <p:cNvSpPr>
            <a:spLocks noChangeArrowheads="1"/>
          </p:cNvSpPr>
          <p:nvPr/>
        </p:nvSpPr>
        <p:spPr bwMode="auto">
          <a:xfrm>
            <a:off x="5348883" y="2257426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7" name="Oval 88"/>
          <p:cNvSpPr>
            <a:spLocks noChangeArrowheads="1"/>
          </p:cNvSpPr>
          <p:nvPr/>
        </p:nvSpPr>
        <p:spPr bwMode="auto">
          <a:xfrm>
            <a:off x="5372993" y="2252067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8" name="Oval 89"/>
          <p:cNvSpPr>
            <a:spLocks noChangeArrowheads="1"/>
          </p:cNvSpPr>
          <p:nvPr/>
        </p:nvSpPr>
        <p:spPr bwMode="auto">
          <a:xfrm>
            <a:off x="5402461" y="2244924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29" name="Oval 90"/>
          <p:cNvSpPr>
            <a:spLocks noChangeArrowheads="1"/>
          </p:cNvSpPr>
          <p:nvPr/>
        </p:nvSpPr>
        <p:spPr bwMode="auto">
          <a:xfrm>
            <a:off x="5426572" y="2239566"/>
            <a:ext cx="66972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0" name="Oval 91"/>
          <p:cNvSpPr>
            <a:spLocks noChangeArrowheads="1"/>
          </p:cNvSpPr>
          <p:nvPr/>
        </p:nvSpPr>
        <p:spPr bwMode="auto">
          <a:xfrm>
            <a:off x="5456039" y="2237780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1" name="Oval 92"/>
          <p:cNvSpPr>
            <a:spLocks noChangeArrowheads="1"/>
          </p:cNvSpPr>
          <p:nvPr/>
        </p:nvSpPr>
        <p:spPr bwMode="auto">
          <a:xfrm>
            <a:off x="5489079" y="2229744"/>
            <a:ext cx="64294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2" name="Oval 93"/>
          <p:cNvSpPr>
            <a:spLocks noChangeArrowheads="1"/>
          </p:cNvSpPr>
          <p:nvPr/>
        </p:nvSpPr>
        <p:spPr bwMode="auto">
          <a:xfrm>
            <a:off x="5519440" y="221902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3" name="Oval 94"/>
          <p:cNvSpPr>
            <a:spLocks noChangeArrowheads="1"/>
          </p:cNvSpPr>
          <p:nvPr/>
        </p:nvSpPr>
        <p:spPr bwMode="auto">
          <a:xfrm>
            <a:off x="5551587" y="220474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4" name="Oval 95"/>
          <p:cNvSpPr>
            <a:spLocks noChangeArrowheads="1"/>
          </p:cNvSpPr>
          <p:nvPr/>
        </p:nvSpPr>
        <p:spPr bwMode="auto">
          <a:xfrm>
            <a:off x="5582841" y="219402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5" name="Oval 96"/>
          <p:cNvSpPr>
            <a:spLocks noChangeArrowheads="1"/>
          </p:cNvSpPr>
          <p:nvPr/>
        </p:nvSpPr>
        <p:spPr bwMode="auto">
          <a:xfrm>
            <a:off x="5617667" y="217616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6" name="Oval 97"/>
          <p:cNvSpPr>
            <a:spLocks noChangeArrowheads="1"/>
          </p:cNvSpPr>
          <p:nvPr/>
        </p:nvSpPr>
        <p:spPr bwMode="auto">
          <a:xfrm>
            <a:off x="5648920" y="216187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7" name="Oval 98"/>
          <p:cNvSpPr>
            <a:spLocks noChangeArrowheads="1"/>
          </p:cNvSpPr>
          <p:nvPr/>
        </p:nvSpPr>
        <p:spPr bwMode="auto">
          <a:xfrm>
            <a:off x="5678389" y="2143126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8" name="Oval 99"/>
          <p:cNvSpPr>
            <a:spLocks noChangeArrowheads="1"/>
          </p:cNvSpPr>
          <p:nvPr/>
        </p:nvSpPr>
        <p:spPr bwMode="auto">
          <a:xfrm>
            <a:off x="5704285" y="212705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39" name="Oval 100"/>
          <p:cNvSpPr>
            <a:spLocks noChangeArrowheads="1"/>
          </p:cNvSpPr>
          <p:nvPr/>
        </p:nvSpPr>
        <p:spPr bwMode="auto">
          <a:xfrm>
            <a:off x="5735538" y="2109193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0" name="Oval 101"/>
          <p:cNvSpPr>
            <a:spLocks noChangeArrowheads="1"/>
          </p:cNvSpPr>
          <p:nvPr/>
        </p:nvSpPr>
        <p:spPr bwMode="auto">
          <a:xfrm>
            <a:off x="5762328" y="2085976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1" name="Oval 102"/>
          <p:cNvSpPr>
            <a:spLocks noChangeArrowheads="1"/>
          </p:cNvSpPr>
          <p:nvPr/>
        </p:nvSpPr>
        <p:spPr bwMode="auto">
          <a:xfrm>
            <a:off x="5790903" y="206543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2" name="Oval 103"/>
          <p:cNvSpPr>
            <a:spLocks noChangeArrowheads="1"/>
          </p:cNvSpPr>
          <p:nvPr/>
        </p:nvSpPr>
        <p:spPr bwMode="auto">
          <a:xfrm>
            <a:off x="5817692" y="204222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3" name="Oval 104"/>
          <p:cNvSpPr>
            <a:spLocks noChangeArrowheads="1"/>
          </p:cNvSpPr>
          <p:nvPr/>
        </p:nvSpPr>
        <p:spPr bwMode="auto">
          <a:xfrm>
            <a:off x="5848945" y="2022574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4" name="Oval 105"/>
          <p:cNvSpPr>
            <a:spLocks noChangeArrowheads="1"/>
          </p:cNvSpPr>
          <p:nvPr/>
        </p:nvSpPr>
        <p:spPr bwMode="auto">
          <a:xfrm>
            <a:off x="5874842" y="199935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5" name="Oval 106"/>
          <p:cNvSpPr>
            <a:spLocks noChangeArrowheads="1"/>
          </p:cNvSpPr>
          <p:nvPr/>
        </p:nvSpPr>
        <p:spPr bwMode="auto">
          <a:xfrm>
            <a:off x="5897166" y="1971675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6" name="Oval 107"/>
          <p:cNvSpPr>
            <a:spLocks noChangeArrowheads="1"/>
          </p:cNvSpPr>
          <p:nvPr/>
        </p:nvSpPr>
        <p:spPr bwMode="auto">
          <a:xfrm>
            <a:off x="5924848" y="1944886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7" name="Oval 108"/>
          <p:cNvSpPr>
            <a:spLocks noChangeArrowheads="1"/>
          </p:cNvSpPr>
          <p:nvPr/>
        </p:nvSpPr>
        <p:spPr bwMode="auto">
          <a:xfrm>
            <a:off x="5949852" y="1919883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8" name="Oval 109"/>
          <p:cNvSpPr>
            <a:spLocks noChangeArrowheads="1"/>
          </p:cNvSpPr>
          <p:nvPr/>
        </p:nvSpPr>
        <p:spPr bwMode="auto">
          <a:xfrm>
            <a:off x="5969497" y="1897559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49" name="Oval 110"/>
          <p:cNvSpPr>
            <a:spLocks noChangeArrowheads="1"/>
          </p:cNvSpPr>
          <p:nvPr/>
        </p:nvSpPr>
        <p:spPr bwMode="auto">
          <a:xfrm>
            <a:off x="5992714" y="186541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0" name="Oval 111"/>
          <p:cNvSpPr>
            <a:spLocks noChangeArrowheads="1"/>
          </p:cNvSpPr>
          <p:nvPr/>
        </p:nvSpPr>
        <p:spPr bwMode="auto">
          <a:xfrm>
            <a:off x="6013251" y="184040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1" name="Oval 112"/>
          <p:cNvSpPr>
            <a:spLocks noChangeArrowheads="1"/>
          </p:cNvSpPr>
          <p:nvPr/>
        </p:nvSpPr>
        <p:spPr bwMode="auto">
          <a:xfrm>
            <a:off x="6032004" y="1812727"/>
            <a:ext cx="6786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2" name="Oval 113"/>
          <p:cNvSpPr>
            <a:spLocks noChangeArrowheads="1"/>
          </p:cNvSpPr>
          <p:nvPr/>
        </p:nvSpPr>
        <p:spPr bwMode="auto">
          <a:xfrm>
            <a:off x="6051650" y="1785937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3" name="Oval 114"/>
          <p:cNvSpPr>
            <a:spLocks noChangeArrowheads="1"/>
          </p:cNvSpPr>
          <p:nvPr/>
        </p:nvSpPr>
        <p:spPr bwMode="auto">
          <a:xfrm>
            <a:off x="6073081" y="1754684"/>
            <a:ext cx="66080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4" name="Oval 115"/>
          <p:cNvSpPr>
            <a:spLocks noChangeArrowheads="1"/>
          </p:cNvSpPr>
          <p:nvPr/>
        </p:nvSpPr>
        <p:spPr bwMode="auto">
          <a:xfrm>
            <a:off x="6090940" y="1729681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5" name="Oval 116"/>
          <p:cNvSpPr>
            <a:spLocks noChangeArrowheads="1"/>
          </p:cNvSpPr>
          <p:nvPr/>
        </p:nvSpPr>
        <p:spPr bwMode="auto">
          <a:xfrm>
            <a:off x="6108799" y="1699320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6" name="Oval 117"/>
          <p:cNvSpPr>
            <a:spLocks noChangeArrowheads="1"/>
          </p:cNvSpPr>
          <p:nvPr/>
        </p:nvSpPr>
        <p:spPr bwMode="auto">
          <a:xfrm>
            <a:off x="6126659" y="1664494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7" name="Oval 118"/>
          <p:cNvSpPr>
            <a:spLocks noChangeArrowheads="1"/>
          </p:cNvSpPr>
          <p:nvPr/>
        </p:nvSpPr>
        <p:spPr bwMode="auto">
          <a:xfrm>
            <a:off x="6136481" y="1632347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8" name="Oval 119"/>
          <p:cNvSpPr>
            <a:spLocks noChangeArrowheads="1"/>
          </p:cNvSpPr>
          <p:nvPr/>
        </p:nvSpPr>
        <p:spPr bwMode="auto">
          <a:xfrm>
            <a:off x="6152555" y="1595736"/>
            <a:ext cx="66080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59" name="Oval 120"/>
          <p:cNvSpPr>
            <a:spLocks noChangeArrowheads="1"/>
          </p:cNvSpPr>
          <p:nvPr/>
        </p:nvSpPr>
        <p:spPr bwMode="auto">
          <a:xfrm>
            <a:off x="6163270" y="155644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0" name="Oval 121"/>
          <p:cNvSpPr>
            <a:spLocks noChangeArrowheads="1"/>
          </p:cNvSpPr>
          <p:nvPr/>
        </p:nvSpPr>
        <p:spPr bwMode="auto">
          <a:xfrm>
            <a:off x="6173093" y="1522512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1" name="Oval 122"/>
          <p:cNvSpPr>
            <a:spLocks noChangeArrowheads="1"/>
          </p:cNvSpPr>
          <p:nvPr/>
        </p:nvSpPr>
        <p:spPr bwMode="auto">
          <a:xfrm>
            <a:off x="6180238" y="148590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2" name="Oval 123"/>
          <p:cNvSpPr>
            <a:spLocks noChangeArrowheads="1"/>
          </p:cNvSpPr>
          <p:nvPr/>
        </p:nvSpPr>
        <p:spPr bwMode="auto">
          <a:xfrm>
            <a:off x="6184702" y="1450181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3" name="Oval 124"/>
          <p:cNvSpPr>
            <a:spLocks noChangeArrowheads="1"/>
          </p:cNvSpPr>
          <p:nvPr/>
        </p:nvSpPr>
        <p:spPr bwMode="auto">
          <a:xfrm>
            <a:off x="6189167" y="141714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4" name="Oval 125"/>
          <p:cNvSpPr>
            <a:spLocks noChangeArrowheads="1"/>
          </p:cNvSpPr>
          <p:nvPr/>
        </p:nvSpPr>
        <p:spPr bwMode="auto">
          <a:xfrm>
            <a:off x="6189167" y="137963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5" name="Oval 126"/>
          <p:cNvSpPr>
            <a:spLocks noChangeArrowheads="1"/>
          </p:cNvSpPr>
          <p:nvPr/>
        </p:nvSpPr>
        <p:spPr bwMode="auto">
          <a:xfrm>
            <a:off x="6189167" y="134124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6" name="Oval 127"/>
          <p:cNvSpPr>
            <a:spLocks noChangeArrowheads="1"/>
          </p:cNvSpPr>
          <p:nvPr/>
        </p:nvSpPr>
        <p:spPr bwMode="auto">
          <a:xfrm>
            <a:off x="6182023" y="129837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7" name="Oval 128"/>
          <p:cNvSpPr>
            <a:spLocks noChangeArrowheads="1"/>
          </p:cNvSpPr>
          <p:nvPr/>
        </p:nvSpPr>
        <p:spPr bwMode="auto">
          <a:xfrm>
            <a:off x="6172200" y="1261765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8" name="Oval 129"/>
          <p:cNvSpPr>
            <a:spLocks noChangeArrowheads="1"/>
          </p:cNvSpPr>
          <p:nvPr/>
        </p:nvSpPr>
        <p:spPr bwMode="auto">
          <a:xfrm>
            <a:off x="6149876" y="1229619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69" name="Oval 130"/>
          <p:cNvSpPr>
            <a:spLocks noChangeArrowheads="1"/>
          </p:cNvSpPr>
          <p:nvPr/>
        </p:nvSpPr>
        <p:spPr bwMode="auto">
          <a:xfrm>
            <a:off x="6130231" y="1209973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0" name="Oval 131"/>
          <p:cNvSpPr>
            <a:spLocks noChangeArrowheads="1"/>
          </p:cNvSpPr>
          <p:nvPr/>
        </p:nvSpPr>
        <p:spPr bwMode="auto">
          <a:xfrm>
            <a:off x="6104334" y="119657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1" name="Oval 132"/>
          <p:cNvSpPr>
            <a:spLocks noChangeArrowheads="1"/>
          </p:cNvSpPr>
          <p:nvPr/>
        </p:nvSpPr>
        <p:spPr bwMode="auto">
          <a:xfrm>
            <a:off x="6073081" y="1182290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2" name="Oval 133"/>
          <p:cNvSpPr>
            <a:spLocks noChangeArrowheads="1"/>
          </p:cNvSpPr>
          <p:nvPr/>
        </p:nvSpPr>
        <p:spPr bwMode="auto">
          <a:xfrm>
            <a:off x="6042720" y="1173361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3" name="Oval 134"/>
          <p:cNvSpPr>
            <a:spLocks noChangeArrowheads="1"/>
          </p:cNvSpPr>
          <p:nvPr/>
        </p:nvSpPr>
        <p:spPr bwMode="auto">
          <a:xfrm>
            <a:off x="6015038" y="1169789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4" name="Oval 135"/>
          <p:cNvSpPr>
            <a:spLocks noChangeArrowheads="1"/>
          </p:cNvSpPr>
          <p:nvPr/>
        </p:nvSpPr>
        <p:spPr bwMode="auto">
          <a:xfrm>
            <a:off x="5986463" y="1169789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5" name="Oval 136"/>
          <p:cNvSpPr>
            <a:spLocks noChangeArrowheads="1"/>
          </p:cNvSpPr>
          <p:nvPr/>
        </p:nvSpPr>
        <p:spPr bwMode="auto">
          <a:xfrm>
            <a:off x="5958781" y="1175147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6" name="Oval 137"/>
          <p:cNvSpPr>
            <a:spLocks noChangeArrowheads="1"/>
          </p:cNvSpPr>
          <p:nvPr/>
        </p:nvSpPr>
        <p:spPr bwMode="auto">
          <a:xfrm>
            <a:off x="5929313" y="1182290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7" name="Oval 138"/>
          <p:cNvSpPr>
            <a:spLocks noChangeArrowheads="1"/>
          </p:cNvSpPr>
          <p:nvPr/>
        </p:nvSpPr>
        <p:spPr bwMode="auto">
          <a:xfrm>
            <a:off x="5904309" y="119300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8" name="Oval 139"/>
          <p:cNvSpPr>
            <a:spLocks noChangeArrowheads="1"/>
          </p:cNvSpPr>
          <p:nvPr/>
        </p:nvSpPr>
        <p:spPr bwMode="auto">
          <a:xfrm>
            <a:off x="5879306" y="119836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79" name="Oval 140"/>
          <p:cNvSpPr>
            <a:spLocks noChangeArrowheads="1"/>
          </p:cNvSpPr>
          <p:nvPr/>
        </p:nvSpPr>
        <p:spPr bwMode="auto">
          <a:xfrm>
            <a:off x="5854303" y="1209973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0" name="Oval 141"/>
          <p:cNvSpPr>
            <a:spLocks noChangeArrowheads="1"/>
          </p:cNvSpPr>
          <p:nvPr/>
        </p:nvSpPr>
        <p:spPr bwMode="auto">
          <a:xfrm>
            <a:off x="5829300" y="1220689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1" name="Oval 142"/>
          <p:cNvSpPr>
            <a:spLocks noChangeArrowheads="1"/>
          </p:cNvSpPr>
          <p:nvPr/>
        </p:nvSpPr>
        <p:spPr bwMode="auto">
          <a:xfrm>
            <a:off x="5807869" y="1234976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2" name="Oval 143"/>
          <p:cNvSpPr>
            <a:spLocks noChangeArrowheads="1"/>
          </p:cNvSpPr>
          <p:nvPr/>
        </p:nvSpPr>
        <p:spPr bwMode="auto">
          <a:xfrm>
            <a:off x="5783759" y="1249264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3" name="Oval 144"/>
          <p:cNvSpPr>
            <a:spLocks noChangeArrowheads="1"/>
          </p:cNvSpPr>
          <p:nvPr/>
        </p:nvSpPr>
        <p:spPr bwMode="auto">
          <a:xfrm>
            <a:off x="5757862" y="126533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4" name="Oval 145"/>
          <p:cNvSpPr>
            <a:spLocks noChangeArrowheads="1"/>
          </p:cNvSpPr>
          <p:nvPr/>
        </p:nvSpPr>
        <p:spPr bwMode="auto">
          <a:xfrm>
            <a:off x="5732860" y="128230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5" name="Oval 146"/>
          <p:cNvSpPr>
            <a:spLocks noChangeArrowheads="1"/>
          </p:cNvSpPr>
          <p:nvPr/>
        </p:nvSpPr>
        <p:spPr bwMode="auto">
          <a:xfrm>
            <a:off x="5712321" y="130194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6" name="Oval 147"/>
          <p:cNvSpPr>
            <a:spLocks noChangeArrowheads="1"/>
          </p:cNvSpPr>
          <p:nvPr/>
        </p:nvSpPr>
        <p:spPr bwMode="auto">
          <a:xfrm>
            <a:off x="5687318" y="1323380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7" name="Oval 148"/>
          <p:cNvSpPr>
            <a:spLocks noChangeArrowheads="1"/>
          </p:cNvSpPr>
          <p:nvPr/>
        </p:nvSpPr>
        <p:spPr bwMode="auto">
          <a:xfrm>
            <a:off x="5664994" y="134659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8" name="Oval 149"/>
          <p:cNvSpPr>
            <a:spLocks noChangeArrowheads="1"/>
          </p:cNvSpPr>
          <p:nvPr/>
        </p:nvSpPr>
        <p:spPr bwMode="auto">
          <a:xfrm>
            <a:off x="5644456" y="136534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89" name="Oval 150"/>
          <p:cNvSpPr>
            <a:spLocks noChangeArrowheads="1"/>
          </p:cNvSpPr>
          <p:nvPr/>
        </p:nvSpPr>
        <p:spPr bwMode="auto">
          <a:xfrm>
            <a:off x="5622131" y="1388567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0" name="Oval 151"/>
          <p:cNvSpPr>
            <a:spLocks noChangeArrowheads="1"/>
          </p:cNvSpPr>
          <p:nvPr/>
        </p:nvSpPr>
        <p:spPr bwMode="auto">
          <a:xfrm>
            <a:off x="5603379" y="140821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1" name="Oval 152"/>
          <p:cNvSpPr>
            <a:spLocks noChangeArrowheads="1"/>
          </p:cNvSpPr>
          <p:nvPr/>
        </p:nvSpPr>
        <p:spPr bwMode="auto">
          <a:xfrm>
            <a:off x="5582841" y="142785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2" name="Oval 153"/>
          <p:cNvSpPr>
            <a:spLocks noChangeArrowheads="1"/>
          </p:cNvSpPr>
          <p:nvPr/>
        </p:nvSpPr>
        <p:spPr bwMode="auto">
          <a:xfrm>
            <a:off x="5564981" y="1450181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3" name="Oval 154"/>
          <p:cNvSpPr>
            <a:spLocks noChangeArrowheads="1"/>
          </p:cNvSpPr>
          <p:nvPr/>
        </p:nvSpPr>
        <p:spPr bwMode="auto">
          <a:xfrm>
            <a:off x="5542658" y="1478756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4" name="Oval 155"/>
          <p:cNvSpPr>
            <a:spLocks noChangeArrowheads="1"/>
          </p:cNvSpPr>
          <p:nvPr/>
        </p:nvSpPr>
        <p:spPr bwMode="auto">
          <a:xfrm>
            <a:off x="5526584" y="150018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5" name="Oval 156"/>
          <p:cNvSpPr>
            <a:spLocks noChangeArrowheads="1"/>
          </p:cNvSpPr>
          <p:nvPr/>
        </p:nvSpPr>
        <p:spPr bwMode="auto">
          <a:xfrm>
            <a:off x="5510511" y="1524298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6" name="Oval 157"/>
          <p:cNvSpPr>
            <a:spLocks noChangeArrowheads="1"/>
          </p:cNvSpPr>
          <p:nvPr/>
        </p:nvSpPr>
        <p:spPr bwMode="auto">
          <a:xfrm>
            <a:off x="5497116" y="1545729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7" name="Oval 158"/>
          <p:cNvSpPr>
            <a:spLocks noChangeArrowheads="1"/>
          </p:cNvSpPr>
          <p:nvPr/>
        </p:nvSpPr>
        <p:spPr bwMode="auto">
          <a:xfrm>
            <a:off x="5480149" y="157073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8" name="Oval 159"/>
          <p:cNvSpPr>
            <a:spLocks noChangeArrowheads="1"/>
          </p:cNvSpPr>
          <p:nvPr/>
        </p:nvSpPr>
        <p:spPr bwMode="auto">
          <a:xfrm>
            <a:off x="5462290" y="1592164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099" name="Oval 160"/>
          <p:cNvSpPr>
            <a:spLocks noChangeArrowheads="1"/>
          </p:cNvSpPr>
          <p:nvPr/>
        </p:nvSpPr>
        <p:spPr bwMode="auto">
          <a:xfrm>
            <a:off x="5448003" y="161448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0" name="Oval 161"/>
          <p:cNvSpPr>
            <a:spLocks noChangeArrowheads="1"/>
          </p:cNvSpPr>
          <p:nvPr/>
        </p:nvSpPr>
        <p:spPr bwMode="auto">
          <a:xfrm>
            <a:off x="5435501" y="163770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1" name="Oval 162"/>
          <p:cNvSpPr>
            <a:spLocks noChangeArrowheads="1"/>
          </p:cNvSpPr>
          <p:nvPr/>
        </p:nvSpPr>
        <p:spPr bwMode="auto">
          <a:xfrm>
            <a:off x="5425678" y="1659136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2" name="Oval 163"/>
          <p:cNvSpPr>
            <a:spLocks noChangeArrowheads="1"/>
          </p:cNvSpPr>
          <p:nvPr/>
        </p:nvSpPr>
        <p:spPr bwMode="auto">
          <a:xfrm>
            <a:off x="5412284" y="1683247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3" name="Oval 164"/>
          <p:cNvSpPr>
            <a:spLocks noChangeArrowheads="1"/>
          </p:cNvSpPr>
          <p:nvPr/>
        </p:nvSpPr>
        <p:spPr bwMode="auto">
          <a:xfrm>
            <a:off x="5397996" y="1711821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4" name="Oval 165"/>
          <p:cNvSpPr>
            <a:spLocks noChangeArrowheads="1"/>
          </p:cNvSpPr>
          <p:nvPr/>
        </p:nvSpPr>
        <p:spPr bwMode="auto">
          <a:xfrm>
            <a:off x="5385495" y="1740396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5" name="Oval 166"/>
          <p:cNvSpPr>
            <a:spLocks noChangeArrowheads="1"/>
          </p:cNvSpPr>
          <p:nvPr/>
        </p:nvSpPr>
        <p:spPr bwMode="auto">
          <a:xfrm>
            <a:off x="5372993" y="177700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6" name="Oval 167"/>
          <p:cNvSpPr>
            <a:spLocks noChangeArrowheads="1"/>
          </p:cNvSpPr>
          <p:nvPr/>
        </p:nvSpPr>
        <p:spPr bwMode="auto">
          <a:xfrm>
            <a:off x="5357813" y="180736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7" name="Oval 168"/>
          <p:cNvSpPr>
            <a:spLocks noChangeArrowheads="1"/>
          </p:cNvSpPr>
          <p:nvPr/>
        </p:nvSpPr>
        <p:spPr bwMode="auto">
          <a:xfrm>
            <a:off x="5344418" y="1835051"/>
            <a:ext cx="6786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8" name="Oval 169"/>
          <p:cNvSpPr>
            <a:spLocks noChangeArrowheads="1"/>
          </p:cNvSpPr>
          <p:nvPr/>
        </p:nvSpPr>
        <p:spPr bwMode="auto">
          <a:xfrm>
            <a:off x="5331917" y="186541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09" name="Oval 170"/>
          <p:cNvSpPr>
            <a:spLocks noChangeArrowheads="1"/>
          </p:cNvSpPr>
          <p:nvPr/>
        </p:nvSpPr>
        <p:spPr bwMode="auto">
          <a:xfrm>
            <a:off x="5319416" y="189577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0" name="Oval 171"/>
          <p:cNvSpPr>
            <a:spLocks noChangeArrowheads="1"/>
          </p:cNvSpPr>
          <p:nvPr/>
        </p:nvSpPr>
        <p:spPr bwMode="auto">
          <a:xfrm>
            <a:off x="5309592" y="191988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1" name="Oval 172"/>
          <p:cNvSpPr>
            <a:spLocks noChangeArrowheads="1"/>
          </p:cNvSpPr>
          <p:nvPr/>
        </p:nvSpPr>
        <p:spPr bwMode="auto">
          <a:xfrm>
            <a:off x="5298877" y="1962745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2" name="Oval 173"/>
          <p:cNvSpPr>
            <a:spLocks noChangeArrowheads="1"/>
          </p:cNvSpPr>
          <p:nvPr/>
        </p:nvSpPr>
        <p:spPr bwMode="auto">
          <a:xfrm>
            <a:off x="5289054" y="1993107"/>
            <a:ext cx="66080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3" name="Oval 174"/>
          <p:cNvSpPr>
            <a:spLocks noChangeArrowheads="1"/>
          </p:cNvSpPr>
          <p:nvPr/>
        </p:nvSpPr>
        <p:spPr bwMode="auto">
          <a:xfrm>
            <a:off x="5280124" y="202436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4" name="Oval 175"/>
          <p:cNvSpPr>
            <a:spLocks noChangeArrowheads="1"/>
          </p:cNvSpPr>
          <p:nvPr/>
        </p:nvSpPr>
        <p:spPr bwMode="auto">
          <a:xfrm>
            <a:off x="5275659" y="2054722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5" name="Oval 176"/>
          <p:cNvSpPr>
            <a:spLocks noChangeArrowheads="1"/>
          </p:cNvSpPr>
          <p:nvPr/>
        </p:nvSpPr>
        <p:spPr bwMode="auto">
          <a:xfrm>
            <a:off x="5266730" y="2084190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6" name="Oval 177"/>
          <p:cNvSpPr>
            <a:spLocks noChangeArrowheads="1"/>
          </p:cNvSpPr>
          <p:nvPr/>
        </p:nvSpPr>
        <p:spPr bwMode="auto">
          <a:xfrm>
            <a:off x="5259586" y="2114551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7" name="Oval 178"/>
          <p:cNvSpPr>
            <a:spLocks noChangeArrowheads="1"/>
          </p:cNvSpPr>
          <p:nvPr/>
        </p:nvSpPr>
        <p:spPr bwMode="auto">
          <a:xfrm>
            <a:off x="5255122" y="2146697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8" name="Oval 179"/>
          <p:cNvSpPr>
            <a:spLocks noChangeArrowheads="1"/>
          </p:cNvSpPr>
          <p:nvPr/>
        </p:nvSpPr>
        <p:spPr bwMode="auto">
          <a:xfrm>
            <a:off x="5247978" y="218509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19" name="Oval 180"/>
          <p:cNvSpPr>
            <a:spLocks noChangeArrowheads="1"/>
          </p:cNvSpPr>
          <p:nvPr/>
        </p:nvSpPr>
        <p:spPr bwMode="auto">
          <a:xfrm>
            <a:off x="5239048" y="2226171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0" name="Oval 181"/>
          <p:cNvSpPr>
            <a:spLocks noChangeArrowheads="1"/>
          </p:cNvSpPr>
          <p:nvPr/>
        </p:nvSpPr>
        <p:spPr bwMode="auto">
          <a:xfrm>
            <a:off x="5237262" y="2277071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1" name="Oval 182"/>
          <p:cNvSpPr>
            <a:spLocks noChangeArrowheads="1"/>
          </p:cNvSpPr>
          <p:nvPr/>
        </p:nvSpPr>
        <p:spPr bwMode="auto">
          <a:xfrm>
            <a:off x="5230118" y="231011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2" name="Oval 183"/>
          <p:cNvSpPr>
            <a:spLocks noChangeArrowheads="1"/>
          </p:cNvSpPr>
          <p:nvPr/>
        </p:nvSpPr>
        <p:spPr bwMode="auto">
          <a:xfrm>
            <a:off x="5230118" y="234761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3" name="Oval 184"/>
          <p:cNvSpPr>
            <a:spLocks noChangeArrowheads="1"/>
          </p:cNvSpPr>
          <p:nvPr/>
        </p:nvSpPr>
        <p:spPr bwMode="auto">
          <a:xfrm>
            <a:off x="5228333" y="237976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4" name="Oval 185"/>
          <p:cNvSpPr>
            <a:spLocks noChangeArrowheads="1"/>
          </p:cNvSpPr>
          <p:nvPr/>
        </p:nvSpPr>
        <p:spPr bwMode="auto">
          <a:xfrm>
            <a:off x="5225653" y="2419946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5" name="Oval 186"/>
          <p:cNvSpPr>
            <a:spLocks noChangeArrowheads="1"/>
          </p:cNvSpPr>
          <p:nvPr/>
        </p:nvSpPr>
        <p:spPr bwMode="auto">
          <a:xfrm>
            <a:off x="5225653" y="2461022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6" name="Oval 187"/>
          <p:cNvSpPr>
            <a:spLocks noChangeArrowheads="1"/>
          </p:cNvSpPr>
          <p:nvPr/>
        </p:nvSpPr>
        <p:spPr bwMode="auto">
          <a:xfrm>
            <a:off x="5228333" y="2501206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7" name="Oval 188"/>
          <p:cNvSpPr>
            <a:spLocks noChangeArrowheads="1"/>
          </p:cNvSpPr>
          <p:nvPr/>
        </p:nvSpPr>
        <p:spPr bwMode="auto">
          <a:xfrm>
            <a:off x="5228333" y="253692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8" name="Oval 189"/>
          <p:cNvSpPr>
            <a:spLocks noChangeArrowheads="1"/>
          </p:cNvSpPr>
          <p:nvPr/>
        </p:nvSpPr>
        <p:spPr bwMode="auto">
          <a:xfrm>
            <a:off x="5230118" y="256996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29" name="Oval 190"/>
          <p:cNvSpPr>
            <a:spLocks noChangeArrowheads="1"/>
          </p:cNvSpPr>
          <p:nvPr/>
        </p:nvSpPr>
        <p:spPr bwMode="auto">
          <a:xfrm>
            <a:off x="5230118" y="2607469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0" name="Oval 191"/>
          <p:cNvSpPr>
            <a:spLocks noChangeArrowheads="1"/>
          </p:cNvSpPr>
          <p:nvPr/>
        </p:nvSpPr>
        <p:spPr bwMode="auto">
          <a:xfrm>
            <a:off x="5232797" y="264765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1" name="Oval 192"/>
          <p:cNvSpPr>
            <a:spLocks noChangeArrowheads="1"/>
          </p:cNvSpPr>
          <p:nvPr/>
        </p:nvSpPr>
        <p:spPr bwMode="auto">
          <a:xfrm>
            <a:off x="5239048" y="2686943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2" name="Oval 193"/>
          <p:cNvSpPr>
            <a:spLocks noChangeArrowheads="1"/>
          </p:cNvSpPr>
          <p:nvPr/>
        </p:nvSpPr>
        <p:spPr bwMode="auto">
          <a:xfrm>
            <a:off x="5243513" y="2721769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3" name="Oval 194"/>
          <p:cNvSpPr>
            <a:spLocks noChangeArrowheads="1"/>
          </p:cNvSpPr>
          <p:nvPr/>
        </p:nvSpPr>
        <p:spPr bwMode="auto">
          <a:xfrm>
            <a:off x="5250656" y="275748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4" name="Oval 195"/>
          <p:cNvSpPr>
            <a:spLocks noChangeArrowheads="1"/>
          </p:cNvSpPr>
          <p:nvPr/>
        </p:nvSpPr>
        <p:spPr bwMode="auto">
          <a:xfrm>
            <a:off x="5253336" y="279052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5" name="Oval 196"/>
          <p:cNvSpPr>
            <a:spLocks noChangeArrowheads="1"/>
          </p:cNvSpPr>
          <p:nvPr/>
        </p:nvSpPr>
        <p:spPr bwMode="auto">
          <a:xfrm>
            <a:off x="5264051" y="2831604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6" name="Oval 197"/>
          <p:cNvSpPr>
            <a:spLocks noChangeArrowheads="1"/>
          </p:cNvSpPr>
          <p:nvPr/>
        </p:nvSpPr>
        <p:spPr bwMode="auto">
          <a:xfrm>
            <a:off x="5272981" y="287178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7" name="Oval 198"/>
          <p:cNvSpPr>
            <a:spLocks noChangeArrowheads="1"/>
          </p:cNvSpPr>
          <p:nvPr/>
        </p:nvSpPr>
        <p:spPr bwMode="auto">
          <a:xfrm>
            <a:off x="5281911" y="2909293"/>
            <a:ext cx="66972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8" name="Oval 199"/>
          <p:cNvSpPr>
            <a:spLocks noChangeArrowheads="1"/>
          </p:cNvSpPr>
          <p:nvPr/>
        </p:nvSpPr>
        <p:spPr bwMode="auto">
          <a:xfrm>
            <a:off x="5293519" y="2943225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39" name="Oval 200"/>
          <p:cNvSpPr>
            <a:spLocks noChangeArrowheads="1"/>
          </p:cNvSpPr>
          <p:nvPr/>
        </p:nvSpPr>
        <p:spPr bwMode="auto">
          <a:xfrm>
            <a:off x="5305128" y="297090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0" name="Oval 201"/>
          <p:cNvSpPr>
            <a:spLocks noChangeArrowheads="1"/>
          </p:cNvSpPr>
          <p:nvPr/>
        </p:nvSpPr>
        <p:spPr bwMode="auto">
          <a:xfrm>
            <a:off x="5318522" y="300305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1" name="Oval 202"/>
          <p:cNvSpPr>
            <a:spLocks noChangeArrowheads="1"/>
          </p:cNvSpPr>
          <p:nvPr/>
        </p:nvSpPr>
        <p:spPr bwMode="auto">
          <a:xfrm>
            <a:off x="5330131" y="3039666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2" name="Oval 203"/>
          <p:cNvSpPr>
            <a:spLocks noChangeArrowheads="1"/>
          </p:cNvSpPr>
          <p:nvPr/>
        </p:nvSpPr>
        <p:spPr bwMode="auto">
          <a:xfrm>
            <a:off x="5339953" y="307002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3" name="Oval 204"/>
          <p:cNvSpPr>
            <a:spLocks noChangeArrowheads="1"/>
          </p:cNvSpPr>
          <p:nvPr/>
        </p:nvSpPr>
        <p:spPr bwMode="auto">
          <a:xfrm>
            <a:off x="5357813" y="3102173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4" name="Oval 205"/>
          <p:cNvSpPr>
            <a:spLocks noChangeArrowheads="1"/>
          </p:cNvSpPr>
          <p:nvPr/>
        </p:nvSpPr>
        <p:spPr bwMode="auto">
          <a:xfrm>
            <a:off x="5375672" y="3135214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5" name="Oval 206"/>
          <p:cNvSpPr>
            <a:spLocks noChangeArrowheads="1"/>
          </p:cNvSpPr>
          <p:nvPr/>
        </p:nvSpPr>
        <p:spPr bwMode="auto">
          <a:xfrm>
            <a:off x="5394425" y="316021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6" name="Oval 207"/>
          <p:cNvSpPr>
            <a:spLocks noChangeArrowheads="1"/>
          </p:cNvSpPr>
          <p:nvPr/>
        </p:nvSpPr>
        <p:spPr bwMode="auto">
          <a:xfrm>
            <a:off x="5414070" y="3181648"/>
            <a:ext cx="66080" cy="8215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7" name="Oval 208"/>
          <p:cNvSpPr>
            <a:spLocks noChangeArrowheads="1"/>
          </p:cNvSpPr>
          <p:nvPr/>
        </p:nvSpPr>
        <p:spPr bwMode="auto">
          <a:xfrm>
            <a:off x="5435501" y="3211115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8" name="Oval 209"/>
          <p:cNvSpPr>
            <a:spLocks noChangeArrowheads="1"/>
          </p:cNvSpPr>
          <p:nvPr/>
        </p:nvSpPr>
        <p:spPr bwMode="auto">
          <a:xfrm>
            <a:off x="5460504" y="3237905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49" name="Oval 210"/>
          <p:cNvSpPr>
            <a:spLocks noChangeArrowheads="1"/>
          </p:cNvSpPr>
          <p:nvPr/>
        </p:nvSpPr>
        <p:spPr bwMode="auto">
          <a:xfrm>
            <a:off x="5489972" y="326558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0" name="Oval 211"/>
          <p:cNvSpPr>
            <a:spLocks noChangeArrowheads="1"/>
          </p:cNvSpPr>
          <p:nvPr/>
        </p:nvSpPr>
        <p:spPr bwMode="auto">
          <a:xfrm>
            <a:off x="5523905" y="329416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1" name="Oval 212"/>
          <p:cNvSpPr>
            <a:spLocks noChangeArrowheads="1"/>
          </p:cNvSpPr>
          <p:nvPr/>
        </p:nvSpPr>
        <p:spPr bwMode="auto">
          <a:xfrm>
            <a:off x="5548908" y="3310236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2" name="Oval 212"/>
          <p:cNvSpPr>
            <a:spLocks noChangeArrowheads="1"/>
          </p:cNvSpPr>
          <p:nvPr/>
        </p:nvSpPr>
        <p:spPr bwMode="auto">
          <a:xfrm>
            <a:off x="5581055" y="3332560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3" name="Oval 212"/>
          <p:cNvSpPr>
            <a:spLocks noChangeArrowheads="1"/>
          </p:cNvSpPr>
          <p:nvPr/>
        </p:nvSpPr>
        <p:spPr bwMode="auto">
          <a:xfrm>
            <a:off x="5607844" y="3345061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4" name="Oval 212"/>
          <p:cNvSpPr>
            <a:spLocks noChangeArrowheads="1"/>
          </p:cNvSpPr>
          <p:nvPr/>
        </p:nvSpPr>
        <p:spPr bwMode="auto">
          <a:xfrm>
            <a:off x="5632847" y="3359349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5" name="Oval 212"/>
          <p:cNvSpPr>
            <a:spLocks noChangeArrowheads="1"/>
          </p:cNvSpPr>
          <p:nvPr/>
        </p:nvSpPr>
        <p:spPr bwMode="auto">
          <a:xfrm rot="-4065059">
            <a:off x="5673477" y="3372297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6" name="Oval 212"/>
          <p:cNvSpPr>
            <a:spLocks noChangeArrowheads="1"/>
          </p:cNvSpPr>
          <p:nvPr/>
        </p:nvSpPr>
        <p:spPr bwMode="auto">
          <a:xfrm rot="-4891731">
            <a:off x="5716339" y="3377655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7" name="Oval 212"/>
          <p:cNvSpPr>
            <a:spLocks noChangeArrowheads="1"/>
          </p:cNvSpPr>
          <p:nvPr/>
        </p:nvSpPr>
        <p:spPr bwMode="auto">
          <a:xfrm rot="-4963499">
            <a:off x="5759202" y="3379441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8" name="Oval 212"/>
          <p:cNvSpPr>
            <a:spLocks noChangeArrowheads="1"/>
          </p:cNvSpPr>
          <p:nvPr/>
        </p:nvSpPr>
        <p:spPr bwMode="auto">
          <a:xfrm rot="-4891731">
            <a:off x="5805636" y="3379441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59" name="Oval 12"/>
          <p:cNvSpPr>
            <a:spLocks noChangeArrowheads="1"/>
          </p:cNvSpPr>
          <p:nvPr/>
        </p:nvSpPr>
        <p:spPr bwMode="auto">
          <a:xfrm rot="-5400000">
            <a:off x="5821710" y="3372297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0" name="Oval 13"/>
          <p:cNvSpPr>
            <a:spLocks noChangeArrowheads="1"/>
          </p:cNvSpPr>
          <p:nvPr/>
        </p:nvSpPr>
        <p:spPr bwMode="auto">
          <a:xfrm rot="1731891">
            <a:off x="5856983" y="3366492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1" name="Oval 216"/>
          <p:cNvSpPr>
            <a:spLocks noChangeArrowheads="1"/>
          </p:cNvSpPr>
          <p:nvPr/>
        </p:nvSpPr>
        <p:spPr bwMode="auto">
          <a:xfrm>
            <a:off x="5888236" y="335577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2" name="Oval 217"/>
          <p:cNvSpPr>
            <a:spLocks noChangeArrowheads="1"/>
          </p:cNvSpPr>
          <p:nvPr/>
        </p:nvSpPr>
        <p:spPr bwMode="auto">
          <a:xfrm>
            <a:off x="5915918" y="3345061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3" name="Oval 218"/>
          <p:cNvSpPr>
            <a:spLocks noChangeArrowheads="1"/>
          </p:cNvSpPr>
          <p:nvPr/>
        </p:nvSpPr>
        <p:spPr bwMode="auto">
          <a:xfrm>
            <a:off x="5942707" y="333345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4" name="Oval 219"/>
          <p:cNvSpPr>
            <a:spLocks noChangeArrowheads="1"/>
          </p:cNvSpPr>
          <p:nvPr/>
        </p:nvSpPr>
        <p:spPr bwMode="auto">
          <a:xfrm>
            <a:off x="5969497" y="331559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5" name="Oval 220"/>
          <p:cNvSpPr>
            <a:spLocks noChangeArrowheads="1"/>
          </p:cNvSpPr>
          <p:nvPr/>
        </p:nvSpPr>
        <p:spPr bwMode="auto">
          <a:xfrm>
            <a:off x="5997178" y="329059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6" name="Oval 221"/>
          <p:cNvSpPr>
            <a:spLocks noChangeArrowheads="1"/>
          </p:cNvSpPr>
          <p:nvPr/>
        </p:nvSpPr>
        <p:spPr bwMode="auto">
          <a:xfrm>
            <a:off x="6031111" y="3261122"/>
            <a:ext cx="64294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7" name="Oval 222"/>
          <p:cNvSpPr>
            <a:spLocks noChangeArrowheads="1"/>
          </p:cNvSpPr>
          <p:nvPr/>
        </p:nvSpPr>
        <p:spPr bwMode="auto">
          <a:xfrm>
            <a:off x="6056114" y="3230761"/>
            <a:ext cx="66080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8" name="Oval 223"/>
          <p:cNvSpPr>
            <a:spLocks noChangeArrowheads="1"/>
          </p:cNvSpPr>
          <p:nvPr/>
        </p:nvSpPr>
        <p:spPr bwMode="auto">
          <a:xfrm>
            <a:off x="6077545" y="319861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69" name="Oval 224"/>
          <p:cNvSpPr>
            <a:spLocks noChangeArrowheads="1"/>
          </p:cNvSpPr>
          <p:nvPr/>
        </p:nvSpPr>
        <p:spPr bwMode="auto">
          <a:xfrm>
            <a:off x="6099870" y="3165574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0" name="Oval 225"/>
          <p:cNvSpPr>
            <a:spLocks noChangeArrowheads="1"/>
          </p:cNvSpPr>
          <p:nvPr/>
        </p:nvSpPr>
        <p:spPr bwMode="auto">
          <a:xfrm>
            <a:off x="6122194" y="3124498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1" name="Oval 226"/>
          <p:cNvSpPr>
            <a:spLocks noChangeArrowheads="1"/>
          </p:cNvSpPr>
          <p:nvPr/>
        </p:nvSpPr>
        <p:spPr bwMode="auto">
          <a:xfrm>
            <a:off x="6136481" y="3084315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2" name="Oval 227"/>
          <p:cNvSpPr>
            <a:spLocks noChangeArrowheads="1"/>
          </p:cNvSpPr>
          <p:nvPr/>
        </p:nvSpPr>
        <p:spPr bwMode="auto">
          <a:xfrm>
            <a:off x="6149876" y="304502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3" name="Oval 228"/>
          <p:cNvSpPr>
            <a:spLocks noChangeArrowheads="1"/>
          </p:cNvSpPr>
          <p:nvPr/>
        </p:nvSpPr>
        <p:spPr bwMode="auto">
          <a:xfrm>
            <a:off x="6164164" y="3010198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4" name="Oval 229"/>
          <p:cNvSpPr>
            <a:spLocks noChangeArrowheads="1"/>
          </p:cNvSpPr>
          <p:nvPr/>
        </p:nvSpPr>
        <p:spPr bwMode="auto">
          <a:xfrm>
            <a:off x="6175772" y="2961978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5" name="Oval 230"/>
          <p:cNvSpPr>
            <a:spLocks noChangeArrowheads="1"/>
          </p:cNvSpPr>
          <p:nvPr/>
        </p:nvSpPr>
        <p:spPr bwMode="auto">
          <a:xfrm>
            <a:off x="6182023" y="293072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6" name="Oval 231"/>
          <p:cNvSpPr>
            <a:spLocks noChangeArrowheads="1"/>
          </p:cNvSpPr>
          <p:nvPr/>
        </p:nvSpPr>
        <p:spPr bwMode="auto">
          <a:xfrm>
            <a:off x="6186488" y="289143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7" name="Oval 232"/>
          <p:cNvSpPr>
            <a:spLocks noChangeArrowheads="1"/>
          </p:cNvSpPr>
          <p:nvPr/>
        </p:nvSpPr>
        <p:spPr bwMode="auto">
          <a:xfrm>
            <a:off x="6184702" y="2844106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8" name="Oval 233"/>
          <p:cNvSpPr>
            <a:spLocks noChangeArrowheads="1"/>
          </p:cNvSpPr>
          <p:nvPr/>
        </p:nvSpPr>
        <p:spPr bwMode="auto">
          <a:xfrm>
            <a:off x="6184702" y="280124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79" name="Oval 234"/>
          <p:cNvSpPr>
            <a:spLocks noChangeArrowheads="1"/>
          </p:cNvSpPr>
          <p:nvPr/>
        </p:nvSpPr>
        <p:spPr bwMode="auto">
          <a:xfrm>
            <a:off x="6184702" y="2764631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0" name="Oval 235"/>
          <p:cNvSpPr>
            <a:spLocks noChangeArrowheads="1"/>
          </p:cNvSpPr>
          <p:nvPr/>
        </p:nvSpPr>
        <p:spPr bwMode="auto">
          <a:xfrm>
            <a:off x="6180238" y="272891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1" name="Oval 236"/>
          <p:cNvSpPr>
            <a:spLocks noChangeArrowheads="1"/>
          </p:cNvSpPr>
          <p:nvPr/>
        </p:nvSpPr>
        <p:spPr bwMode="auto">
          <a:xfrm>
            <a:off x="6172200" y="2692301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2" name="Oval 237"/>
          <p:cNvSpPr>
            <a:spLocks noChangeArrowheads="1"/>
          </p:cNvSpPr>
          <p:nvPr/>
        </p:nvSpPr>
        <p:spPr bwMode="auto">
          <a:xfrm>
            <a:off x="6157020" y="2656582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3" name="Oval 238"/>
          <p:cNvSpPr>
            <a:spLocks noChangeArrowheads="1"/>
          </p:cNvSpPr>
          <p:nvPr/>
        </p:nvSpPr>
        <p:spPr bwMode="auto">
          <a:xfrm>
            <a:off x="6139161" y="2625328"/>
            <a:ext cx="65186" cy="8215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4" name="Oval 239"/>
          <p:cNvSpPr>
            <a:spLocks noChangeArrowheads="1"/>
          </p:cNvSpPr>
          <p:nvPr/>
        </p:nvSpPr>
        <p:spPr bwMode="auto">
          <a:xfrm>
            <a:off x="6122194" y="260389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5" name="Oval 240"/>
          <p:cNvSpPr>
            <a:spLocks noChangeArrowheads="1"/>
          </p:cNvSpPr>
          <p:nvPr/>
        </p:nvSpPr>
        <p:spPr bwMode="auto">
          <a:xfrm>
            <a:off x="6101656" y="2578894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6" name="Oval 241"/>
          <p:cNvSpPr>
            <a:spLocks noChangeArrowheads="1"/>
          </p:cNvSpPr>
          <p:nvPr/>
        </p:nvSpPr>
        <p:spPr bwMode="auto">
          <a:xfrm>
            <a:off x="6081117" y="255567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7" name="Oval 242"/>
          <p:cNvSpPr>
            <a:spLocks noChangeArrowheads="1"/>
          </p:cNvSpPr>
          <p:nvPr/>
        </p:nvSpPr>
        <p:spPr bwMode="auto">
          <a:xfrm>
            <a:off x="6051650" y="2544069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8" name="Oval 243"/>
          <p:cNvSpPr>
            <a:spLocks noChangeArrowheads="1"/>
          </p:cNvSpPr>
          <p:nvPr/>
        </p:nvSpPr>
        <p:spPr bwMode="auto">
          <a:xfrm>
            <a:off x="6023075" y="253156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89" name="Oval 244"/>
          <p:cNvSpPr>
            <a:spLocks noChangeArrowheads="1"/>
          </p:cNvSpPr>
          <p:nvPr/>
        </p:nvSpPr>
        <p:spPr bwMode="auto">
          <a:xfrm>
            <a:off x="5997178" y="252263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0" name="Oval 245"/>
          <p:cNvSpPr>
            <a:spLocks noChangeArrowheads="1"/>
          </p:cNvSpPr>
          <p:nvPr/>
        </p:nvSpPr>
        <p:spPr bwMode="auto">
          <a:xfrm>
            <a:off x="5969497" y="2517279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1" name="Oval 246"/>
          <p:cNvSpPr>
            <a:spLocks noChangeArrowheads="1"/>
          </p:cNvSpPr>
          <p:nvPr/>
        </p:nvSpPr>
        <p:spPr bwMode="auto">
          <a:xfrm>
            <a:off x="5947172" y="2520851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2" name="Oval 247"/>
          <p:cNvSpPr>
            <a:spLocks noChangeArrowheads="1"/>
          </p:cNvSpPr>
          <p:nvPr/>
        </p:nvSpPr>
        <p:spPr bwMode="auto">
          <a:xfrm>
            <a:off x="5920383" y="2522637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3" name="Oval 248"/>
          <p:cNvSpPr>
            <a:spLocks noChangeArrowheads="1"/>
          </p:cNvSpPr>
          <p:nvPr/>
        </p:nvSpPr>
        <p:spPr bwMode="auto">
          <a:xfrm>
            <a:off x="5895380" y="252620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4" name="Oval 249"/>
          <p:cNvSpPr>
            <a:spLocks noChangeArrowheads="1"/>
          </p:cNvSpPr>
          <p:nvPr/>
        </p:nvSpPr>
        <p:spPr bwMode="auto">
          <a:xfrm>
            <a:off x="5876628" y="2527995"/>
            <a:ext cx="66080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5" name="Oval 250"/>
          <p:cNvSpPr>
            <a:spLocks noChangeArrowheads="1"/>
          </p:cNvSpPr>
          <p:nvPr/>
        </p:nvSpPr>
        <p:spPr bwMode="auto">
          <a:xfrm>
            <a:off x="5854303" y="2540496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6" name="Oval 251"/>
          <p:cNvSpPr>
            <a:spLocks noChangeArrowheads="1"/>
          </p:cNvSpPr>
          <p:nvPr/>
        </p:nvSpPr>
        <p:spPr bwMode="auto">
          <a:xfrm>
            <a:off x="5833765" y="2550319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7" name="Oval 252"/>
          <p:cNvSpPr>
            <a:spLocks noChangeArrowheads="1"/>
          </p:cNvSpPr>
          <p:nvPr/>
        </p:nvSpPr>
        <p:spPr bwMode="auto">
          <a:xfrm>
            <a:off x="5807869" y="256996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8" name="Oval 253"/>
          <p:cNvSpPr>
            <a:spLocks noChangeArrowheads="1"/>
          </p:cNvSpPr>
          <p:nvPr/>
        </p:nvSpPr>
        <p:spPr bwMode="auto">
          <a:xfrm>
            <a:off x="5787331" y="2589610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199" name="Oval 254"/>
          <p:cNvSpPr>
            <a:spLocks noChangeArrowheads="1"/>
          </p:cNvSpPr>
          <p:nvPr/>
        </p:nvSpPr>
        <p:spPr bwMode="auto">
          <a:xfrm>
            <a:off x="5766792" y="2612826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0" name="Oval 255"/>
          <p:cNvSpPr>
            <a:spLocks noChangeArrowheads="1"/>
          </p:cNvSpPr>
          <p:nvPr/>
        </p:nvSpPr>
        <p:spPr bwMode="auto">
          <a:xfrm>
            <a:off x="5745361" y="2636937"/>
            <a:ext cx="66973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1" name="Oval 256"/>
          <p:cNvSpPr>
            <a:spLocks noChangeArrowheads="1"/>
          </p:cNvSpPr>
          <p:nvPr/>
        </p:nvSpPr>
        <p:spPr bwMode="auto">
          <a:xfrm>
            <a:off x="5731073" y="266194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2" name="Oval 257"/>
          <p:cNvSpPr>
            <a:spLocks noChangeArrowheads="1"/>
          </p:cNvSpPr>
          <p:nvPr/>
        </p:nvSpPr>
        <p:spPr bwMode="auto">
          <a:xfrm>
            <a:off x="5716786" y="2686943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3" name="Oval 258"/>
          <p:cNvSpPr>
            <a:spLocks noChangeArrowheads="1"/>
          </p:cNvSpPr>
          <p:nvPr/>
        </p:nvSpPr>
        <p:spPr bwMode="auto">
          <a:xfrm>
            <a:off x="5707856" y="271284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4" name="Oval 259"/>
          <p:cNvSpPr>
            <a:spLocks noChangeArrowheads="1"/>
          </p:cNvSpPr>
          <p:nvPr/>
        </p:nvSpPr>
        <p:spPr bwMode="auto">
          <a:xfrm>
            <a:off x="5696248" y="273784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5" name="Oval 260"/>
          <p:cNvSpPr>
            <a:spLocks noChangeArrowheads="1"/>
          </p:cNvSpPr>
          <p:nvPr/>
        </p:nvSpPr>
        <p:spPr bwMode="auto">
          <a:xfrm>
            <a:off x="5689997" y="277534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6" name="Oval 261"/>
          <p:cNvSpPr>
            <a:spLocks noChangeArrowheads="1"/>
          </p:cNvSpPr>
          <p:nvPr/>
        </p:nvSpPr>
        <p:spPr bwMode="auto">
          <a:xfrm>
            <a:off x="5678389" y="2810173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7" name="Oval 262"/>
          <p:cNvSpPr>
            <a:spLocks noChangeArrowheads="1"/>
          </p:cNvSpPr>
          <p:nvPr/>
        </p:nvSpPr>
        <p:spPr bwMode="auto">
          <a:xfrm>
            <a:off x="5672138" y="284946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14208" name="Oval 263"/>
          <p:cNvSpPr>
            <a:spLocks noChangeArrowheads="1"/>
          </p:cNvSpPr>
          <p:nvPr/>
        </p:nvSpPr>
        <p:spPr bwMode="auto">
          <a:xfrm>
            <a:off x="5672138" y="2898576"/>
            <a:ext cx="65187" cy="79475"/>
          </a:xfrm>
          <a:prstGeom prst="ellipse">
            <a:avLst/>
          </a:prstGeom>
          <a:solidFill>
            <a:srgbClr val="FFFF00">
              <a:alpha val="96077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13"/>
          </a:p>
        </p:txBody>
      </p:sp>
      <p:sp>
        <p:nvSpPr>
          <p:cNvPr id="274" name="Text Box 19"/>
          <p:cNvSpPr txBox="1">
            <a:spLocks noChangeArrowheads="1"/>
          </p:cNvSpPr>
          <p:nvPr/>
        </p:nvSpPr>
        <p:spPr bwMode="auto">
          <a:xfrm>
            <a:off x="1250157" y="3313808"/>
            <a:ext cx="109567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25">
                <a:solidFill>
                  <a:srgbClr val="0000FF"/>
                </a:solidFill>
                <a:latin typeface="Times New Roman" panose="02020603050405020304" pitchFamily="18" charset="0"/>
              </a:rPr>
              <a:t>c) 5 nét</a:t>
            </a:r>
          </a:p>
        </p:txBody>
      </p:sp>
      <p:sp>
        <p:nvSpPr>
          <p:cNvPr id="275" name="Text Box 10"/>
          <p:cNvSpPr txBox="1">
            <a:spLocks noChangeArrowheads="1"/>
          </p:cNvSpPr>
          <p:nvPr/>
        </p:nvSpPr>
        <p:spPr bwMode="auto">
          <a:xfrm>
            <a:off x="298252" y="1396603"/>
            <a:ext cx="392638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2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*Con chữ </a:t>
            </a:r>
            <a:r>
              <a:rPr lang="en-US" altLang="en-US" sz="2025" b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02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 có mấy nét?</a:t>
            </a:r>
          </a:p>
        </p:txBody>
      </p:sp>
      <p:sp>
        <p:nvSpPr>
          <p:cNvPr id="276" name="Text Box 17"/>
          <p:cNvSpPr txBox="1">
            <a:spLocks noChangeArrowheads="1"/>
          </p:cNvSpPr>
          <p:nvPr/>
        </p:nvSpPr>
        <p:spPr bwMode="auto">
          <a:xfrm>
            <a:off x="1250156" y="1957388"/>
            <a:ext cx="1825228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vi-VN" sz="2025">
                <a:solidFill>
                  <a:srgbClr val="0000FF"/>
                </a:solidFill>
                <a:latin typeface="Times New Roman" panose="02020603050405020304" pitchFamily="18" charset="0"/>
              </a:rPr>
              <a:t> 1 nét</a:t>
            </a:r>
          </a:p>
        </p:txBody>
      </p:sp>
      <p:sp>
        <p:nvSpPr>
          <p:cNvPr id="277" name="Text Box 18"/>
          <p:cNvSpPr txBox="1">
            <a:spLocks noChangeArrowheads="1"/>
          </p:cNvSpPr>
          <p:nvPr/>
        </p:nvSpPr>
        <p:spPr bwMode="auto">
          <a:xfrm>
            <a:off x="1250156" y="2659261"/>
            <a:ext cx="1722537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025">
                <a:solidFill>
                  <a:srgbClr val="0000FF"/>
                </a:solidFill>
                <a:latin typeface="Times New Roman" panose="02020603050405020304" pitchFamily="18" charset="0"/>
              </a:rPr>
              <a:t>b) 4 nét</a:t>
            </a:r>
          </a:p>
        </p:txBody>
      </p:sp>
      <p:sp>
        <p:nvSpPr>
          <p:cNvPr id="278" name="Oval 16"/>
          <p:cNvSpPr>
            <a:spLocks noChangeArrowheads="1"/>
          </p:cNvSpPr>
          <p:nvPr/>
        </p:nvSpPr>
        <p:spPr bwMode="auto">
          <a:xfrm>
            <a:off x="1202829" y="1984177"/>
            <a:ext cx="344686" cy="379512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35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"/>
                                        <p:tgtEl>
                                          <p:spTgt spid="1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"/>
                                        <p:tgtEl>
                                          <p:spTgt spid="1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"/>
                                        <p:tgtEl>
                                          <p:spTgt spid="1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"/>
                                        <p:tgtEl>
                                          <p:spTgt spid="1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"/>
                                        <p:tgtEl>
                                          <p:spTgt spid="1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"/>
                                        <p:tgtEl>
                                          <p:spTgt spid="1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"/>
                                        <p:tgtEl>
                                          <p:spTgt spid="1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"/>
                                        <p:tgtEl>
                                          <p:spTgt spid="1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"/>
                                        <p:tgtEl>
                                          <p:spTgt spid="1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"/>
                                        <p:tgtEl>
                                          <p:spTgt spid="1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"/>
                                        <p:tgtEl>
                                          <p:spTgt spid="1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"/>
                                        <p:tgtEl>
                                          <p:spTgt spid="1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"/>
                                        <p:tgtEl>
                                          <p:spTgt spid="1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"/>
                                        <p:tgtEl>
                                          <p:spTgt spid="1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"/>
                                        <p:tgtEl>
                                          <p:spTgt spid="1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"/>
                                        <p:tgtEl>
                                          <p:spTgt spid="1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"/>
                                        <p:tgtEl>
                                          <p:spTgt spid="1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"/>
                                        <p:tgtEl>
                                          <p:spTgt spid="1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"/>
                                        <p:tgtEl>
                                          <p:spTgt spid="1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"/>
                                        <p:tgtEl>
                                          <p:spTgt spid="1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"/>
                                        <p:tgtEl>
                                          <p:spTgt spid="1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"/>
                                        <p:tgtEl>
                                          <p:spTgt spid="1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"/>
                                        <p:tgtEl>
                                          <p:spTgt spid="1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"/>
                                        <p:tgtEl>
                                          <p:spTgt spid="1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"/>
                                        <p:tgtEl>
                                          <p:spTgt spid="1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"/>
                                        <p:tgtEl>
                                          <p:spTgt spid="1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"/>
                                        <p:tgtEl>
                                          <p:spTgt spid="1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"/>
                                        <p:tgtEl>
                                          <p:spTgt spid="1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"/>
                                        <p:tgtEl>
                                          <p:spTgt spid="1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"/>
                                        <p:tgtEl>
                                          <p:spTgt spid="1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"/>
                                        <p:tgtEl>
                                          <p:spTgt spid="1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"/>
                                        <p:tgtEl>
                                          <p:spTgt spid="1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"/>
                                        <p:tgtEl>
                                          <p:spTgt spid="1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"/>
                                        <p:tgtEl>
                                          <p:spTgt spid="1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"/>
                                        <p:tgtEl>
                                          <p:spTgt spid="1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"/>
                                        <p:tgtEl>
                                          <p:spTgt spid="1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"/>
                                        <p:tgtEl>
                                          <p:spTgt spid="1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"/>
                                        <p:tgtEl>
                                          <p:spTgt spid="1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"/>
                                        <p:tgtEl>
                                          <p:spTgt spid="1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"/>
                                        <p:tgtEl>
                                          <p:spTgt spid="1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"/>
                                        <p:tgtEl>
                                          <p:spTgt spid="1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"/>
                                        <p:tgtEl>
                                          <p:spTgt spid="1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"/>
                                        <p:tgtEl>
                                          <p:spTgt spid="1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"/>
                                        <p:tgtEl>
                                          <p:spTgt spid="1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"/>
                                        <p:tgtEl>
                                          <p:spTgt spid="1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"/>
                                        <p:tgtEl>
                                          <p:spTgt spid="1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"/>
                                        <p:tgtEl>
                                          <p:spTgt spid="1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"/>
                                        <p:tgtEl>
                                          <p:spTgt spid="1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"/>
                                        <p:tgtEl>
                                          <p:spTgt spid="1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"/>
                                        <p:tgtEl>
                                          <p:spTgt spid="1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"/>
                                        <p:tgtEl>
                                          <p:spTgt spid="1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"/>
                                        <p:tgtEl>
                                          <p:spTgt spid="1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"/>
                                        <p:tgtEl>
                                          <p:spTgt spid="1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"/>
                                        <p:tgtEl>
                                          <p:spTgt spid="1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"/>
                                        <p:tgtEl>
                                          <p:spTgt spid="1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"/>
                                        <p:tgtEl>
                                          <p:spTgt spid="1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"/>
                                        <p:tgtEl>
                                          <p:spTgt spid="1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"/>
                                        <p:tgtEl>
                                          <p:spTgt spid="1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50"/>
                                        <p:tgtEl>
                                          <p:spTgt spid="1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50"/>
                                        <p:tgtEl>
                                          <p:spTgt spid="1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50"/>
                                        <p:tgtEl>
                                          <p:spTgt spid="1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50"/>
                                        <p:tgtEl>
                                          <p:spTgt spid="1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"/>
                                        <p:tgtEl>
                                          <p:spTgt spid="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50"/>
                                        <p:tgtEl>
                                          <p:spTgt spid="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50"/>
                                        <p:tgtEl>
                                          <p:spTgt spid="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"/>
                                        <p:tgtEl>
                                          <p:spTgt spid="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"/>
                                        <p:tgtEl>
                                          <p:spTgt spid="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"/>
                                        <p:tgtEl>
                                          <p:spTgt spid="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545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"/>
                                        <p:tgtEl>
                                          <p:spTgt spid="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50"/>
                                        <p:tgtEl>
                                          <p:spTgt spid="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50"/>
                                        <p:tgtEl>
                                          <p:spTgt spid="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50"/>
                                        <p:tgtEl>
                                          <p:spTgt spid="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50"/>
                                        <p:tgtEl>
                                          <p:spTgt spid="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50"/>
                                        <p:tgtEl>
                                          <p:spTgt spid="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50"/>
                                        <p:tgtEl>
                                          <p:spTgt spid="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50"/>
                                        <p:tgtEl>
                                          <p:spTgt spid="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5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50"/>
                                        <p:tgtEl>
                                          <p:spTgt spid="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50"/>
                                        <p:tgtEl>
                                          <p:spTgt spid="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50"/>
                                        <p:tgtEl>
                                          <p:spTgt spid="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50"/>
                                        <p:tgtEl>
                                          <p:spTgt spid="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50"/>
                                        <p:tgtEl>
                                          <p:spTgt spid="1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"/>
                                        <p:tgtEl>
                                          <p:spTgt spid="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50"/>
                                        <p:tgtEl>
                                          <p:spTgt spid="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50"/>
                                        <p:tgtEl>
                                          <p:spTgt spid="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50"/>
                                        <p:tgtEl>
                                          <p:spTgt spid="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50"/>
                                        <p:tgtEl>
                                          <p:spTgt spid="1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50"/>
                                        <p:tgtEl>
                                          <p:spTgt spid="1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645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50"/>
                                        <p:tgtEl>
                                          <p:spTgt spid="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50"/>
                                        <p:tgtEl>
                                          <p:spTgt spid="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50"/>
                                        <p:tgtEl>
                                          <p:spTgt spid="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50"/>
                                        <p:tgtEl>
                                          <p:spTgt spid="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665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50"/>
                                        <p:tgtEl>
                                          <p:spTgt spid="1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50"/>
                                        <p:tgtEl>
                                          <p:spTgt spid="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50"/>
                                        <p:tgtEl>
                                          <p:spTgt spid="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50"/>
                                        <p:tgtEl>
                                          <p:spTgt spid="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50"/>
                                        <p:tgtEl>
                                          <p:spTgt spid="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50"/>
                                        <p:tgtEl>
                                          <p:spTgt spid="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50"/>
                                        <p:tgtEl>
                                          <p:spTgt spid="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50"/>
                                        <p:tgtEl>
                                          <p:spTgt spid="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50"/>
                                        <p:tgtEl>
                                          <p:spTgt spid="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50"/>
                                        <p:tgtEl>
                                          <p:spTgt spid="1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50"/>
                                        <p:tgtEl>
                                          <p:spTgt spid="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50"/>
                                        <p:tgtEl>
                                          <p:spTgt spid="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50"/>
                                        <p:tgtEl>
                                          <p:spTgt spid="1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50"/>
                                        <p:tgtEl>
                                          <p:spTgt spid="1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50"/>
                                        <p:tgtEl>
                                          <p:spTgt spid="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50"/>
                                        <p:tgtEl>
                                          <p:spTgt spid="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745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50"/>
                                        <p:tgtEl>
                                          <p:spTgt spid="1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50"/>
                                        <p:tgtEl>
                                          <p:spTgt spid="1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755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50"/>
                                        <p:tgtEl>
                                          <p:spTgt spid="1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50"/>
                                        <p:tgtEl>
                                          <p:spTgt spid="1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50"/>
                                        <p:tgtEl>
                                          <p:spTgt spid="1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50"/>
                                        <p:tgtEl>
                                          <p:spTgt spid="1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50"/>
                                        <p:tgtEl>
                                          <p:spTgt spid="1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50"/>
                                        <p:tgtEl>
                                          <p:spTgt spid="1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785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50"/>
                                        <p:tgtEl>
                                          <p:spTgt spid="1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50"/>
                                        <p:tgtEl>
                                          <p:spTgt spid="1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 nodeType="afterGroup">
                            <p:stCondLst>
                              <p:cond delay="795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50"/>
                                        <p:tgtEl>
                                          <p:spTgt spid="1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50"/>
                                        <p:tgtEl>
                                          <p:spTgt spid="1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805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50"/>
                                        <p:tgtEl>
                                          <p:spTgt spid="1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50"/>
                                        <p:tgtEl>
                                          <p:spTgt spid="1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50"/>
                                        <p:tgtEl>
                                          <p:spTgt spid="1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50"/>
                                        <p:tgtEl>
                                          <p:spTgt spid="1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50"/>
                                        <p:tgtEl>
                                          <p:spTgt spid="1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50"/>
                                        <p:tgtEl>
                                          <p:spTgt spid="1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835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50"/>
                                        <p:tgtEl>
                                          <p:spTgt spid="1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50"/>
                                        <p:tgtEl>
                                          <p:spTgt spid="1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845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50"/>
                                        <p:tgtEl>
                                          <p:spTgt spid="1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50"/>
                                        <p:tgtEl>
                                          <p:spTgt spid="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50"/>
                                        <p:tgtEl>
                                          <p:spTgt spid="1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50"/>
                                        <p:tgtEl>
                                          <p:spTgt spid="1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50"/>
                                        <p:tgtEl>
                                          <p:spTgt spid="1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50"/>
                                        <p:tgtEl>
                                          <p:spTgt spid="1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50"/>
                                        <p:tgtEl>
                                          <p:spTgt spid="1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50"/>
                                        <p:tgtEl>
                                          <p:spTgt spid="1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 nodeType="afterGroup">
                            <p:stCondLst>
                              <p:cond delay="885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50"/>
                                        <p:tgtEl>
                                          <p:spTgt spid="1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50"/>
                                        <p:tgtEl>
                                          <p:spTgt spid="1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895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50"/>
                                        <p:tgtEl>
                                          <p:spTgt spid="1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50"/>
                                        <p:tgtEl>
                                          <p:spTgt spid="1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905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50"/>
                                        <p:tgtEl>
                                          <p:spTgt spid="1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50"/>
                                        <p:tgtEl>
                                          <p:spTgt spid="1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50"/>
                                        <p:tgtEl>
                                          <p:spTgt spid="1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50"/>
                                        <p:tgtEl>
                                          <p:spTgt spid="1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50"/>
                                        <p:tgtEl>
                                          <p:spTgt spid="1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50"/>
                                        <p:tgtEl>
                                          <p:spTgt spid="1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935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50"/>
                                        <p:tgtEl>
                                          <p:spTgt spid="1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50"/>
                                        <p:tgtEl>
                                          <p:spTgt spid="1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 nodeType="afterGroup">
                            <p:stCondLst>
                              <p:cond delay="945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50"/>
                                        <p:tgtEl>
                                          <p:spTgt spid="1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50"/>
                                        <p:tgtEl>
                                          <p:spTgt spid="1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 nodeType="afterGroup">
                            <p:stCondLst>
                              <p:cond delay="955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50"/>
                                        <p:tgtEl>
                                          <p:spTgt spid="1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50"/>
                                        <p:tgtEl>
                                          <p:spTgt spid="1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50"/>
                                        <p:tgtEl>
                                          <p:spTgt spid="1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50"/>
                                        <p:tgtEl>
                                          <p:spTgt spid="1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50"/>
                                        <p:tgtEl>
                                          <p:spTgt spid="1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50"/>
                                        <p:tgtEl>
                                          <p:spTgt spid="1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 nodeType="afterGroup">
                            <p:stCondLst>
                              <p:cond delay="985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50"/>
                                        <p:tgtEl>
                                          <p:spTgt spid="1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50"/>
                                        <p:tgtEl>
                                          <p:spTgt spid="1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 nodeType="afterGroup">
                            <p:stCondLst>
                              <p:cond delay="995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50"/>
                                        <p:tgtEl>
                                          <p:spTgt spid="1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50"/>
                                        <p:tgtEl>
                                          <p:spTgt spid="1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50"/>
                                        <p:tgtEl>
                                          <p:spTgt spid="1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50"/>
                                        <p:tgtEl>
                                          <p:spTgt spid="1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 nodeType="afterGroup">
                            <p:stCondLst>
                              <p:cond delay="1015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50"/>
                                        <p:tgtEl>
                                          <p:spTgt spid="1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50"/>
                                        <p:tgtEl>
                                          <p:spTgt spid="1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50"/>
                                        <p:tgtEl>
                                          <p:spTgt spid="1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50"/>
                                        <p:tgtEl>
                                          <p:spTgt spid="1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 nodeType="afterGroup">
                            <p:stCondLst>
                              <p:cond delay="1035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50"/>
                                        <p:tgtEl>
                                          <p:spTgt spid="1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50"/>
                                        <p:tgtEl>
                                          <p:spTgt spid="1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 nodeType="afterGroup">
                            <p:stCondLst>
                              <p:cond delay="1045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50"/>
                                        <p:tgtEl>
                                          <p:spTgt spid="1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50"/>
                                        <p:tgtEl>
                                          <p:spTgt spid="1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 nodeType="afterGroup">
                            <p:stCondLst>
                              <p:cond delay="1055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50"/>
                                        <p:tgtEl>
                                          <p:spTgt spid="1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50"/>
                                        <p:tgtEl>
                                          <p:spTgt spid="1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1065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50"/>
                                        <p:tgtEl>
                                          <p:spTgt spid="1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50"/>
                                        <p:tgtEl>
                                          <p:spTgt spid="1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50"/>
                                        <p:tgtEl>
                                          <p:spTgt spid="1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50"/>
                                        <p:tgtEl>
                                          <p:spTgt spid="1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 nodeType="afterGroup">
                            <p:stCondLst>
                              <p:cond delay="1085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50"/>
                                        <p:tgtEl>
                                          <p:spTgt spid="1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50"/>
                                        <p:tgtEl>
                                          <p:spTgt spid="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 nodeType="afterGroup">
                            <p:stCondLst>
                              <p:cond delay="1095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50"/>
                                        <p:tgtEl>
                                          <p:spTgt spid="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50"/>
                                        <p:tgtEl>
                                          <p:spTgt spid="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 nodeType="afterGroup">
                            <p:stCondLst>
                              <p:cond delay="1105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50"/>
                                        <p:tgtEl>
                                          <p:spTgt spid="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50"/>
                                        <p:tgtEl>
                                          <p:spTgt spid="1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 nodeType="afterGroup">
                            <p:stCondLst>
                              <p:cond delay="1115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50"/>
                                        <p:tgtEl>
                                          <p:spTgt spid="1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50"/>
                                        <p:tgtEl>
                                          <p:spTgt spid="1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50"/>
                                        <p:tgtEl>
                                          <p:spTgt spid="1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50"/>
                                        <p:tgtEl>
                                          <p:spTgt spid="1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 nodeType="afterGroup">
                            <p:stCondLst>
                              <p:cond delay="1135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50"/>
                                        <p:tgtEl>
                                          <p:spTgt spid="1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50"/>
                                        <p:tgtEl>
                                          <p:spTgt spid="1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 nodeType="afterGroup">
                            <p:stCondLst>
                              <p:cond delay="1145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50"/>
                                        <p:tgtEl>
                                          <p:spTgt spid="1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50"/>
                                        <p:tgtEl>
                                          <p:spTgt spid="1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50"/>
                                        <p:tgtEl>
                                          <p:spTgt spid="1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50"/>
                                        <p:tgtEl>
                                          <p:spTgt spid="1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 nodeType="afterGroup">
                            <p:stCondLst>
                              <p:cond delay="1165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50"/>
                                        <p:tgtEl>
                                          <p:spTgt spid="1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50"/>
                                        <p:tgtEl>
                                          <p:spTgt spid="1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50"/>
                                        <p:tgtEl>
                                          <p:spTgt spid="1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50"/>
                                        <p:tgtEl>
                                          <p:spTgt spid="1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 nodeType="afterGroup">
                            <p:stCondLst>
                              <p:cond delay="1185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50"/>
                                        <p:tgtEl>
                                          <p:spTgt spid="1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50"/>
                                        <p:tgtEl>
                                          <p:spTgt spid="1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 nodeType="afterGroup">
                            <p:stCondLst>
                              <p:cond delay="1195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50"/>
                                        <p:tgtEl>
                                          <p:spTgt spid="1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50"/>
                                        <p:tgtEl>
                                          <p:spTgt spid="1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 nodeType="afterGroup">
                            <p:stCondLst>
                              <p:cond delay="1205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50"/>
                                        <p:tgtEl>
                                          <p:spTgt spid="1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50"/>
                                        <p:tgtEl>
                                          <p:spTgt spid="1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 nodeType="afterGroup">
                            <p:stCondLst>
                              <p:cond delay="1215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50"/>
                                        <p:tgtEl>
                                          <p:spTgt spid="1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50"/>
                                        <p:tgtEl>
                                          <p:spTgt spid="1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50"/>
                                        <p:tgtEl>
                                          <p:spTgt spid="1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50"/>
                                        <p:tgtEl>
                                          <p:spTgt spid="1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 nodeType="afterGroup">
                            <p:stCondLst>
                              <p:cond delay="1235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50"/>
                                        <p:tgtEl>
                                          <p:spTgt spid="1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50"/>
                                        <p:tgtEl>
                                          <p:spTgt spid="1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 nodeType="afterGroup">
                            <p:stCondLst>
                              <p:cond delay="1245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50"/>
                                        <p:tgtEl>
                                          <p:spTgt spid="1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50"/>
                                        <p:tgtEl>
                                          <p:spTgt spid="1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 nodeType="afterGroup">
                            <p:stCondLst>
                              <p:cond delay="1255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50"/>
                                        <p:tgtEl>
                                          <p:spTgt spid="1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50"/>
                                        <p:tgtEl>
                                          <p:spTgt spid="1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 nodeType="afterGroup">
                            <p:stCondLst>
                              <p:cond delay="1265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50"/>
                                        <p:tgtEl>
                                          <p:spTgt spid="1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 nodeType="afterGroup">
                            <p:stCondLst>
                              <p:cond delay="127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50"/>
                                        <p:tgtEl>
                                          <p:spTgt spid="1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 nodeType="afterGroup">
                            <p:stCondLst>
                              <p:cond delay="1275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50"/>
                                        <p:tgtEl>
                                          <p:spTgt spid="1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50"/>
                                        <p:tgtEl>
                                          <p:spTgt spid="1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 nodeType="afterGroup">
                            <p:stCondLst>
                              <p:cond delay="1285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50"/>
                                        <p:tgtEl>
                                          <p:spTgt spid="1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50"/>
                                        <p:tgtEl>
                                          <p:spTgt spid="1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 nodeType="afterGroup">
                            <p:stCondLst>
                              <p:cond delay="1295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50"/>
                                        <p:tgtEl>
                                          <p:spTgt spid="1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50"/>
                                        <p:tgtEl>
                                          <p:spTgt spid="1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50"/>
                                        <p:tgtEl>
                                          <p:spTgt spid="1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50"/>
                                        <p:tgtEl>
                                          <p:spTgt spid="1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 nodeType="afterGroup">
                            <p:stCondLst>
                              <p:cond delay="1315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50"/>
                                        <p:tgtEl>
                                          <p:spTgt spid="1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50"/>
                                        <p:tgtEl>
                                          <p:spTgt spid="1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50"/>
                                        <p:tgtEl>
                                          <p:spTgt spid="1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50"/>
                                        <p:tgtEl>
                                          <p:spTgt spid="1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 nodeType="afterGroup">
                            <p:stCondLst>
                              <p:cond delay="1335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50"/>
                                        <p:tgtEl>
                                          <p:spTgt spid="1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50"/>
                                        <p:tgtEl>
                                          <p:spTgt spid="1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 nodeType="afterGroup">
                            <p:stCondLst>
                              <p:cond delay="1345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50"/>
                                        <p:tgtEl>
                                          <p:spTgt spid="1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"/>
                                        <p:tgtEl>
                                          <p:spTgt spid="1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 nodeType="afterGroup">
                            <p:stCondLst>
                              <p:cond delay="1355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50"/>
                                        <p:tgtEl>
                                          <p:spTgt spid="1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50"/>
                                        <p:tgtEl>
                                          <p:spTgt spid="1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 nodeType="afterGroup">
                            <p:stCondLst>
                              <p:cond delay="1365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50"/>
                                        <p:tgtEl>
                                          <p:spTgt spid="1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 nodeType="afterGroup">
                            <p:stCondLst>
                              <p:cond delay="137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50"/>
                                        <p:tgtEl>
                                          <p:spTgt spid="1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50"/>
                                        <p:tgtEl>
                                          <p:spTgt spid="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9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9" dur="50"/>
                                        <p:tgtEl>
                                          <p:spTgt spid="1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0" fill="hold" nodeType="afterGroup">
                            <p:stCondLst>
                              <p:cond delay="13850"/>
                            </p:stCondLst>
                            <p:childTnLst>
                              <p:par>
                                <p:cTn id="9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3" dur="50"/>
                                        <p:tgtEl>
                                          <p:spTgt spid="1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9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7" dur="50"/>
                                        <p:tgtEl>
                                          <p:spTgt spid="1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8" fill="hold" nodeType="afterGroup">
                            <p:stCondLst>
                              <p:cond delay="13950"/>
                            </p:stCondLst>
                            <p:childTnLst>
                              <p:par>
                                <p:cTn id="9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1" dur="50"/>
                                        <p:tgtEl>
                                          <p:spTgt spid="1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5" dur="50"/>
                                        <p:tgtEl>
                                          <p:spTgt spid="1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 nodeType="afterGroup">
                            <p:stCondLst>
                              <p:cond delay="14050"/>
                            </p:stCondLst>
                            <p:childTnLst>
                              <p:par>
                                <p:cTn id="9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9" dur="50"/>
                                        <p:tgtEl>
                                          <p:spTgt spid="1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9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3" dur="50"/>
                                        <p:tgtEl>
                                          <p:spTgt spid="1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 nodeType="afterGroup">
                            <p:stCondLst>
                              <p:cond delay="14150"/>
                            </p:stCondLst>
                            <p:childTnLst>
                              <p:par>
                                <p:cTn id="9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7" dur="50"/>
                                        <p:tgtEl>
                                          <p:spTgt spid="1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9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1" dur="50"/>
                                        <p:tgtEl>
                                          <p:spTgt spid="1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2" fill="hold" nodeType="afterGroup">
                            <p:stCondLst>
                              <p:cond delay="14250"/>
                            </p:stCondLst>
                            <p:childTnLst>
                              <p:par>
                                <p:cTn id="9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5" dur="50"/>
                                        <p:tgtEl>
                                          <p:spTgt spid="1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6" fill="hold" nodeType="afterGroup">
                            <p:stCondLst>
                              <p:cond delay="14300"/>
                            </p:stCondLst>
                            <p:childTnLst>
                              <p:par>
                                <p:cTn id="9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9" dur="50"/>
                                        <p:tgtEl>
                                          <p:spTgt spid="1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 nodeType="afterGroup">
                            <p:stCondLst>
                              <p:cond delay="14350"/>
                            </p:stCondLst>
                            <p:childTnLst>
                              <p:par>
                                <p:cTn id="10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3" dur="50"/>
                                        <p:tgtEl>
                                          <p:spTgt spid="1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0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7" dur="50"/>
                                        <p:tgtEl>
                                          <p:spTgt spid="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8" fill="hold" nodeType="afterGroup">
                            <p:stCondLst>
                              <p:cond delay="14450"/>
                            </p:stCondLst>
                            <p:childTnLst>
                              <p:par>
                                <p:cTn id="10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1" dur="50"/>
                                        <p:tgtEl>
                                          <p:spTgt spid="1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0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5" dur="50"/>
                                        <p:tgtEl>
                                          <p:spTgt spid="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 nodeType="afterGroup">
                            <p:stCondLst>
                              <p:cond delay="14550"/>
                            </p:stCondLst>
                            <p:childTnLst>
                              <p:par>
                                <p:cTn id="10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9" dur="50"/>
                                        <p:tgtEl>
                                          <p:spTgt spid="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10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3" dur="50"/>
                                        <p:tgtEl>
                                          <p:spTgt spid="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 nodeType="afterGroup">
                            <p:stCondLst>
                              <p:cond delay="14650"/>
                            </p:stCondLst>
                            <p:childTnLst>
                              <p:par>
                                <p:cTn id="1025" presetID="9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7" dur="500"/>
                                        <p:tgtEl>
                                          <p:spTgt spid="1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 nodeType="afterGroup">
                            <p:stCondLst>
                              <p:cond delay="16150"/>
                            </p:stCondLst>
                            <p:childTnLst>
                              <p:par>
                                <p:cTn id="10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6" dur="8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7" dur="8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8" dur="8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 nodeType="afterGroup">
                            <p:stCondLst>
                              <p:cond delay="16350"/>
                            </p:stCondLst>
                            <p:childTnLst>
                              <p:par>
                                <p:cTn id="10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2" dur="8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3" dur="8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4" dur="8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 nodeType="afterGroup">
                            <p:stCondLst>
                              <p:cond delay="16630"/>
                            </p:stCondLst>
                            <p:childTnLst>
                              <p:par>
                                <p:cTn id="10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8" dur="8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9" dur="8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0" dur="8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1" fill="hold" nodeType="clickPar">
                      <p:stCondLst>
                        <p:cond delay="indefinite"/>
                      </p:stCondLst>
                      <p:childTnLst>
                        <p:par>
                          <p:cTn id="10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5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53" grpId="0" animBg="1"/>
      <p:bldP spid="13954" grpId="0" animBg="1"/>
      <p:bldP spid="13955" grpId="0" animBg="1"/>
      <p:bldP spid="13956" grpId="0" animBg="1"/>
      <p:bldP spid="13957" grpId="0" animBg="1"/>
      <p:bldP spid="13958" grpId="0" animBg="1"/>
      <p:bldP spid="13959" grpId="0" animBg="1"/>
      <p:bldP spid="13960" grpId="0" animBg="1"/>
      <p:bldP spid="13961" grpId="0" animBg="1"/>
      <p:bldP spid="13962" grpId="0" animBg="1"/>
      <p:bldP spid="13963" grpId="0" animBg="1"/>
      <p:bldP spid="13964" grpId="0" animBg="1"/>
      <p:bldP spid="13965" grpId="0" animBg="1"/>
      <p:bldP spid="13966" grpId="0" animBg="1"/>
      <p:bldP spid="13967" grpId="0" animBg="1"/>
      <p:bldP spid="13968" grpId="0" animBg="1"/>
      <p:bldP spid="13969" grpId="0" animBg="1"/>
      <p:bldP spid="13970" grpId="0" animBg="1"/>
      <p:bldP spid="13971" grpId="0" animBg="1"/>
      <p:bldP spid="13972" grpId="0" animBg="1"/>
      <p:bldP spid="13973" grpId="0" animBg="1"/>
      <p:bldP spid="13974" grpId="0" animBg="1"/>
      <p:bldP spid="13975" grpId="0" animBg="1"/>
      <p:bldP spid="13976" grpId="0" animBg="1"/>
      <p:bldP spid="13977" grpId="0" animBg="1"/>
      <p:bldP spid="13978" grpId="0" animBg="1"/>
      <p:bldP spid="13979" grpId="0" animBg="1"/>
      <p:bldP spid="13980" grpId="0" animBg="1"/>
      <p:bldP spid="13981" grpId="0" animBg="1"/>
      <p:bldP spid="13982" grpId="0" animBg="1"/>
      <p:bldP spid="13983" grpId="0" animBg="1"/>
      <p:bldP spid="13984" grpId="0" animBg="1"/>
      <p:bldP spid="13985" grpId="0" animBg="1"/>
      <p:bldP spid="13986" grpId="0" animBg="1"/>
      <p:bldP spid="13987" grpId="0" animBg="1"/>
      <p:bldP spid="13988" grpId="0" animBg="1"/>
      <p:bldP spid="13989" grpId="0" animBg="1"/>
      <p:bldP spid="13990" grpId="0" animBg="1"/>
      <p:bldP spid="13991" grpId="0" animBg="1"/>
      <p:bldP spid="13992" grpId="0" animBg="1"/>
      <p:bldP spid="13993" grpId="0" animBg="1"/>
      <p:bldP spid="13994" grpId="0" animBg="1"/>
      <p:bldP spid="13995" grpId="0" animBg="1"/>
      <p:bldP spid="13996" grpId="0" animBg="1"/>
      <p:bldP spid="13997" grpId="0" animBg="1"/>
      <p:bldP spid="13998" grpId="0" animBg="1"/>
      <p:bldP spid="13999" grpId="0" animBg="1"/>
      <p:bldP spid="14000" grpId="0" animBg="1"/>
      <p:bldP spid="14001" grpId="0" animBg="1"/>
      <p:bldP spid="14002" grpId="0" animBg="1"/>
      <p:bldP spid="14003" grpId="0" animBg="1"/>
      <p:bldP spid="14004" grpId="0" animBg="1"/>
      <p:bldP spid="14005" grpId="0" animBg="1"/>
      <p:bldP spid="14006" grpId="0" animBg="1"/>
      <p:bldP spid="14007" grpId="0" animBg="1"/>
      <p:bldP spid="14008" grpId="0" animBg="1"/>
      <p:bldP spid="14009" grpId="0" animBg="1"/>
      <p:bldP spid="14010" grpId="0" animBg="1"/>
      <p:bldP spid="14011" grpId="0" animBg="1"/>
      <p:bldP spid="14012" grpId="0" animBg="1"/>
      <p:bldP spid="14013" grpId="0" animBg="1"/>
      <p:bldP spid="14014" grpId="0" animBg="1"/>
      <p:bldP spid="14015" grpId="0" animBg="1"/>
      <p:bldP spid="14016" grpId="0" animBg="1"/>
      <p:bldP spid="14017" grpId="0" animBg="1"/>
      <p:bldP spid="14018" grpId="0" animBg="1"/>
      <p:bldP spid="14019" grpId="0" animBg="1"/>
      <p:bldP spid="14020" grpId="0" animBg="1"/>
      <p:bldP spid="14021" grpId="0" animBg="1"/>
      <p:bldP spid="14022" grpId="0" animBg="1"/>
      <p:bldP spid="14023" grpId="0" animBg="1"/>
      <p:bldP spid="14024" grpId="0" animBg="1"/>
      <p:bldP spid="14025" grpId="0" animBg="1"/>
      <p:bldP spid="14026" grpId="0" animBg="1"/>
      <p:bldP spid="14027" grpId="0" animBg="1"/>
      <p:bldP spid="14028" grpId="0" animBg="1"/>
      <p:bldP spid="14029" grpId="0" animBg="1"/>
      <p:bldP spid="14030" grpId="0" animBg="1"/>
      <p:bldP spid="14031" grpId="0" animBg="1"/>
      <p:bldP spid="14032" grpId="0" animBg="1"/>
      <p:bldP spid="14033" grpId="0" animBg="1"/>
      <p:bldP spid="14034" grpId="0" animBg="1"/>
      <p:bldP spid="14035" grpId="0" animBg="1"/>
      <p:bldP spid="14036" grpId="0" animBg="1"/>
      <p:bldP spid="14037" grpId="0" animBg="1"/>
      <p:bldP spid="14038" grpId="0" animBg="1"/>
      <p:bldP spid="14039" grpId="0" animBg="1"/>
      <p:bldP spid="14040" grpId="0" animBg="1"/>
      <p:bldP spid="14041" grpId="0" animBg="1"/>
      <p:bldP spid="14042" grpId="0" animBg="1"/>
      <p:bldP spid="14043" grpId="0" animBg="1"/>
      <p:bldP spid="14044" grpId="0" animBg="1"/>
      <p:bldP spid="14045" grpId="0" animBg="1"/>
      <p:bldP spid="14046" grpId="0" animBg="1"/>
      <p:bldP spid="14047" grpId="0" animBg="1"/>
      <p:bldP spid="14048" grpId="0" animBg="1"/>
      <p:bldP spid="14049" grpId="0" animBg="1"/>
      <p:bldP spid="14050" grpId="0" animBg="1"/>
      <p:bldP spid="14051" grpId="0" animBg="1"/>
      <p:bldP spid="14052" grpId="0" animBg="1"/>
      <p:bldP spid="14053" grpId="0" animBg="1"/>
      <p:bldP spid="14054" grpId="0" animBg="1"/>
      <p:bldP spid="14055" grpId="0" animBg="1"/>
      <p:bldP spid="14056" grpId="0" animBg="1"/>
      <p:bldP spid="14057" grpId="0" animBg="1"/>
      <p:bldP spid="14058" grpId="0" animBg="1"/>
      <p:bldP spid="14059" grpId="0" animBg="1"/>
      <p:bldP spid="14060" grpId="0" animBg="1"/>
      <p:bldP spid="14061" grpId="0" animBg="1"/>
      <p:bldP spid="14062" grpId="0" animBg="1"/>
      <p:bldP spid="14063" grpId="0" animBg="1"/>
      <p:bldP spid="14064" grpId="0" animBg="1"/>
      <p:bldP spid="14065" grpId="0" animBg="1"/>
      <p:bldP spid="14066" grpId="0" animBg="1"/>
      <p:bldP spid="14067" grpId="0" animBg="1"/>
      <p:bldP spid="14068" grpId="0" animBg="1"/>
      <p:bldP spid="14069" grpId="0" animBg="1"/>
      <p:bldP spid="14070" grpId="0" animBg="1"/>
      <p:bldP spid="14071" grpId="0" animBg="1"/>
      <p:bldP spid="14072" grpId="0" animBg="1"/>
      <p:bldP spid="14073" grpId="0" animBg="1"/>
      <p:bldP spid="14074" grpId="0" animBg="1"/>
      <p:bldP spid="14075" grpId="0" animBg="1"/>
      <p:bldP spid="14076" grpId="0" animBg="1"/>
      <p:bldP spid="14077" grpId="0" animBg="1"/>
      <p:bldP spid="14078" grpId="0" animBg="1"/>
      <p:bldP spid="14079" grpId="0" animBg="1"/>
      <p:bldP spid="14080" grpId="0" animBg="1"/>
      <p:bldP spid="14081" grpId="0" animBg="1"/>
      <p:bldP spid="14082" grpId="0" animBg="1"/>
      <p:bldP spid="14083" grpId="0" animBg="1"/>
      <p:bldP spid="14084" grpId="0" animBg="1"/>
      <p:bldP spid="14085" grpId="0" animBg="1"/>
      <p:bldP spid="14086" grpId="0" animBg="1"/>
      <p:bldP spid="14087" grpId="0" animBg="1"/>
      <p:bldP spid="14088" grpId="0" animBg="1"/>
      <p:bldP spid="14089" grpId="0" animBg="1"/>
      <p:bldP spid="14090" grpId="0" animBg="1"/>
      <p:bldP spid="14091" grpId="0" animBg="1"/>
      <p:bldP spid="14092" grpId="0" animBg="1"/>
      <p:bldP spid="14093" grpId="0" animBg="1"/>
      <p:bldP spid="14094" grpId="0" animBg="1"/>
      <p:bldP spid="14095" grpId="0" animBg="1"/>
      <p:bldP spid="14096" grpId="0" animBg="1"/>
      <p:bldP spid="14097" grpId="0" animBg="1"/>
      <p:bldP spid="14098" grpId="0" animBg="1"/>
      <p:bldP spid="14099" grpId="0" animBg="1"/>
      <p:bldP spid="14100" grpId="0" animBg="1"/>
      <p:bldP spid="14101" grpId="0" animBg="1"/>
      <p:bldP spid="14102" grpId="0" animBg="1"/>
      <p:bldP spid="14103" grpId="0" animBg="1"/>
      <p:bldP spid="14104" grpId="0" animBg="1"/>
      <p:bldP spid="14105" grpId="0" animBg="1"/>
      <p:bldP spid="14106" grpId="0" animBg="1"/>
      <p:bldP spid="14107" grpId="0" animBg="1"/>
      <p:bldP spid="14108" grpId="0" animBg="1"/>
      <p:bldP spid="14109" grpId="0" animBg="1"/>
      <p:bldP spid="14110" grpId="0" animBg="1"/>
      <p:bldP spid="14111" grpId="0" animBg="1"/>
      <p:bldP spid="14112" grpId="0" animBg="1"/>
      <p:bldP spid="14113" grpId="0" animBg="1"/>
      <p:bldP spid="14114" grpId="0" animBg="1"/>
      <p:bldP spid="14115" grpId="0" animBg="1"/>
      <p:bldP spid="14116" grpId="0" animBg="1"/>
      <p:bldP spid="14117" grpId="0" animBg="1"/>
      <p:bldP spid="14118" grpId="0" animBg="1"/>
      <p:bldP spid="14119" grpId="0" animBg="1"/>
      <p:bldP spid="14120" grpId="0" animBg="1"/>
      <p:bldP spid="14121" grpId="0" animBg="1"/>
      <p:bldP spid="14122" grpId="0" animBg="1"/>
      <p:bldP spid="14123" grpId="0" animBg="1"/>
      <p:bldP spid="14124" grpId="0" animBg="1"/>
      <p:bldP spid="14125" grpId="0" animBg="1"/>
      <p:bldP spid="14126" grpId="0" animBg="1"/>
      <p:bldP spid="14127" grpId="0" animBg="1"/>
      <p:bldP spid="14128" grpId="0" animBg="1"/>
      <p:bldP spid="14129" grpId="0" animBg="1"/>
      <p:bldP spid="14130" grpId="0" animBg="1"/>
      <p:bldP spid="14131" grpId="0" animBg="1"/>
      <p:bldP spid="14132" grpId="0" animBg="1"/>
      <p:bldP spid="14133" grpId="0" animBg="1"/>
      <p:bldP spid="14134" grpId="0" animBg="1"/>
      <p:bldP spid="14135" grpId="0" animBg="1"/>
      <p:bldP spid="14136" grpId="0" animBg="1"/>
      <p:bldP spid="14137" grpId="0" animBg="1"/>
      <p:bldP spid="14138" grpId="0" animBg="1"/>
      <p:bldP spid="14139" grpId="0" animBg="1"/>
      <p:bldP spid="14140" grpId="0" animBg="1"/>
      <p:bldP spid="14141" grpId="0" animBg="1"/>
      <p:bldP spid="14142" grpId="0" animBg="1"/>
      <p:bldP spid="14143" grpId="0" animBg="1"/>
      <p:bldP spid="14144" grpId="0" animBg="1"/>
      <p:bldP spid="14145" grpId="0" animBg="1"/>
      <p:bldP spid="14146" grpId="0" animBg="1"/>
      <p:bldP spid="14147" grpId="0" animBg="1"/>
      <p:bldP spid="14148" grpId="0" animBg="1"/>
      <p:bldP spid="14149" grpId="0" animBg="1"/>
      <p:bldP spid="14150" grpId="0" animBg="1"/>
      <p:bldP spid="14151" grpId="0" animBg="1"/>
      <p:bldP spid="14152" grpId="0" animBg="1"/>
      <p:bldP spid="14153" grpId="0" animBg="1"/>
      <p:bldP spid="14154" grpId="0" animBg="1"/>
      <p:bldP spid="14155" grpId="0" animBg="1"/>
      <p:bldP spid="14156" grpId="0" animBg="1"/>
      <p:bldP spid="14157" grpId="0" animBg="1"/>
      <p:bldP spid="14158" grpId="0" animBg="1"/>
      <p:bldP spid="14159" grpId="0" animBg="1"/>
      <p:bldP spid="14160" grpId="0" animBg="1"/>
      <p:bldP spid="14161" grpId="0" animBg="1"/>
      <p:bldP spid="14162" grpId="0" animBg="1"/>
      <p:bldP spid="14163" grpId="0" animBg="1"/>
      <p:bldP spid="14164" grpId="0" animBg="1"/>
      <p:bldP spid="14165" grpId="0" animBg="1"/>
      <p:bldP spid="14166" grpId="0" animBg="1"/>
      <p:bldP spid="14167" grpId="0" animBg="1"/>
      <p:bldP spid="14168" grpId="0" animBg="1"/>
      <p:bldP spid="14169" grpId="0" animBg="1"/>
      <p:bldP spid="14170" grpId="0" animBg="1"/>
      <p:bldP spid="14171" grpId="0" animBg="1"/>
      <p:bldP spid="14172" grpId="0" animBg="1"/>
      <p:bldP spid="14173" grpId="0" animBg="1"/>
      <p:bldP spid="14174" grpId="0" animBg="1"/>
      <p:bldP spid="14175" grpId="0" animBg="1"/>
      <p:bldP spid="14176" grpId="0" animBg="1"/>
      <p:bldP spid="14177" grpId="0" animBg="1"/>
      <p:bldP spid="14178" grpId="0" animBg="1"/>
      <p:bldP spid="14179" grpId="0" animBg="1"/>
      <p:bldP spid="14180" grpId="0" animBg="1"/>
      <p:bldP spid="14181" grpId="0" animBg="1"/>
      <p:bldP spid="14182" grpId="0" animBg="1"/>
      <p:bldP spid="14183" grpId="0" animBg="1"/>
      <p:bldP spid="14184" grpId="0" animBg="1"/>
      <p:bldP spid="14185" grpId="0" animBg="1"/>
      <p:bldP spid="14186" grpId="0" animBg="1"/>
      <p:bldP spid="14187" grpId="0" animBg="1"/>
      <p:bldP spid="14188" grpId="0" animBg="1"/>
      <p:bldP spid="14189" grpId="0" animBg="1"/>
      <p:bldP spid="14190" grpId="0" animBg="1"/>
      <p:bldP spid="14191" grpId="0" animBg="1"/>
      <p:bldP spid="14192" grpId="0" animBg="1"/>
      <p:bldP spid="14193" grpId="0" animBg="1"/>
      <p:bldP spid="14194" grpId="0" animBg="1"/>
      <p:bldP spid="14195" grpId="0" animBg="1"/>
      <p:bldP spid="14196" grpId="0" animBg="1"/>
      <p:bldP spid="14197" grpId="0" animBg="1"/>
      <p:bldP spid="14198" grpId="0" animBg="1"/>
      <p:bldP spid="14199" grpId="0" animBg="1"/>
      <p:bldP spid="14200" grpId="0" animBg="1"/>
      <p:bldP spid="14201" grpId="0" animBg="1"/>
      <p:bldP spid="14202" grpId="0" animBg="1"/>
      <p:bldP spid="14203" grpId="0" animBg="1"/>
      <p:bldP spid="14204" grpId="0" animBg="1"/>
      <p:bldP spid="14205" grpId="0" animBg="1"/>
      <p:bldP spid="14206" grpId="0" animBg="1"/>
      <p:bldP spid="14207" grpId="0" animBg="1"/>
      <p:bldP spid="14208" grpId="0" animBg="1"/>
      <p:bldP spid="274" grpId="0"/>
      <p:bldP spid="275" grpId="0"/>
      <p:bldP spid="276" grpId="0" build="allAtOnce"/>
      <p:bldP spid="277" grpId="0"/>
      <p:bldP spid="2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C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24" y="621917"/>
            <a:ext cx="644284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QUY TRÌNH VIẾT CHỮ C HOA CỠ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268" y="642938"/>
            <a:ext cx="6327229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B65477-45D9-4139-BAFA-EA887941A757}"/>
              </a:ext>
            </a:extLst>
          </p:cNvPr>
          <p:cNvSpPr txBox="1"/>
          <p:nvPr/>
        </p:nvSpPr>
        <p:spPr>
          <a:xfrm>
            <a:off x="699758" y="208095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C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C">
            <a:hlinkClick r:id="" action="ppaction://media"/>
            <a:extLst>
              <a:ext uri="{FF2B5EF4-FFF2-40B4-BE49-F238E27FC236}">
                <a16:creationId xmlns="" xmlns:a16="http://schemas.microsoft.com/office/drawing/2014/main" id="{4BCABEF7-DB7B-4314-BBD9-9261DC71A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369"/>
          <a:stretch/>
        </p:blipFill>
        <p:spPr>
          <a:xfrm>
            <a:off x="920334" y="1039092"/>
            <a:ext cx="4470374" cy="35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264</Words>
  <Application>Microsoft Office PowerPoint</Application>
  <PresentationFormat>Custom</PresentationFormat>
  <Paragraphs>42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HP001 4 hàng</vt:lpstr>
      <vt:lpstr>Arial-Rounded</vt:lpstr>
      <vt:lpstr>HP001 4 hang 1 ô ly</vt:lpstr>
      <vt:lpstr>Wingdings</vt:lpstr>
      <vt:lpstr>HP001 5 hàng</vt:lpstr>
      <vt:lpstr>Times New Roman</vt:lpstr>
      <vt:lpstr>Kalam</vt:lpstr>
      <vt:lpstr>Montserrat</vt:lpstr>
      <vt:lpstr>HP001</vt:lpstr>
      <vt:lpstr>UTM Cookies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PDcom</cp:lastModifiedBy>
  <cp:revision>94</cp:revision>
  <dcterms:modified xsi:type="dcterms:W3CDTF">2021-09-28T01:09:33Z</dcterms:modified>
</cp:coreProperties>
</file>