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97" r:id="rId3"/>
    <p:sldId id="308" r:id="rId4"/>
    <p:sldId id="310" r:id="rId5"/>
    <p:sldId id="309" r:id="rId6"/>
    <p:sldId id="311" r:id="rId7"/>
    <p:sldId id="312" r:id="rId8"/>
    <p:sldId id="313" r:id="rId9"/>
    <p:sldId id="306" r:id="rId10"/>
    <p:sldId id="307" r:id="rId11"/>
    <p:sldId id="314" r:id="rId12"/>
    <p:sldId id="315" r:id="rId13"/>
    <p:sldId id="316" r:id="rId14"/>
    <p:sldId id="317" r:id="rId15"/>
    <p:sldId id="299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66FF33"/>
    <a:srgbClr val="FFFF00"/>
    <a:srgbClr val="33CC33"/>
    <a:srgbClr val="FF99FF"/>
    <a:srgbClr val="FFFF99"/>
    <a:srgbClr val="00FFFF"/>
    <a:srgbClr val="3366FF"/>
    <a:srgbClr val="F3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0" autoAdjust="0"/>
  </p:normalViewPr>
  <p:slideViewPr>
    <p:cSldViewPr>
      <p:cViewPr varScale="1">
        <p:scale>
          <a:sx n="85" d="100"/>
          <a:sy n="85" d="100"/>
        </p:scale>
        <p:origin x="96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2024/1/31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đầu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tiên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68216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5486"/>
            <a:ext cx="75608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: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27560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ảnh hộp đồ </a:t>
            </a:r>
            <a:r>
              <a:rPr lang="vi-V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HS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4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8"/>
          <p:cNvGrpSpPr>
            <a:grpSpLocks/>
          </p:cNvGrpSpPr>
          <p:nvPr/>
        </p:nvGrpSpPr>
        <p:grpSpPr bwMode="auto">
          <a:xfrm>
            <a:off x="4080506" y="1265173"/>
            <a:ext cx="3446777" cy="1919063"/>
            <a:chOff x="5451799" y="1332974"/>
            <a:chExt cx="4595535" cy="2558848"/>
          </a:xfrm>
        </p:grpSpPr>
        <p:sp>
          <p:nvSpPr>
            <p:cNvPr id="4" name="文本框 62"/>
            <p:cNvSpPr txBox="1"/>
            <p:nvPr/>
          </p:nvSpPr>
          <p:spPr>
            <a:xfrm rot="21307475">
              <a:off x="6454897" y="1332974"/>
              <a:ext cx="3447925" cy="892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75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DẶN DÒ</a:t>
              </a:r>
              <a:endParaRPr lang="zh-CN" altLang="en-US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文本框 63"/>
            <p:cNvSpPr txBox="1"/>
            <p:nvPr/>
          </p:nvSpPr>
          <p:spPr>
            <a:xfrm rot="21205640">
              <a:off x="5451799" y="2168207"/>
              <a:ext cx="4595535" cy="17236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vi-VN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- </a:t>
              </a:r>
              <a:r>
                <a:rPr lang="en-US" altLang="zh-CN" sz="2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Về</a:t>
              </a:r>
              <a:r>
                <a:rPr lang="en-US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zh-CN" sz="2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ôn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zh-CN" sz="2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lại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zh-CN" sz="2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bài</a:t>
              </a:r>
              <a:endPara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>
                <a:defRPr/>
              </a:pPr>
              <a:r>
                <a:rPr lang="vi-VN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- Xem trước </a:t>
              </a:r>
              <a:r>
                <a:rPr lang="vi-VN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bài sau:</a:t>
              </a:r>
            </a:p>
            <a:p>
              <a:pPr>
                <a:defRPr/>
              </a:pPr>
              <a:r>
                <a:rPr lang="vi-VN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Các </a:t>
              </a:r>
              <a:r>
                <a:rPr lang="vi-VN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số 0, 1, 2, 3, 4, 5</a:t>
              </a:r>
              <a:endPara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5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5552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1A3</a:t>
            </a: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271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-771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SỬ DỤNG SÁCH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11315"/>
              </p:ext>
            </p:extLst>
          </p:nvPr>
        </p:nvGraphicFramePr>
        <p:xfrm>
          <a:off x="1007604" y="515506"/>
          <a:ext cx="7344816" cy="4184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2505">
                  <a:extLst>
                    <a:ext uri="{9D8B030D-6E8A-4147-A177-3AD203B41FA5}">
                      <a16:colId xmlns:a16="http://schemas.microsoft.com/office/drawing/2014/main" val="2907728128"/>
                    </a:ext>
                  </a:extLst>
                </a:gridCol>
                <a:gridCol w="5002311">
                  <a:extLst>
                    <a:ext uri="{9D8B030D-6E8A-4147-A177-3AD203B41FA5}">
                      <a16:colId xmlns:a16="http://schemas.microsoft.com/office/drawing/2014/main" val="67228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Ký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96961"/>
                  </a:ext>
                </a:extLst>
              </a:tr>
              <a:tr h="7812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7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7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vi-V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6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vi-VN" dirty="0" smtClean="0">
                          <a:latin typeface="+mn-lt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dirty="0" err="1" smtClean="0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9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9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&gt;; &lt;; =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6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Câu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5002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2" y="911257"/>
            <a:ext cx="1296144" cy="70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2" y="1664322"/>
            <a:ext cx="1281517" cy="64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1" y="2320327"/>
            <a:ext cx="1281517" cy="63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8" y="2980942"/>
            <a:ext cx="1281517" cy="6308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51506" y="3631556"/>
            <a:ext cx="504056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5676" y="3998608"/>
            <a:ext cx="792088" cy="288032"/>
          </a:xfrm>
          <a:prstGeom prst="roundRect">
            <a:avLst/>
          </a:prstGeom>
          <a:solidFill>
            <a:srgbClr val="FFCC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&gt;;&lt;;=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4947" y="4365660"/>
            <a:ext cx="720080" cy="288032"/>
          </a:xfrm>
          <a:prstGeom prst="roundRect">
            <a:avLst/>
          </a:prstGeom>
          <a:solidFill>
            <a:srgbClr val="FFCC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1550"/>
            <a:ext cx="2791215" cy="3896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88916"/>
            <a:ext cx="2762636" cy="3858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234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SÁCH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1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234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LỤC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SÁCH(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4-5)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5527"/>
            <a:ext cx="7488832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347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THUẬT NGỮ DÙNG TRONG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SÁCH(T 114-115)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5143"/>
            <a:ext cx="7015664" cy="45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9502"/>
            <a:ext cx="82089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11660" y="1275606"/>
            <a:ext cx="6264696" cy="2809368"/>
            <a:chOff x="1547664" y="995434"/>
            <a:chExt cx="6264696" cy="28093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995434"/>
              <a:ext cx="6264696" cy="2800533"/>
            </a:xfrm>
            <a:prstGeom prst="rect">
              <a:avLst/>
            </a:prstGeom>
            <a:ln w="12700">
              <a:solidFill>
                <a:srgbClr val="0000FF"/>
              </a:solidFill>
            </a:ln>
          </p:spPr>
        </p:pic>
        <p:sp>
          <p:nvSpPr>
            <p:cNvPr id="4" name="Up Arrow Callout 3"/>
            <p:cNvSpPr/>
            <p:nvPr/>
          </p:nvSpPr>
          <p:spPr>
            <a:xfrm>
              <a:off x="2051720" y="3208081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Up Arrow Callout 4"/>
            <p:cNvSpPr/>
            <p:nvPr/>
          </p:nvSpPr>
          <p:spPr>
            <a:xfrm>
              <a:off x="4546553" y="3075806"/>
              <a:ext cx="972108" cy="728995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Up Arrow Callout 5"/>
            <p:cNvSpPr/>
            <p:nvPr/>
          </p:nvSpPr>
          <p:spPr>
            <a:xfrm>
              <a:off x="6732240" y="3204264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5578878" y="3220958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Up Arrow Callout 7"/>
            <p:cNvSpPr/>
            <p:nvPr/>
          </p:nvSpPr>
          <p:spPr>
            <a:xfrm>
              <a:off x="3572272" y="3220959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9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195</Words>
  <Application>Microsoft Office PowerPoint</Application>
  <PresentationFormat>On-screen Show (16:9)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微软雅黑</vt:lpstr>
      <vt:lpstr>宋体</vt:lpstr>
      <vt:lpstr>Arial</vt:lpstr>
      <vt:lpstr>Calibri</vt:lpstr>
      <vt:lpstr>HP001 4 hàng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207</cp:revision>
  <dcterms:created xsi:type="dcterms:W3CDTF">2014-04-01T16:27:38Z</dcterms:created>
  <dcterms:modified xsi:type="dcterms:W3CDTF">2024-01-31T09:16:09Z</dcterms:modified>
</cp:coreProperties>
</file>