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79" r:id="rId13"/>
    <p:sldId id="280" r:id="rId14"/>
    <p:sldId id="281" r:id="rId15"/>
    <p:sldId id="282" r:id="rId16"/>
    <p:sldId id="283" r:id="rId17"/>
    <p:sldId id="267" r:id="rId18"/>
    <p:sldId id="268" r:id="rId19"/>
    <p:sldId id="269" r:id="rId20"/>
    <p:sldId id="270" r:id="rId21"/>
    <p:sldId id="284" r:id="rId22"/>
    <p:sldId id="285" r:id="rId23"/>
    <p:sldId id="266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Quicksand Medium" charset="0"/>
      <p:regular r:id="rId30"/>
    </p:embeddedFont>
    <p:embeddedFont>
      <p:font typeface="Calibri Light" pitchFamily="34" charset="0"/>
      <p:regular r:id="rId31"/>
      <p:italic r:id="rId32"/>
    </p:embeddedFont>
    <p:embeddedFont>
      <p:font typeface="Gadugi" pitchFamily="34" charset="0"/>
      <p:regular r:id="rId33"/>
      <p:bold r:id="rId34"/>
    </p:embeddedFont>
    <p:embeddedFont>
      <p:font typeface="Lato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2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3D9B2-AF52-48BD-AB73-6D43D51544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7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Gadugi" pitchFamily="34" charset="0"/>
              </a:rPr>
              <a:t>CHỦ ĐỀ 1: Gia </a:t>
            </a:r>
            <a:r>
              <a:rPr lang="en-US" sz="3200" b="1" dirty="0" err="1">
                <a:solidFill>
                  <a:schemeClr val="bg1"/>
                </a:solidFill>
                <a:latin typeface="Gadugi" pitchFamily="34" charset="0"/>
              </a:rPr>
              <a:t>đình</a:t>
            </a:r>
            <a:r>
              <a:rPr lang="en-US" sz="4400" b="1" dirty="0">
                <a:solidFill>
                  <a:schemeClr val="bg1"/>
                </a:solidFill>
                <a:latin typeface="Gadugi" pitchFamily="34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Gadugi" pitchFamily="34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Gadugi" pitchFamily="3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Gadugi" pitchFamily="34" charset="0"/>
              </a:rPr>
              <a:t> 2: </a:t>
            </a:r>
            <a:r>
              <a:rPr lang="en-US" sz="5400" b="1" dirty="0" err="1">
                <a:solidFill>
                  <a:schemeClr val="bg1"/>
                </a:solidFill>
                <a:latin typeface="Gadugi" pitchFamily="34" charset="0"/>
              </a:rPr>
              <a:t>Ngôi</a:t>
            </a:r>
            <a:r>
              <a:rPr lang="en-US" sz="5400" b="1" dirty="0">
                <a:solidFill>
                  <a:schemeClr val="bg1"/>
                </a:solidFill>
                <a:latin typeface="Gadugi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Gadugi" pitchFamily="34" charset="0"/>
              </a:rPr>
              <a:t>nhà</a:t>
            </a:r>
            <a:r>
              <a:rPr lang="en-US" sz="5400" b="1" dirty="0">
                <a:solidFill>
                  <a:schemeClr val="bg1"/>
                </a:solidFill>
                <a:latin typeface="Gadugi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Gadugi" pitchFamily="34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Gadugi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Gadugi" pitchFamily="34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Gadugi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Gadugi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C48B1E1-4921-4531-A2C0-BF9ACC272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8"/>
          <a:stretch/>
        </p:blipFill>
        <p:spPr bwMode="auto">
          <a:xfrm>
            <a:off x="1" y="3429000"/>
            <a:ext cx="3243262" cy="34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B3815B-DB92-4601-A7BC-F98BE443C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499">
            <a:off x="1139673" y="1813743"/>
            <a:ext cx="3163927" cy="4271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C366C5-45AB-48C4-BEB1-4BE24F848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650">
            <a:off x="7823358" y="1746777"/>
            <a:ext cx="3284446" cy="4434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93BDF-DA95-40CE-9E18-C584395F04D7}"/>
              </a:ext>
            </a:extLst>
          </p:cNvPr>
          <p:cNvSpPr txBox="1"/>
          <p:nvPr/>
        </p:nvSpPr>
        <p:spPr>
          <a:xfrm>
            <a:off x="3231356" y="800100"/>
            <a:ext cx="57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thiệp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US" sz="3200" b="1" dirty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US" sz="3200" b="1" dirty="0">
              <a:solidFill>
                <a:srgbClr val="009349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Quan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phòng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căn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đó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82FC33-19E6-43A5-A14A-9A9EAFF89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92" y="1380376"/>
            <a:ext cx="5345845" cy="5123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EBD246-4743-4C46-95E8-78DF6354B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92" y="1372784"/>
            <a:ext cx="5345845" cy="5123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E64FB8-2E19-4B12-92BD-D4806B1A8E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16" y="1352252"/>
            <a:ext cx="5345845" cy="5123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A20EDD-48D2-42E7-A24A-7BBCF0445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29" y="1390436"/>
            <a:ext cx="5345845" cy="51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accel="10000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accel="10000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accel="10000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C954DF-9548-4425-8983-2ED8D860D014}"/>
              </a:ext>
            </a:extLst>
          </p:cNvPr>
          <p:cNvGrpSpPr/>
          <p:nvPr/>
        </p:nvGrpSpPr>
        <p:grpSpPr>
          <a:xfrm>
            <a:off x="223049" y="724464"/>
            <a:ext cx="3145300" cy="3434715"/>
            <a:chOff x="279035" y="724465"/>
            <a:chExt cx="2821681" cy="3081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6B86456-AA8E-470D-8010-B3731DCA4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476ADF7-B7EC-4B29-BFDA-6D3EDC2109FA}"/>
                </a:ext>
              </a:extLst>
            </p:cNvPr>
            <p:cNvSpPr txBox="1"/>
            <p:nvPr/>
          </p:nvSpPr>
          <p:spPr>
            <a:xfrm>
              <a:off x="868781" y="3405673"/>
              <a:ext cx="1642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khách</a:t>
              </a:r>
              <a:endParaRPr lang="en-GB" sz="2000" b="1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434853D-9AAA-4883-BE7B-5BBCFFF60B17}"/>
              </a:ext>
            </a:extLst>
          </p:cNvPr>
          <p:cNvGrpSpPr/>
          <p:nvPr/>
        </p:nvGrpSpPr>
        <p:grpSpPr>
          <a:xfrm>
            <a:off x="3121442" y="3287801"/>
            <a:ext cx="3145300" cy="3396900"/>
            <a:chOff x="6192926" y="653062"/>
            <a:chExt cx="2821682" cy="30473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E90A9CC-32F9-4569-824D-2F91C91B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56ABAA4-E8C1-43E1-A9CB-4C6F4D6A7C90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ngủ</a:t>
              </a:r>
              <a:endParaRPr lang="en-GB" sz="2000" b="1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1BB1626-31D8-47FA-869A-A1E4930C8398}"/>
              </a:ext>
            </a:extLst>
          </p:cNvPr>
          <p:cNvGrpSpPr/>
          <p:nvPr/>
        </p:nvGrpSpPr>
        <p:grpSpPr>
          <a:xfrm>
            <a:off x="6004449" y="698048"/>
            <a:ext cx="3145300" cy="3460718"/>
            <a:chOff x="2925875" y="3201519"/>
            <a:chExt cx="2821681" cy="31046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175A698-85C9-4213-B8B8-5C6C77D8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A81B8D4-0EDB-4298-B15D-3416C6789AA8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bếp</a:t>
              </a:r>
              <a:endParaRPr lang="en-GB" sz="2000" b="1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FF3949E-1CB4-4732-8B0F-D1B2C671ACDC}"/>
              </a:ext>
            </a:extLst>
          </p:cNvPr>
          <p:cNvGrpSpPr/>
          <p:nvPr/>
        </p:nvGrpSpPr>
        <p:grpSpPr>
          <a:xfrm>
            <a:off x="8935579" y="3250528"/>
            <a:ext cx="3145300" cy="3434173"/>
            <a:chOff x="7635669" y="3625443"/>
            <a:chExt cx="2821681" cy="3080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A50B6F5-4B56-42CA-89A3-C591E4F6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627A2A-B1BA-4109-8EB8-1EC44F06E03E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tắm</a:t>
              </a:r>
              <a:endParaRPr lang="en-GB" sz="2000" b="1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87C273-EEDC-44BB-8C02-845539578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85" y="4002241"/>
            <a:ext cx="2790874" cy="1731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1EBFF5-3140-41C0-A18E-DA679FBE43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4" r="33285"/>
          <a:stretch/>
        </p:blipFill>
        <p:spPr>
          <a:xfrm>
            <a:off x="734568" y="3589900"/>
            <a:ext cx="1147665" cy="2335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983414-228F-49E2-81E1-2BC7DB8FF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25" y="1023626"/>
            <a:ext cx="2391737" cy="159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8C10D0-EC8D-4158-AD2E-4308F2F73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61" y="1023626"/>
            <a:ext cx="2391737" cy="136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CA49C4-E99F-4419-A638-FA867E88AC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8"/>
          <a:stretch/>
        </p:blipFill>
        <p:spPr>
          <a:xfrm>
            <a:off x="2807084" y="3159540"/>
            <a:ext cx="1946724" cy="3004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1618A3-41BD-42D3-8471-7EA490220B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97" y="933604"/>
            <a:ext cx="2391737" cy="1548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169905-B4E3-493D-84CA-DD6EDD99E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3" y="867520"/>
            <a:ext cx="2388928" cy="1680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8B4921-F31A-4C02-986B-455C8C2DA6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08" y="3660614"/>
            <a:ext cx="4246936" cy="2193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4955A2-D328-4E40-9E08-FA220E723B3D}"/>
              </a:ext>
            </a:extLst>
          </p:cNvPr>
          <p:cNvSpPr txBox="1"/>
          <p:nvPr/>
        </p:nvSpPr>
        <p:spPr>
          <a:xfrm>
            <a:off x="659041" y="2622673"/>
            <a:ext cx="129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Khăn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mặt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4BFE6D-27D7-40C0-8DFD-0B11783BA490}"/>
              </a:ext>
            </a:extLst>
          </p:cNvPr>
          <p:cNvSpPr txBox="1"/>
          <p:nvPr/>
        </p:nvSpPr>
        <p:spPr>
          <a:xfrm>
            <a:off x="3761265" y="2583361"/>
            <a:ext cx="105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Cái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gối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EB9B88A-E875-40B1-BC35-720DFBBECD3D}"/>
              </a:ext>
            </a:extLst>
          </p:cNvPr>
          <p:cNvSpPr txBox="1"/>
          <p:nvPr/>
        </p:nvSpPr>
        <p:spPr>
          <a:xfrm>
            <a:off x="7160110" y="2583361"/>
            <a:ext cx="119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Cái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chảo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88A7B4-3290-4626-8D5C-B0D5A5A4BAEE}"/>
              </a:ext>
            </a:extLst>
          </p:cNvPr>
          <p:cNvSpPr txBox="1"/>
          <p:nvPr/>
        </p:nvSpPr>
        <p:spPr>
          <a:xfrm>
            <a:off x="10219612" y="2583361"/>
            <a:ext cx="88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Cái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rổ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01ED8B-4BA9-43BF-832C-32BC3106334F}"/>
              </a:ext>
            </a:extLst>
          </p:cNvPr>
          <p:cNvSpPr txBox="1"/>
          <p:nvPr/>
        </p:nvSpPr>
        <p:spPr>
          <a:xfrm>
            <a:off x="827879" y="5735379"/>
            <a:ext cx="1383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Bàn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chải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đánh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răng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02A193-A8E8-4DD7-955A-7AD66787B5F9}"/>
              </a:ext>
            </a:extLst>
          </p:cNvPr>
          <p:cNvSpPr txBox="1"/>
          <p:nvPr/>
        </p:nvSpPr>
        <p:spPr>
          <a:xfrm>
            <a:off x="3208758" y="5772703"/>
            <a:ext cx="115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Đèn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ngủ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E5D3B5-BD66-4CF2-BFC6-D63304C26930}"/>
              </a:ext>
            </a:extLst>
          </p:cNvPr>
          <p:cNvSpPr txBox="1"/>
          <p:nvPr/>
        </p:nvSpPr>
        <p:spPr>
          <a:xfrm>
            <a:off x="5894796" y="5772703"/>
            <a:ext cx="16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Bộ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ấm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chén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2CC1DE2-13F0-47BA-BEC2-ADFE0543FF4F}"/>
              </a:ext>
            </a:extLst>
          </p:cNvPr>
          <p:cNvSpPr txBox="1"/>
          <p:nvPr/>
        </p:nvSpPr>
        <p:spPr>
          <a:xfrm>
            <a:off x="9273015" y="5849274"/>
            <a:ext cx="150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Ghế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sô-pha</a:t>
            </a:r>
            <a:endParaRPr lang="en-GB" sz="2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2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5148"/>
            <a:ext cx="5842000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28017"/>
            <a:ext cx="4992809" cy="2579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62994" r="42843" b="16636"/>
          <a:stretch/>
        </p:blipFill>
        <p:spPr>
          <a:xfrm>
            <a:off x="1796856" y="4285166"/>
            <a:ext cx="1923099" cy="1253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35583"/>
            <a:ext cx="2325140" cy="1505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28948"/>
            <a:ext cx="915956" cy="1204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0832"/>
            <a:ext cx="1751667" cy="1171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25687"/>
            <a:ext cx="2097571" cy="1200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0179"/>
            <a:ext cx="597351" cy="1368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29539"/>
            <a:ext cx="1787120" cy="1257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61083" r="45280" b="16478"/>
          <a:stretch/>
        </p:blipFill>
        <p:spPr>
          <a:xfrm>
            <a:off x="1998369" y="4177119"/>
            <a:ext cx="1571139" cy="1361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2168"/>
            <a:ext cx="2378756" cy="14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0261 -0.1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7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6486 0.1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0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085E-6 -1.48148E-6 L -0.66259 0.2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9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722E-6 1.85185E-6 L -0.38324 -0.0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213E-6 2.96296E-6 L -0.26165 0.2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3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62E-6 -3.7037E-6 L -0.57732 0.3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A7B69F-1FB1-46F4-99AB-EDBF6C900F9E}"/>
              </a:ext>
            </a:extLst>
          </p:cNvPr>
          <p:cNvGrpSpPr/>
          <p:nvPr/>
        </p:nvGrpSpPr>
        <p:grpSpPr>
          <a:xfrm>
            <a:off x="486009" y="2017637"/>
            <a:ext cx="4705774" cy="4603994"/>
            <a:chOff x="2133600" y="793376"/>
            <a:chExt cx="3810000" cy="381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B9A02FB-959C-4F3A-A999-1C56CC2A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793376"/>
              <a:ext cx="3810000" cy="381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D02755-BE24-4074-BCDC-B10054530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0917" y1="88095" x2="50917" y2="880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7" t="-350" r="30490" b="350"/>
            <a:stretch/>
          </p:blipFill>
          <p:spPr>
            <a:xfrm>
              <a:off x="3307787" y="1925151"/>
              <a:ext cx="1461621" cy="18669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C003CD-E819-4081-8CD9-7CC1FD2782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4B2B0"/>
              </a:clrFrom>
              <a:clrTo>
                <a:srgbClr val="F4B2B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5" y="899860"/>
            <a:ext cx="1171386" cy="1171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16FD6B-816C-4218-AB6B-E9878E337F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4B2B0"/>
              </a:clrFrom>
              <a:clrTo>
                <a:srgbClr val="F4B2B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33" y="796699"/>
            <a:ext cx="1184984" cy="1184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6C41D1-089F-4D70-82E4-D91F546F6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4B2B0"/>
              </a:clrFrom>
              <a:clrTo>
                <a:srgbClr val="F4B2B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28" y="769359"/>
            <a:ext cx="1248278" cy="1248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396F00-2294-4B66-9623-530D764858CC}"/>
              </a:ext>
            </a:extLst>
          </p:cNvPr>
          <p:cNvSpPr/>
          <p:nvPr/>
        </p:nvSpPr>
        <p:spPr>
          <a:xfrm>
            <a:off x="5191778" y="2890391"/>
            <a:ext cx="6723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, m</a:t>
            </a:r>
            <a:r>
              <a:rPr lang="vi-VN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a,</a:t>
            </a:r>
          </a:p>
          <a:p>
            <a:pPr algn="ctr"/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a nay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3200" b="1" dirty="0">
                <a:solidFill>
                  <a:srgbClr val="00934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9676"/>
            <a:ext cx="5842000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32545"/>
            <a:ext cx="4992809" cy="2579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6696"/>
            <a:ext cx="2378756" cy="1475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33476"/>
            <a:ext cx="915956" cy="1204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40111"/>
            <a:ext cx="2325140" cy="1505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5360"/>
            <a:ext cx="1751667" cy="1171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30215"/>
            <a:ext cx="2097571" cy="1200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4707"/>
            <a:ext cx="597351" cy="136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34067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816E-6 1.85185E-6 L -0.52343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5E-6 2.22222E-6 L -0.87373 0.0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7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9711DA-C4E4-4B1B-9674-C83E3A58A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88" y="806529"/>
            <a:ext cx="6484836" cy="5719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331304" y="806529"/>
            <a:ext cx="569844" cy="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1F4FBE-1241-406A-BAAB-516365E9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" y="3568881"/>
            <a:ext cx="4579088" cy="3013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2E2876-A393-4023-A40A-B93291669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03" y="575920"/>
            <a:ext cx="10073867" cy="44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2719ED-37DE-4913-BCAA-81C8C1B4E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19" y="744096"/>
            <a:ext cx="4768150" cy="58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7CDDD4-3409-47E8-91CE-1943235C2512}"/>
              </a:ext>
            </a:extLst>
          </p:cNvPr>
          <p:cNvSpPr txBox="1"/>
          <p:nvPr/>
        </p:nvSpPr>
        <p:spPr>
          <a:xfrm>
            <a:off x="861133" y="938278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cho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biết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bạn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Minh ở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đâu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BEAD6F-4187-4383-BCA6-52C38EF70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" y="1629079"/>
            <a:ext cx="11514505" cy="4911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0A9AE2-17D3-42C2-BBC9-0DD9E2243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52" y="4836306"/>
            <a:ext cx="2524801" cy="1235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7804C81-875C-4FA4-8FE9-43C20A771A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9311" r="27204" b="11018"/>
          <a:stretch/>
        </p:blipFill>
        <p:spPr>
          <a:xfrm>
            <a:off x="6777177" y="2225292"/>
            <a:ext cx="2104002" cy="3622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7E5F30-CE5D-4531-A76B-842E55F355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 t="18493" r="35834" b="21170"/>
          <a:stretch/>
        </p:blipFill>
        <p:spPr>
          <a:xfrm>
            <a:off x="4411176" y="3398591"/>
            <a:ext cx="1220089" cy="27210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7E5181F-8F1D-41CC-B05D-7EAD8D49C4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29230" r="26720" b="29730"/>
          <a:stretch/>
        </p:blipFill>
        <p:spPr>
          <a:xfrm>
            <a:off x="2031783" y="4570563"/>
            <a:ext cx="2210019" cy="18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2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02C0CF-E636-44C8-94E3-59450CAD0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8277" r="12976" b="7990"/>
          <a:stretch/>
        </p:blipFill>
        <p:spPr>
          <a:xfrm>
            <a:off x="4052202" y="3503091"/>
            <a:ext cx="4037989" cy="3204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54F4BC-151B-4A4A-82B7-F759B68B5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2339" r="16658" b="12079"/>
          <a:stretch/>
        </p:blipFill>
        <p:spPr>
          <a:xfrm>
            <a:off x="91913" y="1463414"/>
            <a:ext cx="4037989" cy="321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0548D2-5D81-4416-890A-AE99965657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9895" b="1192"/>
          <a:stretch/>
        </p:blipFill>
        <p:spPr>
          <a:xfrm>
            <a:off x="8024874" y="1156618"/>
            <a:ext cx="4037989" cy="3525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F52D80-6A3F-4667-B9B3-96EC47183DAD}"/>
              </a:ext>
            </a:extLst>
          </p:cNvPr>
          <p:cNvSpPr txBox="1"/>
          <p:nvPr/>
        </p:nvSpPr>
        <p:spPr>
          <a:xfrm>
            <a:off x="861133" y="938278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Nh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ững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kiểu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d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ư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ới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đây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có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gì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khác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nhau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6AAE9E3-DD49-4408-A68C-37BF1F67A719}"/>
              </a:ext>
            </a:extLst>
          </p:cNvPr>
          <p:cNvGrpSpPr/>
          <p:nvPr/>
        </p:nvGrpSpPr>
        <p:grpSpPr>
          <a:xfrm>
            <a:off x="72115" y="736371"/>
            <a:ext cx="4131279" cy="3668545"/>
            <a:chOff x="134901" y="1940021"/>
            <a:chExt cx="3957679" cy="35143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87EFD66-8A9A-48FD-B4AD-1E466F7C4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6" t="12339" r="16658" b="12079"/>
            <a:stretch/>
          </p:blipFill>
          <p:spPr>
            <a:xfrm>
              <a:off x="134901" y="1940021"/>
              <a:ext cx="3957679" cy="31550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4FCB645-51D4-4B95-BED0-93BE885768E1}"/>
                </a:ext>
              </a:extLst>
            </p:cNvPr>
            <p:cNvSpPr txBox="1"/>
            <p:nvPr/>
          </p:nvSpPr>
          <p:spPr>
            <a:xfrm>
              <a:off x="1537753" y="5054295"/>
              <a:ext cx="11519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sàn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0C76AC-EDDD-4516-BD8F-07DF5680BDAB}"/>
              </a:ext>
            </a:extLst>
          </p:cNvPr>
          <p:cNvGrpSpPr/>
          <p:nvPr/>
        </p:nvGrpSpPr>
        <p:grpSpPr>
          <a:xfrm>
            <a:off x="4092580" y="1772067"/>
            <a:ext cx="4133198" cy="3677885"/>
            <a:chOff x="4120573" y="1953837"/>
            <a:chExt cx="3958714" cy="35226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8DAC921-881D-4DCA-82EE-92FB05146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7" t="8277" r="12976" b="7990"/>
            <a:stretch/>
          </p:blipFill>
          <p:spPr>
            <a:xfrm>
              <a:off x="4120573" y="1953837"/>
              <a:ext cx="3958714" cy="31412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EDB4BF7-E7CD-4028-93F6-61B8C170479C}"/>
                </a:ext>
              </a:extLst>
            </p:cNvPr>
            <p:cNvSpPr txBox="1"/>
            <p:nvPr/>
          </p:nvSpPr>
          <p:spPr>
            <a:xfrm>
              <a:off x="5159460" y="5076347"/>
              <a:ext cx="1873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nông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thôn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C3A457D-DB2C-4B17-9080-1D940238D56D}"/>
              </a:ext>
            </a:extLst>
          </p:cNvPr>
          <p:cNvGrpSpPr/>
          <p:nvPr/>
        </p:nvGrpSpPr>
        <p:grpSpPr>
          <a:xfrm>
            <a:off x="8295974" y="2802226"/>
            <a:ext cx="3757466" cy="3717128"/>
            <a:chOff x="8320484" y="1940021"/>
            <a:chExt cx="3602326" cy="35636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DCC967D-3477-467A-AC79-A7BF30EB7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1" r="9895" b="1192"/>
            <a:stretch/>
          </p:blipFill>
          <p:spPr>
            <a:xfrm>
              <a:off x="8320484" y="1940021"/>
              <a:ext cx="3602326" cy="31454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BBC5CA7-56BD-4443-A3A5-365210276D5B}"/>
                </a:ext>
              </a:extLst>
            </p:cNvPr>
            <p:cNvSpPr txBox="1"/>
            <p:nvPr/>
          </p:nvSpPr>
          <p:spPr>
            <a:xfrm>
              <a:off x="9582548" y="5103565"/>
              <a:ext cx="1078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nổi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907788" y="891623"/>
            <a:ext cx="1081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giống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với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kiểu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ở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trên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?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Nêu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địa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chỉ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giới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thiệu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quang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cảnh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xung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quanh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ở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GB" sz="20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GB" sz="2000" b="1" dirty="0">
                <a:latin typeface="Lato" pitchFamily="34" charset="0"/>
                <a:cs typeface="Lato" pitchFamily="34" charset="0"/>
              </a:rPr>
              <a:t>. 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EC35BA7-3CFD-4B89-B203-D72BD3DC7FBA}"/>
              </a:ext>
            </a:extLst>
          </p:cNvPr>
          <p:cNvGrpSpPr/>
          <p:nvPr/>
        </p:nvGrpSpPr>
        <p:grpSpPr>
          <a:xfrm>
            <a:off x="134901" y="1940021"/>
            <a:ext cx="3957679" cy="3549449"/>
            <a:chOff x="134901" y="1940021"/>
            <a:chExt cx="3957679" cy="35494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F7D7D39-B35E-42D8-998A-EB39842F8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6" t="12339" r="16658" b="12079"/>
            <a:stretch/>
          </p:blipFill>
          <p:spPr>
            <a:xfrm>
              <a:off x="134901" y="1940021"/>
              <a:ext cx="3957679" cy="31550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5E8191D-4A26-44D0-8181-501CB6924039}"/>
                </a:ext>
              </a:extLst>
            </p:cNvPr>
            <p:cNvSpPr txBox="1"/>
            <p:nvPr/>
          </p:nvSpPr>
          <p:spPr>
            <a:xfrm>
              <a:off x="1537753" y="5089360"/>
              <a:ext cx="11519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sàn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AB6818B-E626-4686-A785-04C04BF3FCFC}"/>
              </a:ext>
            </a:extLst>
          </p:cNvPr>
          <p:cNvGrpSpPr/>
          <p:nvPr/>
        </p:nvGrpSpPr>
        <p:grpSpPr>
          <a:xfrm>
            <a:off x="4120573" y="1953837"/>
            <a:ext cx="3958714" cy="3543350"/>
            <a:chOff x="4120573" y="1953837"/>
            <a:chExt cx="3958714" cy="35433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5D5A11E-48CB-4218-BEFA-25B9C63B0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7" t="8277" r="12976" b="7990"/>
            <a:stretch/>
          </p:blipFill>
          <p:spPr>
            <a:xfrm>
              <a:off x="4120573" y="1953837"/>
              <a:ext cx="3958714" cy="31412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7A319D7-4A24-4A91-A989-183E00FA9A6B}"/>
                </a:ext>
              </a:extLst>
            </p:cNvPr>
            <p:cNvSpPr txBox="1"/>
            <p:nvPr/>
          </p:nvSpPr>
          <p:spPr>
            <a:xfrm>
              <a:off x="5159460" y="5097077"/>
              <a:ext cx="1873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nông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thôn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FF1331F-3B4A-4195-BAE6-DC637EF44C06}"/>
              </a:ext>
            </a:extLst>
          </p:cNvPr>
          <p:cNvGrpSpPr/>
          <p:nvPr/>
        </p:nvGrpSpPr>
        <p:grpSpPr>
          <a:xfrm>
            <a:off x="8320484" y="1940021"/>
            <a:ext cx="3602326" cy="3585740"/>
            <a:chOff x="8320484" y="1940021"/>
            <a:chExt cx="3602326" cy="35857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B2262F9-17CD-4F96-BF0C-87FA01F42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1" r="9895" b="1192"/>
            <a:stretch/>
          </p:blipFill>
          <p:spPr>
            <a:xfrm>
              <a:off x="8320484" y="1940021"/>
              <a:ext cx="3602326" cy="314548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97B3B85-C4B3-4B1F-933F-C2C405CBC15C}"/>
                </a:ext>
              </a:extLst>
            </p:cNvPr>
            <p:cNvSpPr txBox="1"/>
            <p:nvPr/>
          </p:nvSpPr>
          <p:spPr>
            <a:xfrm>
              <a:off x="9582548" y="5125651"/>
              <a:ext cx="1078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nổi</a:t>
              </a:r>
              <a:r>
                <a:rPr lang="en-GB" sz="20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2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146</Words>
  <Application>Microsoft Office PowerPoint</Application>
  <PresentationFormat>Custom</PresentationFormat>
  <Paragraphs>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Quicksand Medium</vt:lpstr>
      <vt:lpstr>Calibri Light</vt:lpstr>
      <vt:lpstr>Times New Roman</vt:lpstr>
      <vt:lpstr>Gadugi</vt:lpstr>
      <vt:lpstr>Lato</vt:lpstr>
      <vt:lpstr>Office Theme</vt:lpstr>
      <vt:lpstr>CHỦ ĐỀ 1: Gia đình Bài 2: Ngôi nhà của 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SKY</cp:lastModifiedBy>
  <cp:revision>13</cp:revision>
  <dcterms:created xsi:type="dcterms:W3CDTF">2020-05-07T04:14:13Z</dcterms:created>
  <dcterms:modified xsi:type="dcterms:W3CDTF">2020-09-11T02:37:04Z</dcterms:modified>
</cp:coreProperties>
</file>