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64" r:id="rId2"/>
    <p:sldId id="263" r:id="rId3"/>
    <p:sldId id="257" r:id="rId4"/>
    <p:sldId id="262" r:id="rId5"/>
    <p:sldId id="261" r:id="rId6"/>
    <p:sldId id="265" r:id="rId7"/>
    <p:sldId id="266" r:id="rId8"/>
    <p:sldId id="268" r:id="rId9"/>
    <p:sldId id="269" r:id="rId10"/>
    <p:sldId id="272" r:id="rId11"/>
    <p:sldId id="273" r:id="rId12"/>
    <p:sldId id="274" r:id="rId13"/>
    <p:sldId id="276" r:id="rId14"/>
    <p:sldId id="275" r:id="rId15"/>
    <p:sldId id="277" r:id="rId16"/>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279" autoAdjust="0"/>
    <p:restoredTop sz="94660"/>
  </p:normalViewPr>
  <p:slideViewPr>
    <p:cSldViewPr>
      <p:cViewPr varScale="1">
        <p:scale>
          <a:sx n="97" d="100"/>
          <a:sy n="97" d="100"/>
        </p:scale>
        <p:origin x="204"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ADEB16D1-9A7E-485E-9C2F-029C2F2A970C}" type="datetimeFigureOut">
              <a:rPr lang="en-US" smtClean="0"/>
              <a:t>19/4/2024</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16B4EA56-B637-4A4F-8B17-7696E60E7298}" type="slidenum">
              <a:rPr lang="en-US" smtClean="0"/>
              <a:t>‹#›</a:t>
            </a:fld>
            <a:endParaRPr lang="en-US"/>
          </a:p>
        </p:txBody>
      </p:sp>
    </p:spTree>
    <p:extLst>
      <p:ext uri="{BB962C8B-B14F-4D97-AF65-F5344CB8AC3E}">
        <p14:creationId xmlns:p14="http://schemas.microsoft.com/office/powerpoint/2010/main" val="26205946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HS đã</a:t>
            </a:r>
            <a:r>
              <a:rPr lang="en-US" baseline="0" dirty="0" smtClean="0"/>
              <a:t> có thể hiểu phân biệt khổ thơ và câu thơ nên không cần đánh dấu khổ và câu thơ nữa với lớp học nhanh lớp chậm GV vẫn nên HD cho HS</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16B4EA56-B637-4A4F-8B17-7696E60E7298}" type="slidenum">
              <a:rPr lang="en-US" smtClean="0"/>
              <a:t>9</a:t>
            </a:fld>
            <a:endParaRPr lang="en-US"/>
          </a:p>
        </p:txBody>
      </p:sp>
    </p:spTree>
    <p:extLst>
      <p:ext uri="{BB962C8B-B14F-4D97-AF65-F5344CB8AC3E}">
        <p14:creationId xmlns:p14="http://schemas.microsoft.com/office/powerpoint/2010/main" val="18011126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GV HD dẫn</a:t>
            </a:r>
            <a:r>
              <a:rPr lang="en-US" baseline="0" dirty="0" smtClean="0"/>
              <a:t> dắt HS Thảo luận, còn lại nên để HD phát huy trí </a:t>
            </a:r>
            <a:r>
              <a:rPr lang="en-US" baseline="0" dirty="0" err="1" smtClean="0"/>
              <a:t>tuowrngtuowngj</a:t>
            </a:r>
            <a:r>
              <a:rPr lang="en-US" baseline="0" dirty="0" smtClean="0"/>
              <a:t> và sự quan sát, rồi dùng lời nói ra điều mình đang suy nghĩ, tăng cường PT NL ngôn </a:t>
            </a:r>
            <a:r>
              <a:rPr lang="en-US" baseline="0" dirty="0" err="1" smtClean="0"/>
              <a:t>nhữ</a:t>
            </a:r>
            <a:r>
              <a:rPr lang="en-US" baseline="0" dirty="0" smtClean="0"/>
              <a:t> cho HS</a:t>
            </a:r>
            <a:endParaRPr lang="en-US" dirty="0"/>
          </a:p>
        </p:txBody>
      </p:sp>
      <p:sp>
        <p:nvSpPr>
          <p:cNvPr id="4" name="Slide Number Placeholder 3"/>
          <p:cNvSpPr>
            <a:spLocks noGrp="1"/>
          </p:cNvSpPr>
          <p:nvPr>
            <p:ph type="sldNum" sz="quarter" idx="10"/>
          </p:nvPr>
        </p:nvSpPr>
        <p:spPr/>
        <p:txBody>
          <a:bodyPr/>
          <a:lstStyle/>
          <a:p>
            <a:fld id="{16B4EA56-B637-4A4F-8B17-7696E60E7298}" type="slidenum">
              <a:rPr lang="en-US" smtClean="0"/>
              <a:t>13</a:t>
            </a:fld>
            <a:endParaRPr lang="en-US"/>
          </a:p>
        </p:txBody>
      </p:sp>
    </p:spTree>
    <p:extLst>
      <p:ext uri="{BB962C8B-B14F-4D97-AF65-F5344CB8AC3E}">
        <p14:creationId xmlns:p14="http://schemas.microsoft.com/office/powerpoint/2010/main" val="37637179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GV HD dẫn</a:t>
            </a:r>
            <a:r>
              <a:rPr lang="en-US" baseline="0" dirty="0" smtClean="0"/>
              <a:t> dắt HS Thảo luận, còn lại nên để HD phát huy trí </a:t>
            </a:r>
            <a:r>
              <a:rPr lang="en-US" baseline="0" dirty="0" err="1" smtClean="0"/>
              <a:t>tuowrngtuowngj</a:t>
            </a:r>
            <a:r>
              <a:rPr lang="en-US" baseline="0" dirty="0" smtClean="0"/>
              <a:t> và sự quan sát, rồi dùng lời nói ra điều mình đang suy nghĩ, tăng cường PT NL ngôn </a:t>
            </a:r>
            <a:r>
              <a:rPr lang="en-US" baseline="0" dirty="0" err="1" smtClean="0"/>
              <a:t>nhữ</a:t>
            </a:r>
            <a:r>
              <a:rPr lang="en-US" baseline="0" dirty="0" smtClean="0"/>
              <a:t> cho HS</a:t>
            </a:r>
            <a:endParaRPr lang="en-US" dirty="0" smtClean="0"/>
          </a:p>
          <a:p>
            <a:endParaRPr lang="en-US" dirty="0"/>
          </a:p>
        </p:txBody>
      </p:sp>
      <p:sp>
        <p:nvSpPr>
          <p:cNvPr id="4" name="Slide Number Placeholder 3"/>
          <p:cNvSpPr>
            <a:spLocks noGrp="1"/>
          </p:cNvSpPr>
          <p:nvPr>
            <p:ph type="sldNum" sz="quarter" idx="10"/>
          </p:nvPr>
        </p:nvSpPr>
        <p:spPr/>
        <p:txBody>
          <a:bodyPr/>
          <a:lstStyle/>
          <a:p>
            <a:fld id="{16B4EA56-B637-4A4F-8B17-7696E60E7298}" type="slidenum">
              <a:rPr lang="en-US" smtClean="0"/>
              <a:t>14</a:t>
            </a:fld>
            <a:endParaRPr lang="en-US"/>
          </a:p>
        </p:txBody>
      </p:sp>
    </p:spTree>
    <p:extLst>
      <p:ext uri="{BB962C8B-B14F-4D97-AF65-F5344CB8AC3E}">
        <p14:creationId xmlns:p14="http://schemas.microsoft.com/office/powerpoint/2010/main" val="34514223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AF8FA92-DCEB-416D-A3AA-345BE494323E}" type="datetimeFigureOut">
              <a:rPr lang="en-US" smtClean="0"/>
              <a:t>19/4/2024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2436496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F8FA92-DCEB-416D-A3AA-345BE494323E}" type="datetimeFigureOut">
              <a:rPr lang="en-US" smtClean="0"/>
              <a:t>19/4/2024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40840359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F8FA92-DCEB-416D-A3AA-345BE494323E}" type="datetimeFigureOut">
              <a:rPr lang="en-US" smtClean="0"/>
              <a:t>19/4/2024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36209179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F8FA92-DCEB-416D-A3AA-345BE494323E}" type="datetimeFigureOut">
              <a:rPr lang="en-US" smtClean="0"/>
              <a:t>19/4/2024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24599484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AF8FA92-DCEB-416D-A3AA-345BE494323E}" type="datetimeFigureOut">
              <a:rPr lang="en-US" smtClean="0"/>
              <a:t>19/4/2024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34070094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AF8FA92-DCEB-416D-A3AA-345BE494323E}" type="datetimeFigureOut">
              <a:rPr lang="en-US" smtClean="0"/>
              <a:t>19/4/2024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3509678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AF8FA92-DCEB-416D-A3AA-345BE494323E}" type="datetimeFigureOut">
              <a:rPr lang="en-US" smtClean="0"/>
              <a:t>19/4/2024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17475059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AF8FA92-DCEB-416D-A3AA-345BE494323E}" type="datetimeFigureOut">
              <a:rPr lang="en-US" smtClean="0"/>
              <a:t>19/4/2024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24350838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F8FA92-DCEB-416D-A3AA-345BE494323E}" type="datetimeFigureOut">
              <a:rPr lang="en-US" smtClean="0"/>
              <a:t>19/4/2024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7647812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AF8FA92-DCEB-416D-A3AA-345BE494323E}" type="datetimeFigureOut">
              <a:rPr lang="en-US" smtClean="0"/>
              <a:t>19/4/2024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41156023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AF8FA92-DCEB-416D-A3AA-345BE494323E}" type="datetimeFigureOut">
              <a:rPr lang="en-US" smtClean="0"/>
              <a:t>19/4/2024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9762562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F8FA92-DCEB-416D-A3AA-345BE494323E}" type="datetimeFigureOut">
              <a:rPr lang="en-US" smtClean="0"/>
              <a:t>19/4/2024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B7AED0-1251-46AC-8102-BF35D3C7A77D}" type="slidenum">
              <a:rPr lang="en-US" smtClean="0"/>
              <a:t>‹#›</a:t>
            </a:fld>
            <a:endParaRPr lang="en-US"/>
          </a:p>
        </p:txBody>
      </p:sp>
    </p:spTree>
    <p:extLst>
      <p:ext uri="{BB962C8B-B14F-4D97-AF65-F5344CB8AC3E}">
        <p14:creationId xmlns:p14="http://schemas.microsoft.com/office/powerpoint/2010/main" val="32917637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07/relationships/hdphoto" Target="../media/hdphoto5.wdp"/><Relationship Id="rId7" Type="http://schemas.microsoft.com/office/2007/relationships/hdphoto" Target="../media/hdphoto8.wdp"/><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9.png"/><Relationship Id="rId5" Type="http://schemas.microsoft.com/office/2007/relationships/hdphoto" Target="../media/hdphoto7.wdp"/><Relationship Id="rId10" Type="http://schemas.openxmlformats.org/officeDocument/2006/relationships/image" Target="../media/image13.png"/><Relationship Id="rId4" Type="http://schemas.openxmlformats.org/officeDocument/2006/relationships/image" Target="../media/image18.png"/><Relationship Id="rId9" Type="http://schemas.microsoft.com/office/2007/relationships/hdphoto" Target="../media/hdphoto9.wdp"/></Relationships>
</file>

<file path=ppt/slides/_rels/slide11.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10.wdp"/></Relationships>
</file>

<file path=ppt/slides/_rels/slide14.xml.rels><?xml version="1.0" encoding="UTF-8" standalone="yes"?>
<Relationships xmlns="http://schemas.openxmlformats.org/package/2006/relationships"><Relationship Id="rId8" Type="http://schemas.openxmlformats.org/officeDocument/2006/relationships/image" Target="../media/image27.gif"/><Relationship Id="rId3" Type="http://schemas.openxmlformats.org/officeDocument/2006/relationships/image" Target="../media/image22.gif"/><Relationship Id="rId7" Type="http://schemas.openxmlformats.org/officeDocument/2006/relationships/image" Target="../media/image26.gi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5.gif"/><Relationship Id="rId5" Type="http://schemas.openxmlformats.org/officeDocument/2006/relationships/image" Target="../media/image24.gif"/><Relationship Id="rId4" Type="http://schemas.openxmlformats.org/officeDocument/2006/relationships/image" Target="../media/image23.gif"/><Relationship Id="rId9" Type="http://schemas.openxmlformats.org/officeDocument/2006/relationships/image" Target="../media/image28.gif"/></Relationships>
</file>

<file path=ppt/slides/_rels/slide15.xml.rels><?xml version="1.0" encoding="UTF-8" standalone="yes"?>
<Relationships xmlns="http://schemas.openxmlformats.org/package/2006/relationships"><Relationship Id="rId8" Type="http://schemas.microsoft.com/office/2007/relationships/hdphoto" Target="../media/hdphoto13.wdp"/><Relationship Id="rId13" Type="http://schemas.openxmlformats.org/officeDocument/2006/relationships/image" Target="../media/image34.png"/><Relationship Id="rId18" Type="http://schemas.openxmlformats.org/officeDocument/2006/relationships/image" Target="../media/image37.gif"/><Relationship Id="rId26" Type="http://schemas.microsoft.com/office/2007/relationships/hdphoto" Target="../media/hdphoto19.wdp"/><Relationship Id="rId3" Type="http://schemas.openxmlformats.org/officeDocument/2006/relationships/image" Target="../media/image29.png"/><Relationship Id="rId21" Type="http://schemas.openxmlformats.org/officeDocument/2006/relationships/image" Target="../media/image39.png"/><Relationship Id="rId7" Type="http://schemas.openxmlformats.org/officeDocument/2006/relationships/image" Target="../media/image31.png"/><Relationship Id="rId12" Type="http://schemas.openxmlformats.org/officeDocument/2006/relationships/image" Target="../media/image33.gif"/><Relationship Id="rId17" Type="http://schemas.openxmlformats.org/officeDocument/2006/relationships/image" Target="../media/image36.png"/><Relationship Id="rId25" Type="http://schemas.openxmlformats.org/officeDocument/2006/relationships/image" Target="../media/image41.png"/><Relationship Id="rId2" Type="http://schemas.openxmlformats.org/officeDocument/2006/relationships/image" Target="../media/image26.gif"/><Relationship Id="rId16" Type="http://schemas.microsoft.com/office/2007/relationships/hdphoto" Target="../media/hdphoto6.wdp"/><Relationship Id="rId20" Type="http://schemas.microsoft.com/office/2007/relationships/hdphoto" Target="../media/hdphoto16.wdp"/><Relationship Id="rId29" Type="http://schemas.openxmlformats.org/officeDocument/2006/relationships/image" Target="../media/image42.gif"/><Relationship Id="rId1" Type="http://schemas.openxmlformats.org/officeDocument/2006/relationships/slideLayout" Target="../slideLayouts/slideLayout2.xml"/><Relationship Id="rId6" Type="http://schemas.microsoft.com/office/2007/relationships/hdphoto" Target="../media/hdphoto12.wdp"/><Relationship Id="rId11" Type="http://schemas.openxmlformats.org/officeDocument/2006/relationships/image" Target="../media/image15.gif"/><Relationship Id="rId24" Type="http://schemas.microsoft.com/office/2007/relationships/hdphoto" Target="../media/hdphoto18.wdp"/><Relationship Id="rId5" Type="http://schemas.openxmlformats.org/officeDocument/2006/relationships/image" Target="../media/image30.png"/><Relationship Id="rId15" Type="http://schemas.openxmlformats.org/officeDocument/2006/relationships/image" Target="../media/image35.png"/><Relationship Id="rId23" Type="http://schemas.openxmlformats.org/officeDocument/2006/relationships/image" Target="../media/image40.png"/><Relationship Id="rId28" Type="http://schemas.microsoft.com/office/2007/relationships/hdphoto" Target="../media/hdphoto5.wdp"/><Relationship Id="rId10" Type="http://schemas.microsoft.com/office/2007/relationships/hdphoto" Target="../media/hdphoto14.wdp"/><Relationship Id="rId19" Type="http://schemas.openxmlformats.org/officeDocument/2006/relationships/image" Target="../media/image38.png"/><Relationship Id="rId31" Type="http://schemas.microsoft.com/office/2007/relationships/hdphoto" Target="../media/hdphoto20.wdp"/><Relationship Id="rId4" Type="http://schemas.microsoft.com/office/2007/relationships/hdphoto" Target="../media/hdphoto11.wdp"/><Relationship Id="rId9" Type="http://schemas.openxmlformats.org/officeDocument/2006/relationships/image" Target="../media/image32.png"/><Relationship Id="rId14" Type="http://schemas.microsoft.com/office/2007/relationships/hdphoto" Target="../media/hdphoto15.wdp"/><Relationship Id="rId22" Type="http://schemas.microsoft.com/office/2007/relationships/hdphoto" Target="../media/hdphoto17.wdp"/><Relationship Id="rId27" Type="http://schemas.openxmlformats.org/officeDocument/2006/relationships/image" Target="../media/image14.png"/><Relationship Id="rId30" Type="http://schemas.openxmlformats.org/officeDocument/2006/relationships/image" Target="../media/image43.png"/></Relationships>
</file>

<file path=ppt/slides/_rels/slide2.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1.jp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6.png"/><Relationship Id="rId17" Type="http://schemas.microsoft.com/office/2007/relationships/hdphoto" Target="../media/hdphoto1.wdp"/><Relationship Id="rId2" Type="http://schemas.openxmlformats.org/officeDocument/2006/relationships/audio" Target="../media/media1.mp3"/><Relationship Id="rId16" Type="http://schemas.openxmlformats.org/officeDocument/2006/relationships/image" Target="../media/image3.png"/><Relationship Id="rId1" Type="http://schemas.microsoft.com/office/2007/relationships/media" Target="../media/media1.mp3"/><Relationship Id="rId6" Type="http://schemas.microsoft.com/office/2007/relationships/media" Target="../media/media3.mp3"/><Relationship Id="rId11" Type="http://schemas.openxmlformats.org/officeDocument/2006/relationships/image" Target="../media/image5.png"/><Relationship Id="rId5" Type="http://schemas.openxmlformats.org/officeDocument/2006/relationships/audio" Target="NULL" TargetMode="External"/><Relationship Id="rId15" Type="http://schemas.microsoft.com/office/2007/relationships/hdphoto" Target="../media/hdphoto2.wdp"/><Relationship Id="rId10" Type="http://schemas.openxmlformats.org/officeDocument/2006/relationships/image" Target="../media/image4.png"/><Relationship Id="rId4" Type="http://schemas.openxmlformats.org/officeDocument/2006/relationships/audio" Target="../media/media2.mp3"/><Relationship Id="rId9" Type="http://schemas.openxmlformats.org/officeDocument/2006/relationships/slideLayout" Target="../slideLayouts/slideLayout2.xml"/><Relationship Id="rId1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3.png"/><Relationship Id="rId3" Type="http://schemas.microsoft.com/office/2007/relationships/media" Target="../media/media2.mp3"/><Relationship Id="rId7" Type="http://schemas.microsoft.com/office/2007/relationships/media" Target="../media/media4.mp3"/><Relationship Id="rId12" Type="http://schemas.microsoft.com/office/2007/relationships/hdphoto" Target="../media/hdphoto3.wdp"/><Relationship Id="rId2" Type="http://schemas.openxmlformats.org/officeDocument/2006/relationships/audio" Target="../media/media1.mp3"/><Relationship Id="rId16" Type="http://schemas.openxmlformats.org/officeDocument/2006/relationships/image" Target="../media/image6.png"/><Relationship Id="rId1" Type="http://schemas.microsoft.com/office/2007/relationships/media" Target="../media/media1.mp3"/><Relationship Id="rId6" Type="http://schemas.microsoft.com/office/2007/relationships/media" Target="../media/media3.mp3"/><Relationship Id="rId11" Type="http://schemas.openxmlformats.org/officeDocument/2006/relationships/image" Target="../media/image9.png"/><Relationship Id="rId5" Type="http://schemas.openxmlformats.org/officeDocument/2006/relationships/audio" Target="NULL" TargetMode="External"/><Relationship Id="rId1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audio" Target="../media/media2.mp3"/><Relationship Id="rId9" Type="http://schemas.openxmlformats.org/officeDocument/2006/relationships/slideLayout" Target="../slideLayouts/slideLayout2.xml"/><Relationship Id="rId1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1.jp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6.png"/><Relationship Id="rId17" Type="http://schemas.microsoft.com/office/2007/relationships/hdphoto" Target="../media/hdphoto1.wdp"/><Relationship Id="rId2" Type="http://schemas.openxmlformats.org/officeDocument/2006/relationships/audio" Target="../media/media1.mp3"/><Relationship Id="rId16" Type="http://schemas.openxmlformats.org/officeDocument/2006/relationships/image" Target="../media/image3.png"/><Relationship Id="rId1" Type="http://schemas.microsoft.com/office/2007/relationships/media" Target="../media/media1.mp3"/><Relationship Id="rId6" Type="http://schemas.microsoft.com/office/2007/relationships/media" Target="../media/media3.mp3"/><Relationship Id="rId11" Type="http://schemas.openxmlformats.org/officeDocument/2006/relationships/image" Target="../media/image5.png"/><Relationship Id="rId5" Type="http://schemas.openxmlformats.org/officeDocument/2006/relationships/audio" Target="NULL" TargetMode="External"/><Relationship Id="rId15" Type="http://schemas.microsoft.com/office/2007/relationships/hdphoto" Target="../media/hdphoto4.wdp"/><Relationship Id="rId10" Type="http://schemas.openxmlformats.org/officeDocument/2006/relationships/image" Target="../media/image10.png"/><Relationship Id="rId4" Type="http://schemas.openxmlformats.org/officeDocument/2006/relationships/audio" Target="../media/media2.mp3"/><Relationship Id="rId9" Type="http://schemas.openxmlformats.org/officeDocument/2006/relationships/slideLayout" Target="../slideLayouts/slideLayout2.xml"/><Relationship Id="rId1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NULL" TargetMode="External"/><Relationship Id="rId7" Type="http://schemas.openxmlformats.org/officeDocument/2006/relationships/image" Target="../media/image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jpg"/><Relationship Id="rId5" Type="http://schemas.openxmlformats.org/officeDocument/2006/relationships/slideLayout" Target="../slideLayouts/slideLayout2.xml"/><Relationship Id="rId10" Type="http://schemas.microsoft.com/office/2007/relationships/hdphoto" Target="../media/hdphoto1.wdp"/><Relationship Id="rId4" Type="http://schemas.microsoft.com/office/2007/relationships/media" Target="../media/media3.mp3"/><Relationship Id="rId9"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6.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7" Type="http://schemas.microsoft.com/office/2007/relationships/hdphoto" Target="../media/hdphoto6.wdp"/><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gif"/><Relationship Id="rId4" Type="http://schemas.microsoft.com/office/2007/relationships/hdphoto" Target="../media/hdphoto5.wdp"/></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3505200"/>
            <a:ext cx="12420600" cy="3327400"/>
          </a:xfrm>
          <a:prstGeom prst="rect">
            <a:avLst/>
          </a:prstGeom>
        </p:spPr>
      </p:pic>
      <p:pic>
        <p:nvPicPr>
          <p:cNvPr id="6149"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t="10124" r="-2133" b="21481"/>
          <a:stretch/>
        </p:blipFill>
        <p:spPr bwMode="auto">
          <a:xfrm>
            <a:off x="-76200" y="97129"/>
            <a:ext cx="12725400" cy="4559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p:blipFill>
        <p:spPr bwMode="auto">
          <a:xfrm>
            <a:off x="3965536" y="3472269"/>
            <a:ext cx="4489528" cy="3596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3276600" y="27856"/>
            <a:ext cx="9067800" cy="83820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marL="742950" indent="-742950" algn="ctr">
              <a:buAutoNum type="arabicPeriod"/>
            </a:pPr>
            <a:r>
              <a:rPr lang="en-US" sz="3600" b="1"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Ôn và khởi động</a:t>
            </a:r>
            <a:r>
              <a:rPr lang="en-US" sz="3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(Xe bus yêu thương)</a:t>
            </a:r>
          </a:p>
        </p:txBody>
      </p:sp>
    </p:spTree>
    <p:extLst>
      <p:ext uri="{BB962C8B-B14F-4D97-AF65-F5344CB8AC3E}">
        <p14:creationId xmlns:p14="http://schemas.microsoft.com/office/powerpoint/2010/main" val="247617115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855" y="13855"/>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Rectangle 4"/>
          <p:cNvSpPr/>
          <p:nvPr/>
        </p:nvSpPr>
        <p:spPr>
          <a:xfrm>
            <a:off x="1" y="6684209"/>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6" name="Oval 5"/>
          <p:cNvSpPr/>
          <p:nvPr/>
        </p:nvSpPr>
        <p:spPr>
          <a:xfrm>
            <a:off x="0" y="390459"/>
            <a:ext cx="609600" cy="6096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3200" b="1" dirty="0">
                <a:solidFill>
                  <a:schemeClr val="bg1"/>
                </a:solidFill>
                <a:latin typeface="Arial Rounded MT Bold" pitchFamily="34" charset="0"/>
                <a:cs typeface="Times New Roman" pitchFamily="18" charset="0"/>
              </a:rPr>
              <a:t>3</a:t>
            </a:r>
          </a:p>
        </p:txBody>
      </p:sp>
      <p:sp>
        <p:nvSpPr>
          <p:cNvPr id="7" name="TextBox 6"/>
          <p:cNvSpPr txBox="1"/>
          <p:nvPr/>
        </p:nvSpPr>
        <p:spPr>
          <a:xfrm>
            <a:off x="838200" y="390459"/>
            <a:ext cx="10053776" cy="1077170"/>
          </a:xfrm>
          <a:prstGeom prst="rect">
            <a:avLst/>
          </a:prstGeom>
          <a:noFill/>
        </p:spPr>
        <p:txBody>
          <a:bodyPr wrap="square" lIns="91391" tIns="45696" rIns="91391" bIns="45696" rtlCol="0">
            <a:spAutoFit/>
          </a:bodyPr>
          <a:lstStyle/>
          <a:p>
            <a:pPr algn="just"/>
            <a:r>
              <a:rPr lang="en-US" sz="3200" b="1" dirty="0">
                <a:latin typeface="Arial-SGK-TV" pitchFamily="2" charset="0"/>
                <a:ea typeface="Arial-Rounded" pitchFamily="34" charset="0"/>
                <a:cs typeface="Arial-SGK-TV" pitchFamily="2" charset="0"/>
              </a:rPr>
              <a:t>Tìm </a:t>
            </a:r>
            <a:r>
              <a:rPr lang="en-US" sz="3200" b="1" dirty="0" smtClean="0">
                <a:latin typeface="Arial-SGK-TV" pitchFamily="2" charset="0"/>
                <a:ea typeface="Arial-Rounded" pitchFamily="34" charset="0"/>
                <a:cs typeface="Arial-SGK-TV" pitchFamily="2" charset="0"/>
              </a:rPr>
              <a:t>trong khổ thơ đầu những </a:t>
            </a:r>
            <a:r>
              <a:rPr lang="en-US" sz="3200" b="1" dirty="0">
                <a:latin typeface="Arial-SGK-TV" pitchFamily="2" charset="0"/>
                <a:ea typeface="Arial-Rounded" pitchFamily="34" charset="0"/>
                <a:cs typeface="Arial-SGK-TV" pitchFamily="2" charset="0"/>
              </a:rPr>
              <a:t>tiếng cùng vần với nhau.</a:t>
            </a:r>
          </a:p>
        </p:txBody>
      </p:sp>
      <p:sp>
        <p:nvSpPr>
          <p:cNvPr id="9" name="Rounded Rectangular Callout 8"/>
          <p:cNvSpPr/>
          <p:nvPr/>
        </p:nvSpPr>
        <p:spPr>
          <a:xfrm>
            <a:off x="1371600" y="1371600"/>
            <a:ext cx="5579189" cy="3672379"/>
          </a:xfrm>
          <a:prstGeom prst="wedgeRoundRectCallout">
            <a:avLst>
              <a:gd name="adj1" fmla="val 93644"/>
              <a:gd name="adj2" fmla="val 64627"/>
              <a:gd name="adj3" fmla="val 16667"/>
            </a:avLst>
          </a:prstGeom>
          <a:solidFill>
            <a:schemeClr val="accent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2">
            <a:extLst>
              <a:ext uri="{BEBA8EAE-BF5A-486C-A8C5-ECC9F3942E4B}">
                <a14:imgProps xmlns:a14="http://schemas.microsoft.com/office/drawing/2010/main">
                  <a14:imgLayer r:embed="rId3">
                    <a14:imgEffect>
                      <a14:backgroundRemoval t="10000" b="90000" l="4000" r="100000"/>
                    </a14:imgEffect>
                  </a14:imgLayer>
                </a14:imgProps>
              </a:ext>
              <a:ext uri="{28A0092B-C50C-407E-A947-70E740481C1C}">
                <a14:useLocalDpi xmlns:a14="http://schemas.microsoft.com/office/drawing/2010/main" val="0"/>
              </a:ext>
            </a:extLst>
          </a:blip>
          <a:stretch>
            <a:fillRect/>
          </a:stretch>
        </p:blipFill>
        <p:spPr>
          <a:xfrm>
            <a:off x="609600" y="702186"/>
            <a:ext cx="2153327" cy="1572075"/>
          </a:xfrm>
          <a:prstGeom prst="rect">
            <a:avLst/>
          </a:prstGeom>
        </p:spPr>
      </p:pic>
      <p:pic>
        <p:nvPicPr>
          <p:cNvPr id="11" name="Picture 10"/>
          <p:cNvPicPr>
            <a:picLocks noChangeAspect="1"/>
          </p:cNvPicPr>
          <p:nvPr/>
        </p:nvPicPr>
        <p:blipFill>
          <a:blip r:embed="rId4" cstate="print">
            <a:extLst>
              <a:ext uri="{BEBA8EAE-BF5A-486C-A8C5-ECC9F3942E4B}">
                <a14:imgProps xmlns:a14="http://schemas.microsoft.com/office/drawing/2010/main">
                  <a14:imgLayer r:embed="rId5">
                    <a14:imgEffect>
                      <a14:backgroundRemoval t="3000" b="96385" l="10000" r="90000">
                        <a14:foregroundMark x1="37846" y1="28692" x2="36462" y2="36538"/>
                        <a14:foregroundMark x1="35846" y1="31308" x2="35077" y2="37385"/>
                        <a14:foregroundMark x1="53000" y1="25692" x2="51231" y2="33538"/>
                        <a14:foregroundMark x1="77846" y1="41846" x2="86385" y2="38769"/>
                      </a14:backgroundRemoval>
                    </a14:imgEffect>
                  </a14:imgLayer>
                </a14:imgProps>
              </a:ext>
              <a:ext uri="{28A0092B-C50C-407E-A947-70E740481C1C}">
                <a14:useLocalDpi xmlns:a14="http://schemas.microsoft.com/office/drawing/2010/main" val="0"/>
              </a:ext>
            </a:extLst>
          </a:blip>
          <a:stretch>
            <a:fillRect/>
          </a:stretch>
        </p:blipFill>
        <p:spPr>
          <a:xfrm>
            <a:off x="-228600" y="4278385"/>
            <a:ext cx="2209800" cy="2380952"/>
          </a:xfrm>
          <a:prstGeom prst="rect">
            <a:avLst/>
          </a:prstGeom>
        </p:spPr>
      </p:pic>
      <p:pic>
        <p:nvPicPr>
          <p:cNvPr id="12" name="Picture 3"/>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524" b="99346" l="0" r="97125">
                        <a14:foregroundMark x1="37220" y1="28272" x2="42812" y2="38743"/>
                        <a14:foregroundMark x1="59585" y1="28534" x2="59585" y2="37565"/>
                        <a14:foregroundMark x1="49201" y1="23298" x2="40256" y2="32330"/>
                        <a14:foregroundMark x1="42492" y1="89921" x2="30831" y2="96335"/>
                        <a14:foregroundMark x1="43131" y1="91885" x2="40895" y2="94634"/>
                        <a14:foregroundMark x1="59904" y1="89136" x2="67252" y2="97644"/>
                        <a14:foregroundMark x1="65335" y1="90576" x2="68690" y2="95812"/>
                      </a14:backgroundRemoval>
                    </a14:imgEffect>
                  </a14:imgLayer>
                </a14:imgProps>
              </a:ext>
              <a:ext uri="{28A0092B-C50C-407E-A947-70E740481C1C}">
                <a14:useLocalDpi xmlns:a14="http://schemas.microsoft.com/office/drawing/2010/main" val="0"/>
              </a:ext>
            </a:extLst>
          </a:blip>
          <a:srcRect/>
          <a:stretch>
            <a:fillRect/>
          </a:stretch>
        </p:blipFill>
        <p:spPr bwMode="auto">
          <a:xfrm>
            <a:off x="8991600" y="4278385"/>
            <a:ext cx="1752600"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13"/>
          <p:cNvSpPr/>
          <p:nvPr/>
        </p:nvSpPr>
        <p:spPr>
          <a:xfrm>
            <a:off x="2202697" y="1529047"/>
            <a:ext cx="2034531" cy="830997"/>
          </a:xfrm>
          <a:prstGeom prst="rect">
            <a:avLst/>
          </a:prstGeom>
        </p:spPr>
        <p:txBody>
          <a:bodyPr wrap="none">
            <a:spAutoFit/>
          </a:bodyPr>
          <a:lstStyle/>
          <a:p>
            <a:r>
              <a:rPr lang="en-US" sz="4800" b="1" dirty="0" smtClean="0">
                <a:latin typeface="Arial-SGK-TV" pitchFamily="2" charset="0"/>
                <a:ea typeface="Arial-Rounded" pitchFamily="34" charset="0"/>
                <a:cs typeface="Arial-SGK-TV" pitchFamily="2" charset="0"/>
              </a:rPr>
              <a:t>không</a:t>
            </a:r>
            <a:endParaRPr lang="en-US" sz="4800" dirty="0">
              <a:latin typeface="Arial-SGK-TV" pitchFamily="2" charset="0"/>
              <a:cs typeface="Arial-SGK-TV" pitchFamily="2" charset="0"/>
            </a:endParaRPr>
          </a:p>
        </p:txBody>
      </p:sp>
      <p:sp>
        <p:nvSpPr>
          <p:cNvPr id="15" name="Rectangle 14"/>
          <p:cNvSpPr/>
          <p:nvPr/>
        </p:nvSpPr>
        <p:spPr>
          <a:xfrm>
            <a:off x="4257826" y="1529047"/>
            <a:ext cx="1657826" cy="830997"/>
          </a:xfrm>
          <a:prstGeom prst="rect">
            <a:avLst/>
          </a:prstGeom>
        </p:spPr>
        <p:txBody>
          <a:bodyPr wrap="none">
            <a:spAutoFit/>
          </a:bodyPr>
          <a:lstStyle/>
          <a:p>
            <a:r>
              <a:rPr lang="en-US" sz="4800" b="1" dirty="0" smtClean="0">
                <a:latin typeface="Arial-SGK-TV" pitchFamily="2" charset="0"/>
                <a:ea typeface="Arial-Rounded" pitchFamily="34" charset="0"/>
                <a:cs typeface="Arial-SGK-TV" pitchFamily="2" charset="0"/>
              </a:rPr>
              <a:t>công</a:t>
            </a:r>
            <a:endParaRPr lang="en-US" sz="4800" dirty="0">
              <a:latin typeface="Arial-SGK-TV" pitchFamily="2" charset="0"/>
              <a:cs typeface="Arial-SGK-TV" pitchFamily="2" charset="0"/>
            </a:endParaRPr>
          </a:p>
        </p:txBody>
      </p:sp>
      <p:sp>
        <p:nvSpPr>
          <p:cNvPr id="16" name="Rectangle 15"/>
          <p:cNvSpPr/>
          <p:nvPr/>
        </p:nvSpPr>
        <p:spPr>
          <a:xfrm>
            <a:off x="2246922" y="2430549"/>
            <a:ext cx="1244251" cy="830997"/>
          </a:xfrm>
          <a:prstGeom prst="rect">
            <a:avLst/>
          </a:prstGeom>
        </p:spPr>
        <p:txBody>
          <a:bodyPr wrap="none">
            <a:spAutoFit/>
          </a:bodyPr>
          <a:lstStyle/>
          <a:p>
            <a:r>
              <a:rPr lang="en-US" sz="4800" b="1" dirty="0">
                <a:solidFill>
                  <a:srgbClr val="FF0000"/>
                </a:solidFill>
                <a:latin typeface="Arial-SGK-TV" pitchFamily="2" charset="0"/>
                <a:ea typeface="Arial-Rounded" pitchFamily="34" charset="0"/>
                <a:cs typeface="Arial-SGK-TV" pitchFamily="2" charset="0"/>
              </a:rPr>
              <a:t>t</a:t>
            </a:r>
            <a:r>
              <a:rPr lang="en-US" sz="4800" b="1" dirty="0" smtClean="0">
                <a:solidFill>
                  <a:srgbClr val="FF0000"/>
                </a:solidFill>
                <a:latin typeface="Arial-SGK-TV" pitchFamily="2" charset="0"/>
                <a:ea typeface="Arial-Rounded" pitchFamily="34" charset="0"/>
                <a:cs typeface="Arial-SGK-TV" pitchFamily="2" charset="0"/>
              </a:rPr>
              <a:t>rời</a:t>
            </a:r>
            <a:endParaRPr lang="en-US" sz="4800" dirty="0">
              <a:solidFill>
                <a:srgbClr val="FF0000"/>
              </a:solidFill>
              <a:latin typeface="Arial-SGK-TV" pitchFamily="2" charset="0"/>
              <a:cs typeface="Arial-SGK-TV" pitchFamily="2" charset="0"/>
            </a:endParaRPr>
          </a:p>
        </p:txBody>
      </p:sp>
      <p:sp>
        <p:nvSpPr>
          <p:cNvPr id="17" name="Rectangle 16"/>
          <p:cNvSpPr/>
          <p:nvPr/>
        </p:nvSpPr>
        <p:spPr>
          <a:xfrm>
            <a:off x="4278491" y="2452423"/>
            <a:ext cx="771365" cy="830997"/>
          </a:xfrm>
          <a:prstGeom prst="rect">
            <a:avLst/>
          </a:prstGeom>
        </p:spPr>
        <p:txBody>
          <a:bodyPr wrap="none">
            <a:spAutoFit/>
          </a:bodyPr>
          <a:lstStyle/>
          <a:p>
            <a:r>
              <a:rPr lang="en-US" sz="4800" b="1" dirty="0" smtClean="0">
                <a:solidFill>
                  <a:srgbClr val="FF0000"/>
                </a:solidFill>
                <a:latin typeface="Arial-SGK-TV" pitchFamily="2" charset="0"/>
                <a:ea typeface="Arial-Rounded" pitchFamily="34" charset="0"/>
                <a:cs typeface="Arial-SGK-TV" pitchFamily="2" charset="0"/>
              </a:rPr>
              <a:t>ơi</a:t>
            </a:r>
            <a:endParaRPr lang="en-US" sz="4800" dirty="0">
              <a:solidFill>
                <a:srgbClr val="FF0000"/>
              </a:solidFill>
              <a:latin typeface="Arial-SGK-TV" pitchFamily="2" charset="0"/>
              <a:cs typeface="Arial-SGK-TV" pitchFamily="2" charset="0"/>
            </a:endParaRPr>
          </a:p>
        </p:txBody>
      </p:sp>
      <p:sp>
        <p:nvSpPr>
          <p:cNvPr id="18" name="Rectangle 17"/>
          <p:cNvSpPr/>
          <p:nvPr/>
        </p:nvSpPr>
        <p:spPr>
          <a:xfrm>
            <a:off x="3179835" y="3207789"/>
            <a:ext cx="1436612" cy="830997"/>
          </a:xfrm>
          <a:prstGeom prst="rect">
            <a:avLst/>
          </a:prstGeom>
        </p:spPr>
        <p:txBody>
          <a:bodyPr wrap="none">
            <a:spAutoFit/>
          </a:bodyPr>
          <a:lstStyle/>
          <a:p>
            <a:r>
              <a:rPr lang="en-US" sz="4800" b="1" dirty="0">
                <a:latin typeface="Arial-SGK-TV" pitchFamily="2" charset="0"/>
                <a:ea typeface="Arial-Rounded" pitchFamily="34" charset="0"/>
                <a:cs typeface="Arial-SGK-TV" pitchFamily="2" charset="0"/>
              </a:rPr>
              <a:t>p</a:t>
            </a:r>
            <a:r>
              <a:rPr lang="en-US" sz="4800" b="1" dirty="0" smtClean="0">
                <a:latin typeface="Arial-SGK-TV" pitchFamily="2" charset="0"/>
                <a:ea typeface="Arial-Rounded" pitchFamily="34" charset="0"/>
                <a:cs typeface="Arial-SGK-TV" pitchFamily="2" charset="0"/>
              </a:rPr>
              <a:t>hải</a:t>
            </a:r>
            <a:endParaRPr lang="en-US" sz="4800" dirty="0">
              <a:latin typeface="Arial-SGK-TV" pitchFamily="2" charset="0"/>
              <a:cs typeface="Arial-SGK-TV" pitchFamily="2" charset="0"/>
            </a:endParaRPr>
          </a:p>
        </p:txBody>
      </p:sp>
      <p:sp>
        <p:nvSpPr>
          <p:cNvPr id="19" name="Rectangle 18"/>
          <p:cNvSpPr/>
          <p:nvPr/>
        </p:nvSpPr>
        <p:spPr>
          <a:xfrm>
            <a:off x="5331271" y="3162254"/>
            <a:ext cx="1231427" cy="830997"/>
          </a:xfrm>
          <a:prstGeom prst="rect">
            <a:avLst/>
          </a:prstGeom>
        </p:spPr>
        <p:txBody>
          <a:bodyPr wrap="none">
            <a:spAutoFit/>
          </a:bodyPr>
          <a:lstStyle/>
          <a:p>
            <a:r>
              <a:rPr lang="en-US" sz="4800" b="1" dirty="0" smtClean="0">
                <a:latin typeface="Arial-SGK-TV" pitchFamily="2" charset="0"/>
                <a:ea typeface="Arial-Rounded" pitchFamily="34" charset="0"/>
                <a:cs typeface="Arial-SGK-TV" pitchFamily="2" charset="0"/>
              </a:rPr>
              <a:t>mãi</a:t>
            </a:r>
            <a:endParaRPr lang="en-US" sz="4800" dirty="0">
              <a:latin typeface="Arial-SGK-TV" pitchFamily="2" charset="0"/>
              <a:cs typeface="Arial-SGK-TV" pitchFamily="2" charset="0"/>
            </a:endParaRPr>
          </a:p>
        </p:txBody>
      </p:sp>
      <p:sp>
        <p:nvSpPr>
          <p:cNvPr id="20" name="Rectangle 19"/>
          <p:cNvSpPr/>
          <p:nvPr/>
        </p:nvSpPr>
        <p:spPr>
          <a:xfrm>
            <a:off x="2190494" y="4186104"/>
            <a:ext cx="1109599" cy="830997"/>
          </a:xfrm>
          <a:prstGeom prst="rect">
            <a:avLst/>
          </a:prstGeom>
        </p:spPr>
        <p:txBody>
          <a:bodyPr wrap="none">
            <a:spAutoFit/>
          </a:bodyPr>
          <a:lstStyle/>
          <a:p>
            <a:r>
              <a:rPr lang="en-US" sz="4800" b="1" dirty="0" smtClean="0">
                <a:solidFill>
                  <a:srgbClr val="FF0000"/>
                </a:solidFill>
                <a:latin typeface="Arial-SGK-TV" pitchFamily="2" charset="0"/>
                <a:ea typeface="Arial-Rounded" pitchFamily="34" charset="0"/>
                <a:cs typeface="Arial-SGK-TV" pitchFamily="2" charset="0"/>
              </a:rPr>
              <a:t>gió</a:t>
            </a:r>
            <a:endParaRPr lang="en-US" sz="4800" dirty="0">
              <a:solidFill>
                <a:srgbClr val="FF0000"/>
              </a:solidFill>
              <a:latin typeface="Arial-SGK-TV" pitchFamily="2" charset="0"/>
              <a:cs typeface="Arial-SGK-TV" pitchFamily="2" charset="0"/>
            </a:endParaRPr>
          </a:p>
        </p:txBody>
      </p:sp>
      <p:sp>
        <p:nvSpPr>
          <p:cNvPr id="21" name="Rectangle 20"/>
          <p:cNvSpPr/>
          <p:nvPr/>
        </p:nvSpPr>
        <p:spPr>
          <a:xfrm>
            <a:off x="4427730" y="4122522"/>
            <a:ext cx="772969" cy="830997"/>
          </a:xfrm>
          <a:prstGeom prst="rect">
            <a:avLst/>
          </a:prstGeom>
        </p:spPr>
        <p:txBody>
          <a:bodyPr wrap="none">
            <a:spAutoFit/>
          </a:bodyPr>
          <a:lstStyle/>
          <a:p>
            <a:r>
              <a:rPr lang="en-US" sz="4800" b="1" dirty="0" smtClean="0">
                <a:solidFill>
                  <a:srgbClr val="FF0000"/>
                </a:solidFill>
                <a:latin typeface="Arial-SGK-TV" pitchFamily="2" charset="0"/>
                <a:ea typeface="Arial-Rounded" pitchFamily="34" charset="0"/>
                <a:cs typeface="Arial-SGK-TV" pitchFamily="2" charset="0"/>
              </a:rPr>
              <a:t>to</a:t>
            </a:r>
            <a:endParaRPr lang="en-US" sz="4800" dirty="0">
              <a:solidFill>
                <a:srgbClr val="FF0000"/>
              </a:solidFill>
              <a:latin typeface="Arial-SGK-TV" pitchFamily="2" charset="0"/>
              <a:cs typeface="Arial-SGK-TV" pitchFamily="2" charset="0"/>
            </a:endParaRPr>
          </a:p>
        </p:txBody>
      </p:sp>
      <p:pic>
        <p:nvPicPr>
          <p:cNvPr id="22" name="Picture 21"/>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3524" b="99780" l="313" r="99844">
                        <a14:foregroundMark x1="83750" y1="8260" x2="90156" y2="3524"/>
                        <a14:foregroundMark x1="39297" y1="76542" x2="61875" y2="75771"/>
                        <a14:foregroundMark x1="52656" y1="69163" x2="56250" y2="71476"/>
                        <a14:foregroundMark x1="42813" y1="86233" x2="49219" y2="78855"/>
                        <a14:foregroundMark x1="75547" y1="98348" x2="83281" y2="93833"/>
                        <a14:foregroundMark x1="91484" y1="98348" x2="98906" y2="93062"/>
                        <a14:foregroundMark x1="92422" y1="81938" x2="93281" y2="81388"/>
                        <a14:foregroundMark x1="8906" y1="74339" x2="8516" y2="79075"/>
                        <a14:foregroundMark x1="2500" y1="83921" x2="1797" y2="98348"/>
                        <a14:foregroundMark x1="2344" y1="94714" x2="21563" y2="94163"/>
                        <a14:foregroundMark x1="12031" y1="64427" x2="24844" y2="59031"/>
                        <a14:foregroundMark x1="33750" y1="52753" x2="41172" y2="47137"/>
                        <a14:foregroundMark x1="20234" y1="39978" x2="31719" y2="43172"/>
                        <a14:foregroundMark x1="1172" y1="49119" x2="5781" y2="54185"/>
                        <a14:foregroundMark x1="18906" y1="42621" x2="17578" y2="45154"/>
                      </a14:backgroundRemoval>
                    </a14:imgEffect>
                  </a14:imgLayer>
                </a14:imgProps>
              </a:ext>
              <a:ext uri="{28A0092B-C50C-407E-A947-70E740481C1C}">
                <a14:useLocalDpi xmlns:a14="http://schemas.microsoft.com/office/drawing/2010/main" val="0"/>
              </a:ext>
            </a:extLst>
          </a:blip>
          <a:srcRect/>
          <a:stretch>
            <a:fillRect/>
          </a:stretch>
        </p:blipFill>
        <p:spPr bwMode="auto">
          <a:xfrm>
            <a:off x="8000999" y="187646"/>
            <a:ext cx="4177145" cy="2403154"/>
          </a:xfrm>
          <a:prstGeom prst="rect">
            <a:avLst/>
          </a:prstGeom>
          <a:blipFill>
            <a:blip r:embed="rId10"/>
            <a:stretch>
              <a:fillRect/>
            </a:stretch>
          </a:blipFill>
          <a:ln>
            <a:noFill/>
          </a:ln>
        </p:spPr>
      </p:pic>
    </p:spTree>
    <p:extLst>
      <p:ext uri="{BB962C8B-B14F-4D97-AF65-F5344CB8AC3E}">
        <p14:creationId xmlns:p14="http://schemas.microsoft.com/office/powerpoint/2010/main" val="1166191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par>
                                <p:cTn id="8" presetID="53" presetClass="entr" presetSubtype="16"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p:cTn id="10" dur="500" fill="hold"/>
                                        <p:tgtEl>
                                          <p:spTgt spid="12"/>
                                        </p:tgtEl>
                                        <p:attrNameLst>
                                          <p:attrName>ppt_w</p:attrName>
                                        </p:attrNameLst>
                                      </p:cBhvr>
                                      <p:tavLst>
                                        <p:tav tm="0">
                                          <p:val>
                                            <p:fltVal val="0"/>
                                          </p:val>
                                        </p:tav>
                                        <p:tav tm="100000">
                                          <p:val>
                                            <p:strVal val="#ppt_w"/>
                                          </p:val>
                                        </p:tav>
                                      </p:tavLst>
                                    </p:anim>
                                    <p:anim calcmode="lin" valueType="num">
                                      <p:cBhvr>
                                        <p:cTn id="11" dur="500" fill="hold"/>
                                        <p:tgtEl>
                                          <p:spTgt spid="12"/>
                                        </p:tgtEl>
                                        <p:attrNameLst>
                                          <p:attrName>ppt_h</p:attrName>
                                        </p:attrNameLst>
                                      </p:cBhvr>
                                      <p:tavLst>
                                        <p:tav tm="0">
                                          <p:val>
                                            <p:fltVal val="0"/>
                                          </p:val>
                                        </p:tav>
                                        <p:tav tm="100000">
                                          <p:val>
                                            <p:strVal val="#ppt_h"/>
                                          </p:val>
                                        </p:tav>
                                      </p:tavLst>
                                    </p:anim>
                                    <p:animEffect transition="in" filter="fade">
                                      <p:cBhvr>
                                        <p:cTn id="12" dur="500"/>
                                        <p:tgtEl>
                                          <p:spTgt spid="12"/>
                                        </p:tgtEl>
                                      </p:cBhvr>
                                    </p:animEffect>
                                  </p:childTnLst>
                                </p:cTn>
                              </p:par>
                            </p:childTnLst>
                          </p:cTn>
                        </p:par>
                        <p:par>
                          <p:cTn id="13" fill="hold">
                            <p:stCondLst>
                              <p:cond delay="2000"/>
                            </p:stCondLst>
                            <p:childTnLst>
                              <p:par>
                                <p:cTn id="14" presetID="2" presetClass="entr" presetSubtype="4" fill="hold" grpId="0" nodeType="afterEffect">
                                  <p:stCondLst>
                                    <p:cond delay="0"/>
                                  </p:stCondLst>
                                  <p:iterate type="lt">
                                    <p:tmPct val="10000"/>
                                  </p:iterate>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ppt_x"/>
                                          </p:val>
                                        </p:tav>
                                        <p:tav tm="100000">
                                          <p:val>
                                            <p:strVal val="#ppt_x"/>
                                          </p:val>
                                        </p:tav>
                                      </p:tavLst>
                                    </p:anim>
                                    <p:anim calcmode="lin" valueType="num">
                                      <p:cBhvr additive="base">
                                        <p:cTn id="17" dur="500" fill="hold"/>
                                        <p:tgtEl>
                                          <p:spTgt spid="14"/>
                                        </p:tgtEl>
                                        <p:attrNameLst>
                                          <p:attrName>ppt_y</p:attrName>
                                        </p:attrNameLst>
                                      </p:cBhvr>
                                      <p:tavLst>
                                        <p:tav tm="0">
                                          <p:val>
                                            <p:strVal val="1+#ppt_h/2"/>
                                          </p:val>
                                        </p:tav>
                                        <p:tav tm="100000">
                                          <p:val>
                                            <p:strVal val="#ppt_y"/>
                                          </p:val>
                                        </p:tav>
                                      </p:tavLst>
                                    </p:anim>
                                  </p:childTnLst>
                                </p:cTn>
                              </p:par>
                            </p:childTnLst>
                          </p:cTn>
                        </p:par>
                        <p:par>
                          <p:cTn id="18" fill="hold">
                            <p:stCondLst>
                              <p:cond delay="2700"/>
                            </p:stCondLst>
                            <p:childTnLst>
                              <p:par>
                                <p:cTn id="19" presetID="2" presetClass="entr" presetSubtype="4" fill="hold" grpId="0" nodeType="afterEffect">
                                  <p:stCondLst>
                                    <p:cond delay="0"/>
                                  </p:stCondLst>
                                  <p:iterate type="lt">
                                    <p:tmPct val="10000"/>
                                  </p:iterate>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childTnLst>
                          </p:cTn>
                        </p:par>
                        <p:par>
                          <p:cTn id="23" fill="hold">
                            <p:stCondLst>
                              <p:cond delay="3350"/>
                            </p:stCondLst>
                            <p:childTnLst>
                              <p:par>
                                <p:cTn id="24" presetID="2" presetClass="entr" presetSubtype="4" fill="hold" grpId="0" nodeType="afterEffect">
                                  <p:stCondLst>
                                    <p:cond delay="0"/>
                                  </p:stCondLst>
                                  <p:iterate type="lt">
                                    <p:tmPct val="10000"/>
                                  </p:iterate>
                                  <p:childTnLst>
                                    <p:set>
                                      <p:cBhvr>
                                        <p:cTn id="25" dur="1" fill="hold">
                                          <p:stCondLst>
                                            <p:cond delay="0"/>
                                          </p:stCondLst>
                                        </p:cTn>
                                        <p:tgtEl>
                                          <p:spTgt spid="16"/>
                                        </p:tgtEl>
                                        <p:attrNameLst>
                                          <p:attrName>style.visibility</p:attrName>
                                        </p:attrNameLst>
                                      </p:cBhvr>
                                      <p:to>
                                        <p:strVal val="visible"/>
                                      </p:to>
                                    </p:set>
                                    <p:anim calcmode="lin" valueType="num">
                                      <p:cBhvr additive="base">
                                        <p:cTn id="26" dur="500" fill="hold"/>
                                        <p:tgtEl>
                                          <p:spTgt spid="16"/>
                                        </p:tgtEl>
                                        <p:attrNameLst>
                                          <p:attrName>ppt_x</p:attrName>
                                        </p:attrNameLst>
                                      </p:cBhvr>
                                      <p:tavLst>
                                        <p:tav tm="0">
                                          <p:val>
                                            <p:strVal val="#ppt_x"/>
                                          </p:val>
                                        </p:tav>
                                        <p:tav tm="100000">
                                          <p:val>
                                            <p:strVal val="#ppt_x"/>
                                          </p:val>
                                        </p:tav>
                                      </p:tavLst>
                                    </p:anim>
                                    <p:anim calcmode="lin" valueType="num">
                                      <p:cBhvr additive="base">
                                        <p:cTn id="27" dur="500" fill="hold"/>
                                        <p:tgtEl>
                                          <p:spTgt spid="16"/>
                                        </p:tgtEl>
                                        <p:attrNameLst>
                                          <p:attrName>ppt_y</p:attrName>
                                        </p:attrNameLst>
                                      </p:cBhvr>
                                      <p:tavLst>
                                        <p:tav tm="0">
                                          <p:val>
                                            <p:strVal val="1+#ppt_h/2"/>
                                          </p:val>
                                        </p:tav>
                                        <p:tav tm="100000">
                                          <p:val>
                                            <p:strVal val="#ppt_y"/>
                                          </p:val>
                                        </p:tav>
                                      </p:tavLst>
                                    </p:anim>
                                  </p:childTnLst>
                                </p:cTn>
                              </p:par>
                            </p:childTnLst>
                          </p:cTn>
                        </p:par>
                        <p:par>
                          <p:cTn id="28" fill="hold">
                            <p:stCondLst>
                              <p:cond delay="4000"/>
                            </p:stCondLst>
                            <p:childTnLst>
                              <p:par>
                                <p:cTn id="29" presetID="2" presetClass="entr" presetSubtype="4" fill="hold" grpId="0" nodeType="afterEffect">
                                  <p:stCondLst>
                                    <p:cond delay="0"/>
                                  </p:stCondLst>
                                  <p:iterate type="lt">
                                    <p:tmPct val="10000"/>
                                  </p:iterate>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par>
                          <p:cTn id="33" fill="hold">
                            <p:stCondLst>
                              <p:cond delay="4550"/>
                            </p:stCondLst>
                            <p:childTnLst>
                              <p:par>
                                <p:cTn id="34" presetID="2" presetClass="entr" presetSubtype="4" fill="hold" grpId="0" nodeType="afterEffect">
                                  <p:stCondLst>
                                    <p:cond delay="0"/>
                                  </p:stCondLst>
                                  <p:iterate type="lt">
                                    <p:tmPct val="10000"/>
                                  </p:iterate>
                                  <p:childTnLst>
                                    <p:set>
                                      <p:cBhvr>
                                        <p:cTn id="35" dur="1" fill="hold">
                                          <p:stCondLst>
                                            <p:cond delay="0"/>
                                          </p:stCondLst>
                                        </p:cTn>
                                        <p:tgtEl>
                                          <p:spTgt spid="18"/>
                                        </p:tgtEl>
                                        <p:attrNameLst>
                                          <p:attrName>style.visibility</p:attrName>
                                        </p:attrNameLst>
                                      </p:cBhvr>
                                      <p:to>
                                        <p:strVal val="visible"/>
                                      </p:to>
                                    </p:set>
                                    <p:anim calcmode="lin" valueType="num">
                                      <p:cBhvr additive="base">
                                        <p:cTn id="36" dur="500" fill="hold"/>
                                        <p:tgtEl>
                                          <p:spTgt spid="18"/>
                                        </p:tgtEl>
                                        <p:attrNameLst>
                                          <p:attrName>ppt_x</p:attrName>
                                        </p:attrNameLst>
                                      </p:cBhvr>
                                      <p:tavLst>
                                        <p:tav tm="0">
                                          <p:val>
                                            <p:strVal val="#ppt_x"/>
                                          </p:val>
                                        </p:tav>
                                        <p:tav tm="100000">
                                          <p:val>
                                            <p:strVal val="#ppt_x"/>
                                          </p:val>
                                        </p:tav>
                                      </p:tavLst>
                                    </p:anim>
                                    <p:anim calcmode="lin" valueType="num">
                                      <p:cBhvr additive="base">
                                        <p:cTn id="37" dur="500" fill="hold"/>
                                        <p:tgtEl>
                                          <p:spTgt spid="18"/>
                                        </p:tgtEl>
                                        <p:attrNameLst>
                                          <p:attrName>ppt_y</p:attrName>
                                        </p:attrNameLst>
                                      </p:cBhvr>
                                      <p:tavLst>
                                        <p:tav tm="0">
                                          <p:val>
                                            <p:strVal val="1+#ppt_h/2"/>
                                          </p:val>
                                        </p:tav>
                                        <p:tav tm="100000">
                                          <p:val>
                                            <p:strVal val="#ppt_y"/>
                                          </p:val>
                                        </p:tav>
                                      </p:tavLst>
                                    </p:anim>
                                  </p:childTnLst>
                                </p:cTn>
                              </p:par>
                            </p:childTnLst>
                          </p:cTn>
                        </p:par>
                        <p:par>
                          <p:cTn id="38" fill="hold">
                            <p:stCondLst>
                              <p:cond delay="5200"/>
                            </p:stCondLst>
                            <p:childTnLst>
                              <p:par>
                                <p:cTn id="39" presetID="2" presetClass="entr" presetSubtype="4" fill="hold" grpId="0" nodeType="afterEffect">
                                  <p:stCondLst>
                                    <p:cond delay="0"/>
                                  </p:stCondLst>
                                  <p:iterate type="lt">
                                    <p:tmPct val="10000"/>
                                  </p:iterate>
                                  <p:childTnLst>
                                    <p:set>
                                      <p:cBhvr>
                                        <p:cTn id="40" dur="1" fill="hold">
                                          <p:stCondLst>
                                            <p:cond delay="0"/>
                                          </p:stCondLst>
                                        </p:cTn>
                                        <p:tgtEl>
                                          <p:spTgt spid="19"/>
                                        </p:tgtEl>
                                        <p:attrNameLst>
                                          <p:attrName>style.visibility</p:attrName>
                                        </p:attrNameLst>
                                      </p:cBhvr>
                                      <p:to>
                                        <p:strVal val="visible"/>
                                      </p:to>
                                    </p:set>
                                    <p:anim calcmode="lin" valueType="num">
                                      <p:cBhvr additive="base">
                                        <p:cTn id="41" dur="500" fill="hold"/>
                                        <p:tgtEl>
                                          <p:spTgt spid="19"/>
                                        </p:tgtEl>
                                        <p:attrNameLst>
                                          <p:attrName>ppt_x</p:attrName>
                                        </p:attrNameLst>
                                      </p:cBhvr>
                                      <p:tavLst>
                                        <p:tav tm="0">
                                          <p:val>
                                            <p:strVal val="#ppt_x"/>
                                          </p:val>
                                        </p:tav>
                                        <p:tav tm="100000">
                                          <p:val>
                                            <p:strVal val="#ppt_x"/>
                                          </p:val>
                                        </p:tav>
                                      </p:tavLst>
                                    </p:anim>
                                    <p:anim calcmode="lin" valueType="num">
                                      <p:cBhvr additive="base">
                                        <p:cTn id="42" dur="500" fill="hold"/>
                                        <p:tgtEl>
                                          <p:spTgt spid="19"/>
                                        </p:tgtEl>
                                        <p:attrNameLst>
                                          <p:attrName>ppt_y</p:attrName>
                                        </p:attrNameLst>
                                      </p:cBhvr>
                                      <p:tavLst>
                                        <p:tav tm="0">
                                          <p:val>
                                            <p:strVal val="1+#ppt_h/2"/>
                                          </p:val>
                                        </p:tav>
                                        <p:tav tm="100000">
                                          <p:val>
                                            <p:strVal val="#ppt_y"/>
                                          </p:val>
                                        </p:tav>
                                      </p:tavLst>
                                    </p:anim>
                                  </p:childTnLst>
                                </p:cTn>
                              </p:par>
                            </p:childTnLst>
                          </p:cTn>
                        </p:par>
                        <p:par>
                          <p:cTn id="43" fill="hold">
                            <p:stCondLst>
                              <p:cond delay="5800"/>
                            </p:stCondLst>
                            <p:childTnLst>
                              <p:par>
                                <p:cTn id="44" presetID="2" presetClass="entr" presetSubtype="4" fill="hold" grpId="0" nodeType="afterEffect">
                                  <p:stCondLst>
                                    <p:cond delay="0"/>
                                  </p:stCondLst>
                                  <p:iterate type="lt">
                                    <p:tmPct val="10000"/>
                                  </p:iterate>
                                  <p:childTnLst>
                                    <p:set>
                                      <p:cBhvr>
                                        <p:cTn id="45" dur="1" fill="hold">
                                          <p:stCondLst>
                                            <p:cond delay="0"/>
                                          </p:stCondLst>
                                        </p:cTn>
                                        <p:tgtEl>
                                          <p:spTgt spid="20"/>
                                        </p:tgtEl>
                                        <p:attrNameLst>
                                          <p:attrName>style.visibility</p:attrName>
                                        </p:attrNameLst>
                                      </p:cBhvr>
                                      <p:to>
                                        <p:strVal val="visible"/>
                                      </p:to>
                                    </p:set>
                                    <p:anim calcmode="lin" valueType="num">
                                      <p:cBhvr additive="base">
                                        <p:cTn id="46" dur="500" fill="hold"/>
                                        <p:tgtEl>
                                          <p:spTgt spid="20"/>
                                        </p:tgtEl>
                                        <p:attrNameLst>
                                          <p:attrName>ppt_x</p:attrName>
                                        </p:attrNameLst>
                                      </p:cBhvr>
                                      <p:tavLst>
                                        <p:tav tm="0">
                                          <p:val>
                                            <p:strVal val="#ppt_x"/>
                                          </p:val>
                                        </p:tav>
                                        <p:tav tm="100000">
                                          <p:val>
                                            <p:strVal val="#ppt_x"/>
                                          </p:val>
                                        </p:tav>
                                      </p:tavLst>
                                    </p:anim>
                                    <p:anim calcmode="lin" valueType="num">
                                      <p:cBhvr additive="base">
                                        <p:cTn id="47" dur="500" fill="hold"/>
                                        <p:tgtEl>
                                          <p:spTgt spid="20"/>
                                        </p:tgtEl>
                                        <p:attrNameLst>
                                          <p:attrName>ppt_y</p:attrName>
                                        </p:attrNameLst>
                                      </p:cBhvr>
                                      <p:tavLst>
                                        <p:tav tm="0">
                                          <p:val>
                                            <p:strVal val="1+#ppt_h/2"/>
                                          </p:val>
                                        </p:tav>
                                        <p:tav tm="100000">
                                          <p:val>
                                            <p:strVal val="#ppt_y"/>
                                          </p:val>
                                        </p:tav>
                                      </p:tavLst>
                                    </p:anim>
                                  </p:childTnLst>
                                </p:cTn>
                              </p:par>
                            </p:childTnLst>
                          </p:cTn>
                        </p:par>
                        <p:par>
                          <p:cTn id="48" fill="hold">
                            <p:stCondLst>
                              <p:cond delay="6400"/>
                            </p:stCondLst>
                            <p:childTnLst>
                              <p:par>
                                <p:cTn id="49" presetID="2" presetClass="entr" presetSubtype="4" fill="hold" grpId="0" nodeType="afterEffect">
                                  <p:stCondLst>
                                    <p:cond delay="0"/>
                                  </p:stCondLst>
                                  <p:iterate type="lt">
                                    <p:tmPct val="10000"/>
                                  </p:iterate>
                                  <p:childTnLst>
                                    <p:set>
                                      <p:cBhvr>
                                        <p:cTn id="50" dur="1" fill="hold">
                                          <p:stCondLst>
                                            <p:cond delay="0"/>
                                          </p:stCondLst>
                                        </p:cTn>
                                        <p:tgtEl>
                                          <p:spTgt spid="21"/>
                                        </p:tgtEl>
                                        <p:attrNameLst>
                                          <p:attrName>style.visibility</p:attrName>
                                        </p:attrNameLst>
                                      </p:cBhvr>
                                      <p:to>
                                        <p:strVal val="visible"/>
                                      </p:to>
                                    </p:set>
                                    <p:anim calcmode="lin" valueType="num">
                                      <p:cBhvr additive="base">
                                        <p:cTn id="51" dur="500" fill="hold"/>
                                        <p:tgtEl>
                                          <p:spTgt spid="21"/>
                                        </p:tgtEl>
                                        <p:attrNameLst>
                                          <p:attrName>ppt_x</p:attrName>
                                        </p:attrNameLst>
                                      </p:cBhvr>
                                      <p:tavLst>
                                        <p:tav tm="0">
                                          <p:val>
                                            <p:strVal val="#ppt_x"/>
                                          </p:val>
                                        </p:tav>
                                        <p:tav tm="100000">
                                          <p:val>
                                            <p:strVal val="#ppt_x"/>
                                          </p:val>
                                        </p:tav>
                                      </p:tavLst>
                                    </p:anim>
                                    <p:anim calcmode="lin" valueType="num">
                                      <p:cBhvr additive="base">
                                        <p:cTn id="5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P spid="19" grpId="0"/>
      <p:bldP spid="20" grpId="0"/>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855" y="13855"/>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Rectangle 4"/>
          <p:cNvSpPr/>
          <p:nvPr/>
        </p:nvSpPr>
        <p:spPr>
          <a:xfrm>
            <a:off x="1" y="6684209"/>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6" name="Oval 5"/>
          <p:cNvSpPr/>
          <p:nvPr/>
        </p:nvSpPr>
        <p:spPr>
          <a:xfrm>
            <a:off x="0" y="304800"/>
            <a:ext cx="609600" cy="6096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2800" b="1" dirty="0">
                <a:solidFill>
                  <a:schemeClr val="bg1"/>
                </a:solidFill>
                <a:latin typeface="Arial Rounded MT Bold" pitchFamily="34" charset="0"/>
                <a:cs typeface="Times New Roman" pitchFamily="18" charset="0"/>
              </a:rPr>
              <a:t>4</a:t>
            </a:r>
          </a:p>
        </p:txBody>
      </p:sp>
      <p:sp>
        <p:nvSpPr>
          <p:cNvPr id="7" name="TextBox 6"/>
          <p:cNvSpPr txBox="1"/>
          <p:nvPr/>
        </p:nvSpPr>
        <p:spPr>
          <a:xfrm>
            <a:off x="838200" y="268118"/>
            <a:ext cx="3450145" cy="523172"/>
          </a:xfrm>
          <a:prstGeom prst="rect">
            <a:avLst/>
          </a:prstGeom>
          <a:noFill/>
        </p:spPr>
        <p:txBody>
          <a:bodyPr wrap="square" lIns="91391" tIns="45696" rIns="91391" bIns="45696" rtlCol="0">
            <a:spAutoFit/>
          </a:bodyPr>
          <a:lstStyle/>
          <a:p>
            <a:pPr algn="just"/>
            <a:r>
              <a:rPr lang="en-US" sz="2800" b="1" dirty="0">
                <a:latin typeface="Arial-SGK-TV" pitchFamily="2" charset="0"/>
                <a:ea typeface="Arial-Rounded" pitchFamily="34" charset="0"/>
                <a:cs typeface="Arial-SGK-TV" pitchFamily="2" charset="0"/>
              </a:rPr>
              <a:t>Trả lời câu hỏi</a:t>
            </a:r>
          </a:p>
        </p:txBody>
      </p:sp>
      <p:pic>
        <p:nvPicPr>
          <p:cNvPr id="8" name="Picture 7"/>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3524" b="99780" l="313" r="99844">
                        <a14:foregroundMark x1="83750" y1="8260" x2="90156" y2="3524"/>
                        <a14:foregroundMark x1="39297" y1="76542" x2="61875" y2="75771"/>
                        <a14:foregroundMark x1="52656" y1="69163" x2="56250" y2="71476"/>
                        <a14:foregroundMark x1="42813" y1="86233" x2="49219" y2="78855"/>
                        <a14:foregroundMark x1="75547" y1="98348" x2="83281" y2="93833"/>
                        <a14:foregroundMark x1="91484" y1="98348" x2="98906" y2="93062"/>
                        <a14:foregroundMark x1="92422" y1="81938" x2="93281" y2="81388"/>
                        <a14:foregroundMark x1="8906" y1="74339" x2="8516" y2="79075"/>
                        <a14:foregroundMark x1="2500" y1="83921" x2="1797" y2="98348"/>
                        <a14:foregroundMark x1="2344" y1="94714" x2="21563" y2="94163"/>
                        <a14:foregroundMark x1="12031" y1="64427" x2="24844" y2="59031"/>
                        <a14:foregroundMark x1="33750" y1="52753" x2="41172" y2="47137"/>
                        <a14:foregroundMark x1="20234" y1="39978" x2="31719" y2="43172"/>
                        <a14:foregroundMark x1="1172" y1="49119" x2="5781" y2="54185"/>
                        <a14:foregroundMark x1="18906" y1="42621" x2="17578" y2="45154"/>
                      </a14:backgroundRemoval>
                    </a14:imgEffect>
                  </a14:imgLayer>
                </a14:imgProps>
              </a:ext>
              <a:ext uri="{28A0092B-C50C-407E-A947-70E740481C1C}">
                <a14:useLocalDpi xmlns:a14="http://schemas.microsoft.com/office/drawing/2010/main" val="0"/>
              </a:ext>
            </a:extLst>
          </a:blip>
          <a:srcRect/>
          <a:stretch>
            <a:fillRect/>
          </a:stretch>
        </p:blipFill>
        <p:spPr bwMode="auto">
          <a:xfrm>
            <a:off x="8000999" y="187646"/>
            <a:ext cx="4177145" cy="2403154"/>
          </a:xfrm>
          <a:prstGeom prst="rect">
            <a:avLst/>
          </a:prstGeom>
          <a:blipFill>
            <a:blip r:embed="rId4"/>
            <a:stretch>
              <a:fillRect/>
            </a:stretch>
          </a:blipFill>
          <a:ln>
            <a:noFill/>
          </a:ln>
        </p:spPr>
      </p:pic>
      <p:sp>
        <p:nvSpPr>
          <p:cNvPr id="9" name="Rectangle 8"/>
          <p:cNvSpPr/>
          <p:nvPr/>
        </p:nvSpPr>
        <p:spPr>
          <a:xfrm>
            <a:off x="0" y="1629215"/>
            <a:ext cx="4107871" cy="3724096"/>
          </a:xfrm>
          <a:prstGeom prst="rect">
            <a:avLst/>
          </a:prstGeom>
        </p:spPr>
        <p:txBody>
          <a:bodyPr wrap="square">
            <a:spAutoFit/>
          </a:bodyPr>
          <a:lstStyle/>
          <a:p>
            <a:pPr marL="514350" indent="-514350">
              <a:buAutoNum type="arabicParenBoth"/>
              <a:defRPr/>
            </a:pPr>
            <a:r>
              <a:rPr lang="en-US" sz="2800" dirty="0" smtClean="0">
                <a:latin typeface="Arial-SGK-TV" pitchFamily="2" charset="0"/>
                <a:ea typeface="Arial-Rounded" panose="020B0500000000000000" pitchFamily="34" charset="0"/>
                <a:cs typeface="Arial-SGK-TV" pitchFamily="2" charset="0"/>
              </a:rPr>
              <a:t>Ai quạt thành gió</a:t>
            </a:r>
          </a:p>
          <a:p>
            <a:pPr>
              <a:defRPr/>
            </a:pPr>
            <a:r>
              <a:rPr lang="en-US" sz="2800" dirty="0" smtClean="0">
                <a:latin typeface="Arial-SGK-TV" pitchFamily="2" charset="0"/>
                <a:ea typeface="Arial-Rounded" panose="020B0500000000000000" pitchFamily="34" charset="0"/>
                <a:cs typeface="Arial-SGK-TV" pitchFamily="2" charset="0"/>
              </a:rPr>
              <a:t>     Thổi mây ngang trời?</a:t>
            </a:r>
          </a:p>
          <a:p>
            <a:pPr>
              <a:defRPr/>
            </a:pPr>
            <a:r>
              <a:rPr lang="en-US" sz="2800" dirty="0" smtClean="0">
                <a:latin typeface="Arial-SGK-TV" pitchFamily="2" charset="0"/>
                <a:ea typeface="Arial-Rounded" panose="020B0500000000000000" pitchFamily="34" charset="0"/>
                <a:cs typeface="Arial-SGK-TV" pitchFamily="2" charset="0"/>
              </a:rPr>
              <a:t>     Ai nhuộm mẹ ơi</a:t>
            </a:r>
          </a:p>
          <a:p>
            <a:pPr>
              <a:defRPr/>
            </a:pPr>
            <a:r>
              <a:rPr lang="en-US" sz="2800" dirty="0" smtClean="0">
                <a:latin typeface="Arial-SGK-TV" pitchFamily="2" charset="0"/>
                <a:ea typeface="Arial-Rounded" panose="020B0500000000000000" pitchFamily="34" charset="0"/>
                <a:cs typeface="Arial-SGK-TV" pitchFamily="2" charset="0"/>
              </a:rPr>
              <a:t>     Bầu trời xanh thế?</a:t>
            </a:r>
          </a:p>
          <a:p>
            <a:pPr>
              <a:defRPr/>
            </a:pPr>
            <a:endParaRPr lang="en-US" sz="3200" dirty="0" smtClean="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endParaRPr lang="en-US" sz="2800" dirty="0" smtClean="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200" dirty="0" smtClean="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9"/>
          <p:cNvSpPr/>
          <p:nvPr/>
        </p:nvSpPr>
        <p:spPr>
          <a:xfrm>
            <a:off x="4041004" y="2086497"/>
            <a:ext cx="3972917" cy="3662541"/>
          </a:xfrm>
          <a:prstGeom prst="rect">
            <a:avLst/>
          </a:prstGeom>
        </p:spPr>
        <p:txBody>
          <a:bodyPr wrap="square">
            <a:spAutoFit/>
          </a:bodyPr>
          <a:lstStyle/>
          <a:p>
            <a:pPr>
              <a:defRPr/>
            </a:pPr>
            <a:r>
              <a:rPr lang="en-US" sz="2800" dirty="0" smtClean="0">
                <a:latin typeface="Arial-Rounded" panose="020B0500000000000000" pitchFamily="34" charset="0"/>
                <a:ea typeface="Arial-Rounded" panose="020B0500000000000000" pitchFamily="34" charset="0"/>
                <a:cs typeface="Arial-Rounded" panose="020B0500000000000000" pitchFamily="34" charset="0"/>
              </a:rPr>
              <a:t>(2)  </a:t>
            </a:r>
            <a:r>
              <a:rPr lang="en-US" sz="2800" dirty="0" smtClean="0">
                <a:latin typeface="Arial-SGK-TV" pitchFamily="2" charset="0"/>
                <a:ea typeface="Arial-Rounded" panose="020B0500000000000000" pitchFamily="34" charset="0"/>
                <a:cs typeface="Arial-SGK-TV" pitchFamily="2" charset="0"/>
              </a:rPr>
              <a:t>Ông sao thì bé</a:t>
            </a:r>
          </a:p>
          <a:p>
            <a:pPr>
              <a:defRPr/>
            </a:pPr>
            <a:r>
              <a:rPr lang="en-US" sz="2800" dirty="0" smtClean="0">
                <a:latin typeface="Arial-SGK-TV" pitchFamily="2" charset="0"/>
                <a:ea typeface="Arial-Rounded" panose="020B0500000000000000" pitchFamily="34" charset="0"/>
                <a:cs typeface="Arial-SGK-TV" pitchFamily="2" charset="0"/>
              </a:rPr>
              <a:t>     Trăng rằm tròn to.</a:t>
            </a:r>
          </a:p>
          <a:p>
            <a:pPr>
              <a:defRPr/>
            </a:pPr>
            <a:r>
              <a:rPr lang="en-US" sz="2800" dirty="0" smtClean="0">
                <a:latin typeface="Arial-SGK-TV" pitchFamily="2" charset="0"/>
                <a:ea typeface="Arial-Rounded" panose="020B0500000000000000" pitchFamily="34" charset="0"/>
                <a:cs typeface="Arial-SGK-TV" pitchFamily="2" charset="0"/>
              </a:rPr>
              <a:t>     Cuội ngồi gốc đa</a:t>
            </a:r>
          </a:p>
          <a:p>
            <a:pPr>
              <a:defRPr/>
            </a:pPr>
            <a:r>
              <a:rPr lang="en-US" sz="2800" dirty="0" smtClean="0">
                <a:latin typeface="Arial-SGK-TV" pitchFamily="2" charset="0"/>
                <a:ea typeface="Arial-Rounded" panose="020B0500000000000000" pitchFamily="34" charset="0"/>
                <a:cs typeface="Arial-SGK-TV" pitchFamily="2" charset="0"/>
              </a:rPr>
              <a:t>     Phải chăn trâu mãi.</a:t>
            </a:r>
          </a:p>
          <a:p>
            <a:pPr>
              <a:defRPr/>
            </a:pPr>
            <a:endParaRPr lang="en-US" sz="2800" dirty="0" smtClean="0">
              <a:latin typeface="Arial-SGK-TV" pitchFamily="2" charset="0"/>
              <a:ea typeface="Arial-Rounded" panose="020B0500000000000000" pitchFamily="34" charset="0"/>
              <a:cs typeface="Arial-SGK-TV" pitchFamily="2"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endParaRPr lang="en-US" sz="2800" dirty="0" smtClean="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200" dirty="0" smtClean="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p:cNvSpPr/>
          <p:nvPr/>
        </p:nvSpPr>
        <p:spPr>
          <a:xfrm>
            <a:off x="7835805" y="2700681"/>
            <a:ext cx="4364018" cy="4524315"/>
          </a:xfrm>
          <a:prstGeom prst="rect">
            <a:avLst/>
          </a:prstGeom>
        </p:spPr>
        <p:txBody>
          <a:bodyPr wrap="square">
            <a:spAutoFit/>
          </a:bodyPr>
          <a:lstStyle/>
          <a:p>
            <a:pPr>
              <a:defRPr/>
            </a:pPr>
            <a:r>
              <a:rPr lang="en-US" sz="2800" dirty="0" smtClean="0">
                <a:latin typeface="Arial-Rounded" panose="020B0500000000000000" pitchFamily="34" charset="0"/>
                <a:ea typeface="Arial-Rounded" panose="020B0500000000000000" pitchFamily="34" charset="0"/>
                <a:cs typeface="Arial-Rounded" panose="020B0500000000000000" pitchFamily="34" charset="0"/>
              </a:rPr>
              <a:t>(</a:t>
            </a:r>
            <a:r>
              <a:rPr lang="en-US" sz="2800" dirty="0" smtClean="0">
                <a:latin typeface="Arial-SGK-TV" pitchFamily="2" charset="0"/>
                <a:ea typeface="Arial-Rounded" panose="020B0500000000000000" pitchFamily="34" charset="0"/>
                <a:cs typeface="Arial-SGK-TV" pitchFamily="2" charset="0"/>
              </a:rPr>
              <a:t>3)  Mẹ ơi có phải</a:t>
            </a:r>
          </a:p>
          <a:p>
            <a:pPr>
              <a:defRPr/>
            </a:pPr>
            <a:r>
              <a:rPr lang="en-US" sz="2800" dirty="0" smtClean="0">
                <a:latin typeface="Arial-SGK-TV" pitchFamily="2" charset="0"/>
                <a:ea typeface="Arial-Rounded" panose="020B0500000000000000" pitchFamily="34" charset="0"/>
                <a:cs typeface="Arial-SGK-TV" pitchFamily="2" charset="0"/>
              </a:rPr>
              <a:t>     Cuội buồn lắm không?</a:t>
            </a:r>
          </a:p>
          <a:p>
            <a:pPr>
              <a:defRPr/>
            </a:pPr>
            <a:r>
              <a:rPr lang="en-US" sz="2800" dirty="0" smtClean="0">
                <a:latin typeface="Arial-SGK-TV" pitchFamily="2" charset="0"/>
                <a:ea typeface="Arial-Rounded" panose="020B0500000000000000" pitchFamily="34" charset="0"/>
                <a:cs typeface="Arial-SGK-TV" pitchFamily="2" charset="0"/>
              </a:rPr>
              <a:t>     Nên chú phi công</a:t>
            </a:r>
          </a:p>
          <a:p>
            <a:pPr>
              <a:defRPr/>
            </a:pPr>
            <a:r>
              <a:rPr lang="en-US" sz="2800" dirty="0" smtClean="0">
                <a:latin typeface="Arial-SGK-TV" pitchFamily="2" charset="0"/>
                <a:ea typeface="Arial-Rounded" panose="020B0500000000000000" pitchFamily="34" charset="0"/>
                <a:cs typeface="Arial-SGK-TV" pitchFamily="2" charset="0"/>
              </a:rPr>
              <a:t>     Bay lên thăm </a:t>
            </a:r>
            <a:r>
              <a:rPr lang="en-US" sz="2800" dirty="0" err="1" smtClean="0">
                <a:latin typeface="Arial-SGK-TV" pitchFamily="2" charset="0"/>
                <a:ea typeface="Arial-Rounded" panose="020B0500000000000000" pitchFamily="34" charset="0"/>
                <a:cs typeface="Arial-SGK-TV" pitchFamily="2" charset="0"/>
              </a:rPr>
              <a:t>cuội</a:t>
            </a:r>
            <a:r>
              <a:rPr lang="en-US" sz="2800" dirty="0" smtClean="0">
                <a:latin typeface="Arial-SGK-TV" pitchFamily="2" charset="0"/>
                <a:ea typeface="Arial-Rounded" panose="020B0500000000000000" pitchFamily="34" charset="0"/>
                <a:cs typeface="Arial-SGK-TV" pitchFamily="2" charset="0"/>
              </a:rPr>
              <a:t>?</a:t>
            </a:r>
          </a:p>
          <a:p>
            <a:pPr>
              <a:defRPr/>
            </a:pPr>
            <a:endParaRPr lang="en-US" sz="2800" dirty="0" smtClean="0">
              <a:latin typeface="Arial-SGK-TV" pitchFamily="2" charset="0"/>
              <a:ea typeface="Arial-Rounded" panose="020B0500000000000000" pitchFamily="34" charset="0"/>
              <a:cs typeface="Arial-SGK-TV" pitchFamily="2" charset="0"/>
            </a:endParaRPr>
          </a:p>
          <a:p>
            <a:pPr algn="r">
              <a:defRPr/>
            </a:pPr>
            <a:r>
              <a:rPr lang="en-US" sz="2800" dirty="0" smtClean="0">
                <a:latin typeface="Arial-SGK-TV" pitchFamily="2" charset="0"/>
                <a:ea typeface="Arial-Rounded" panose="020B0500000000000000" pitchFamily="34" charset="0"/>
                <a:cs typeface="Arial-SGK-TV" pitchFamily="2" charset="0"/>
              </a:rPr>
              <a:t>(</a:t>
            </a:r>
            <a:r>
              <a:rPr lang="en-US" sz="2800" dirty="0" err="1" smtClean="0">
                <a:latin typeface="Arial-SGK-TV" pitchFamily="2" charset="0"/>
                <a:ea typeface="Arial-Rounded" panose="020B0500000000000000" pitchFamily="34" charset="0"/>
                <a:cs typeface="Arial-SGK-TV" pitchFamily="2" charset="0"/>
              </a:rPr>
              <a:t>Nguyễn</a:t>
            </a:r>
            <a:r>
              <a:rPr lang="en-US" sz="2800" dirty="0" smtClean="0">
                <a:latin typeface="Arial-SGK-TV" pitchFamily="2" charset="0"/>
                <a:ea typeface="Arial-Rounded" panose="020B0500000000000000" pitchFamily="34" charset="0"/>
                <a:cs typeface="Arial-SGK-TV" pitchFamily="2" charset="0"/>
              </a:rPr>
              <a:t> </a:t>
            </a:r>
            <a:r>
              <a:rPr lang="en-US" sz="2800" dirty="0" err="1" smtClean="0">
                <a:latin typeface="Arial-SGK-TV" pitchFamily="2" charset="0"/>
                <a:ea typeface="Arial-Rounded" panose="020B0500000000000000" pitchFamily="34" charset="0"/>
                <a:cs typeface="Arial-SGK-TV" pitchFamily="2" charset="0"/>
              </a:rPr>
              <a:t>Xuân</a:t>
            </a:r>
            <a:r>
              <a:rPr lang="en-US" sz="2800" dirty="0" smtClean="0">
                <a:latin typeface="Arial-SGK-TV" pitchFamily="2" charset="0"/>
                <a:ea typeface="Arial-Rounded" panose="020B0500000000000000" pitchFamily="34" charset="0"/>
                <a:cs typeface="Arial-SGK-TV" pitchFamily="2" charset="0"/>
              </a:rPr>
              <a:t> </a:t>
            </a:r>
            <a:r>
              <a:rPr lang="en-US" sz="2800" dirty="0" err="1" smtClean="0">
                <a:latin typeface="Arial-SGK-TV" pitchFamily="2" charset="0"/>
                <a:ea typeface="Arial-Rounded" panose="020B0500000000000000" pitchFamily="34" charset="0"/>
                <a:cs typeface="Arial-SGK-TV" pitchFamily="2" charset="0"/>
              </a:rPr>
              <a:t>Bồi</a:t>
            </a:r>
            <a:r>
              <a:rPr lang="en-US" sz="2800" dirty="0" smtClean="0">
                <a:latin typeface="Arial-SGK-TV" pitchFamily="2" charset="0"/>
                <a:ea typeface="Arial-Rounded" panose="020B0500000000000000" pitchFamily="34" charset="0"/>
                <a:cs typeface="Arial-SGK-TV" pitchFamily="2" charset="0"/>
              </a:rPr>
              <a:t>)</a:t>
            </a:r>
          </a:p>
          <a:p>
            <a:pPr>
              <a:defRPr/>
            </a:pPr>
            <a:endParaRPr lang="en-US" sz="2800" dirty="0" smtClean="0">
              <a:latin typeface="Arial-SGK-TV" pitchFamily="2" charset="0"/>
              <a:ea typeface="Arial-Rounded" panose="020B0500000000000000" pitchFamily="34" charset="0"/>
              <a:cs typeface="Arial-SGK-TV" pitchFamily="2"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endParaRPr lang="en-US" sz="2800" dirty="0" smtClean="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200" dirty="0" smtClean="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TextBox 11"/>
          <p:cNvSpPr txBox="1"/>
          <p:nvPr/>
        </p:nvSpPr>
        <p:spPr>
          <a:xfrm>
            <a:off x="1433945" y="5528533"/>
            <a:ext cx="9296400" cy="646282"/>
          </a:xfrm>
          <a:prstGeom prst="rect">
            <a:avLst/>
          </a:prstGeom>
          <a:solidFill>
            <a:schemeClr val="accent6"/>
          </a:solidFill>
        </p:spPr>
        <p:txBody>
          <a:bodyPr wrap="square" lIns="91391" tIns="45696" rIns="91391" bIns="45696" rtlCol="0">
            <a:spAutoFit/>
          </a:bodyPr>
          <a:lstStyle/>
          <a:p>
            <a:pPr algn="just"/>
            <a:r>
              <a:rPr lang="en-US" sz="3600" b="1" dirty="0" smtClean="0">
                <a:latin typeface="Arial-Rounded" pitchFamily="34" charset="0"/>
                <a:ea typeface="Arial-Rounded" pitchFamily="34" charset="0"/>
                <a:cs typeface="Arial-Rounded" pitchFamily="34" charset="0"/>
              </a:rPr>
              <a:t>a. Bạn nhỏ có những thắc mắc gì?</a:t>
            </a:r>
            <a:endParaRPr lang="en-US" sz="3600" b="1" dirty="0">
              <a:latin typeface="Arial-Rounded" pitchFamily="34" charset="0"/>
              <a:ea typeface="Arial-Rounded" pitchFamily="34" charset="0"/>
              <a:cs typeface="Arial-Rounded" pitchFamily="34" charset="0"/>
            </a:endParaRPr>
          </a:p>
        </p:txBody>
      </p:sp>
      <p:cxnSp>
        <p:nvCxnSpPr>
          <p:cNvPr id="13" name="Straight Connector 12"/>
          <p:cNvCxnSpPr/>
          <p:nvPr/>
        </p:nvCxnSpPr>
        <p:spPr>
          <a:xfrm flipH="1">
            <a:off x="609600" y="2086497"/>
            <a:ext cx="27432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533400" y="3429000"/>
            <a:ext cx="27432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flipV="1">
            <a:off x="4724400" y="2571406"/>
            <a:ext cx="2362200" cy="1939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4724400" y="2971800"/>
            <a:ext cx="27432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4800600" y="3429000"/>
            <a:ext cx="6096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4724400" y="3886200"/>
            <a:ext cx="2971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533400" y="5498426"/>
            <a:ext cx="11062855" cy="646282"/>
          </a:xfrm>
          <a:prstGeom prst="rect">
            <a:avLst/>
          </a:prstGeom>
          <a:solidFill>
            <a:schemeClr val="accent6"/>
          </a:solidFill>
        </p:spPr>
        <p:txBody>
          <a:bodyPr wrap="square" lIns="91391" tIns="45696" rIns="91391" bIns="45696" rtlCol="0">
            <a:spAutoFit/>
          </a:bodyPr>
          <a:lstStyle/>
          <a:p>
            <a:pPr algn="just"/>
            <a:r>
              <a:rPr lang="en-US" sz="3600" b="1" dirty="0">
                <a:latin typeface="Arial-Rounded" pitchFamily="34" charset="0"/>
                <a:ea typeface="Arial-Rounded" pitchFamily="34" charset="0"/>
                <a:cs typeface="Arial-Rounded" pitchFamily="34" charset="0"/>
              </a:rPr>
              <a:t>b</a:t>
            </a:r>
            <a:r>
              <a:rPr lang="en-US" sz="3600" b="1" dirty="0" smtClean="0">
                <a:latin typeface="Arial-Rounded" pitchFamily="34" charset="0"/>
                <a:ea typeface="Arial-Rounded" pitchFamily="34" charset="0"/>
                <a:cs typeface="Arial-Rounded" pitchFamily="34" charset="0"/>
              </a:rPr>
              <a:t>. Theo bạn nhỏ vì sao chú phi công bay lên thăm cuội?</a:t>
            </a:r>
            <a:endParaRPr lang="en-US" sz="3600" b="1" dirty="0">
              <a:latin typeface="Arial-Rounded" pitchFamily="34" charset="0"/>
              <a:ea typeface="Arial-Rounded" pitchFamily="34" charset="0"/>
              <a:cs typeface="Arial-Rounded" pitchFamily="34" charset="0"/>
            </a:endParaRPr>
          </a:p>
        </p:txBody>
      </p:sp>
      <p:cxnSp>
        <p:nvCxnSpPr>
          <p:cNvPr id="22" name="Straight Connector 21"/>
          <p:cNvCxnSpPr/>
          <p:nvPr/>
        </p:nvCxnSpPr>
        <p:spPr>
          <a:xfrm flipH="1">
            <a:off x="8610600" y="3552818"/>
            <a:ext cx="16002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8524009" y="4032270"/>
            <a:ext cx="27432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8607136" y="4495800"/>
            <a:ext cx="27432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533399" y="5513480"/>
            <a:ext cx="11062855" cy="646282"/>
          </a:xfrm>
          <a:prstGeom prst="rect">
            <a:avLst/>
          </a:prstGeom>
          <a:solidFill>
            <a:schemeClr val="accent6"/>
          </a:solidFill>
        </p:spPr>
        <p:txBody>
          <a:bodyPr wrap="square" lIns="91391" tIns="45696" rIns="91391" bIns="45696" rtlCol="0">
            <a:spAutoFit/>
          </a:bodyPr>
          <a:lstStyle/>
          <a:p>
            <a:pPr algn="just"/>
            <a:r>
              <a:rPr lang="en-US" sz="3600" b="1" dirty="0" smtClean="0">
                <a:latin typeface="Arial-Rounded" pitchFamily="34" charset="0"/>
                <a:ea typeface="Arial-Rounded" pitchFamily="34" charset="0"/>
                <a:cs typeface="Arial-Rounded" pitchFamily="34" charset="0"/>
              </a:rPr>
              <a:t>c. Em muốn biết thêm điều gì về thiên nhiên?</a:t>
            </a:r>
            <a:endParaRPr lang="en-US" sz="3600" b="1" dirty="0">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788718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10000"/>
                                  </p:iterate>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iterate type="lt">
                                    <p:tmPct val="10000"/>
                                  </p:iterate>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000" fill="hold"/>
                                        <p:tgtEl>
                                          <p:spTgt spid="10"/>
                                        </p:tgtEl>
                                        <p:attrNameLst>
                                          <p:attrName>ppt_x</p:attrName>
                                        </p:attrNameLst>
                                      </p:cBhvr>
                                      <p:tavLst>
                                        <p:tav tm="0">
                                          <p:val>
                                            <p:strVal val="#ppt_x"/>
                                          </p:val>
                                        </p:tav>
                                        <p:tav tm="100000">
                                          <p:val>
                                            <p:strVal val="#ppt_x"/>
                                          </p:val>
                                        </p:tav>
                                      </p:tavLst>
                                    </p:anim>
                                    <p:anim calcmode="lin" valueType="num">
                                      <p:cBhvr additive="base">
                                        <p:cTn id="12" dur="10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iterate type="lt">
                                    <p:tmPct val="10000"/>
                                  </p:iterate>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1000" fill="hold"/>
                                        <p:tgtEl>
                                          <p:spTgt spid="11"/>
                                        </p:tgtEl>
                                        <p:attrNameLst>
                                          <p:attrName>ppt_x</p:attrName>
                                        </p:attrNameLst>
                                      </p:cBhvr>
                                      <p:tavLst>
                                        <p:tav tm="0">
                                          <p:val>
                                            <p:strVal val="#ppt_x"/>
                                          </p:val>
                                        </p:tav>
                                        <p:tav tm="100000">
                                          <p:val>
                                            <p:strVal val="#ppt_x"/>
                                          </p:val>
                                        </p:tav>
                                      </p:tavLst>
                                    </p:anim>
                                    <p:anim calcmode="lin" valueType="num">
                                      <p:cBhvr additive="base">
                                        <p:cTn id="16"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1+#ppt_w/2"/>
                                          </p:val>
                                        </p:tav>
                                        <p:tav tm="100000">
                                          <p:val>
                                            <p:strVal val="#ppt_x"/>
                                          </p:val>
                                        </p:tav>
                                      </p:tavLst>
                                    </p:anim>
                                    <p:anim calcmode="lin" valueType="num">
                                      <p:cBhvr additive="base">
                                        <p:cTn id="22"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ppt_x"/>
                                          </p:val>
                                        </p:tav>
                                        <p:tav tm="100000">
                                          <p:val>
                                            <p:strVal val="#ppt_x"/>
                                          </p:val>
                                        </p:tav>
                                      </p:tavLst>
                                    </p:anim>
                                    <p:anim calcmode="lin" valueType="num">
                                      <p:cBhvr additive="base">
                                        <p:cTn id="3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ppt_x"/>
                                          </p:val>
                                        </p:tav>
                                        <p:tav tm="100000">
                                          <p:val>
                                            <p:strVal val="#ppt_x"/>
                                          </p:val>
                                        </p:tav>
                                      </p:tavLst>
                                    </p:anim>
                                    <p:anim calcmode="lin" valueType="num">
                                      <p:cBhvr additive="base">
                                        <p:cTn id="4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additive="base">
                                        <p:cTn id="45" dur="500" fill="hold"/>
                                        <p:tgtEl>
                                          <p:spTgt spid="16"/>
                                        </p:tgtEl>
                                        <p:attrNameLst>
                                          <p:attrName>ppt_x</p:attrName>
                                        </p:attrNameLst>
                                      </p:cBhvr>
                                      <p:tavLst>
                                        <p:tav tm="0">
                                          <p:val>
                                            <p:strVal val="#ppt_x"/>
                                          </p:val>
                                        </p:tav>
                                        <p:tav tm="100000">
                                          <p:val>
                                            <p:strVal val="#ppt_x"/>
                                          </p:val>
                                        </p:tav>
                                      </p:tavLst>
                                    </p:anim>
                                    <p:anim calcmode="lin" valueType="num">
                                      <p:cBhvr additive="base">
                                        <p:cTn id="4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additive="base">
                                        <p:cTn id="51" dur="500" fill="hold"/>
                                        <p:tgtEl>
                                          <p:spTgt spid="17"/>
                                        </p:tgtEl>
                                        <p:attrNameLst>
                                          <p:attrName>ppt_x</p:attrName>
                                        </p:attrNameLst>
                                      </p:cBhvr>
                                      <p:tavLst>
                                        <p:tav tm="0">
                                          <p:val>
                                            <p:strVal val="#ppt_x"/>
                                          </p:val>
                                        </p:tav>
                                        <p:tav tm="100000">
                                          <p:val>
                                            <p:strVal val="#ppt_x"/>
                                          </p:val>
                                        </p:tav>
                                      </p:tavLst>
                                    </p:anim>
                                    <p:anim calcmode="lin" valueType="num">
                                      <p:cBhvr additive="base">
                                        <p:cTn id="5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19"/>
                                        </p:tgtEl>
                                        <p:attrNameLst>
                                          <p:attrName>style.visibility</p:attrName>
                                        </p:attrNameLst>
                                      </p:cBhvr>
                                      <p:to>
                                        <p:strVal val="visible"/>
                                      </p:to>
                                    </p:set>
                                    <p:anim calcmode="lin" valueType="num">
                                      <p:cBhvr additive="base">
                                        <p:cTn id="57" dur="500" fill="hold"/>
                                        <p:tgtEl>
                                          <p:spTgt spid="19"/>
                                        </p:tgtEl>
                                        <p:attrNameLst>
                                          <p:attrName>ppt_x</p:attrName>
                                        </p:attrNameLst>
                                      </p:cBhvr>
                                      <p:tavLst>
                                        <p:tav tm="0">
                                          <p:val>
                                            <p:strVal val="#ppt_x"/>
                                          </p:val>
                                        </p:tav>
                                        <p:tav tm="100000">
                                          <p:val>
                                            <p:strVal val="#ppt_x"/>
                                          </p:val>
                                        </p:tav>
                                      </p:tavLst>
                                    </p:anim>
                                    <p:anim calcmode="lin" valueType="num">
                                      <p:cBhvr additive="base">
                                        <p:cTn id="5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2" fill="hold" grpId="0" nodeType="clickEffect">
                                  <p:stCondLst>
                                    <p:cond delay="0"/>
                                  </p:stCondLst>
                                  <p:childTnLst>
                                    <p:set>
                                      <p:cBhvr>
                                        <p:cTn id="62" dur="1" fill="hold">
                                          <p:stCondLst>
                                            <p:cond delay="0"/>
                                          </p:stCondLst>
                                        </p:cTn>
                                        <p:tgtEl>
                                          <p:spTgt spid="21"/>
                                        </p:tgtEl>
                                        <p:attrNameLst>
                                          <p:attrName>style.visibility</p:attrName>
                                        </p:attrNameLst>
                                      </p:cBhvr>
                                      <p:to>
                                        <p:strVal val="visible"/>
                                      </p:to>
                                    </p:set>
                                    <p:anim calcmode="lin" valueType="num">
                                      <p:cBhvr additive="base">
                                        <p:cTn id="63" dur="500" fill="hold"/>
                                        <p:tgtEl>
                                          <p:spTgt spid="21"/>
                                        </p:tgtEl>
                                        <p:attrNameLst>
                                          <p:attrName>ppt_x</p:attrName>
                                        </p:attrNameLst>
                                      </p:cBhvr>
                                      <p:tavLst>
                                        <p:tav tm="0">
                                          <p:val>
                                            <p:strVal val="1+#ppt_w/2"/>
                                          </p:val>
                                        </p:tav>
                                        <p:tav tm="100000">
                                          <p:val>
                                            <p:strVal val="#ppt_x"/>
                                          </p:val>
                                        </p:tav>
                                      </p:tavLst>
                                    </p:anim>
                                    <p:anim calcmode="lin" valueType="num">
                                      <p:cBhvr additive="base">
                                        <p:cTn id="64"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nodeType="clickEffect">
                                  <p:stCondLst>
                                    <p:cond delay="0"/>
                                  </p:stCondLst>
                                  <p:childTnLst>
                                    <p:set>
                                      <p:cBhvr>
                                        <p:cTn id="68" dur="1" fill="hold">
                                          <p:stCondLst>
                                            <p:cond delay="0"/>
                                          </p:stCondLst>
                                        </p:cTn>
                                        <p:tgtEl>
                                          <p:spTgt spid="22"/>
                                        </p:tgtEl>
                                        <p:attrNameLst>
                                          <p:attrName>style.visibility</p:attrName>
                                        </p:attrNameLst>
                                      </p:cBhvr>
                                      <p:to>
                                        <p:strVal val="visible"/>
                                      </p:to>
                                    </p:set>
                                    <p:anim calcmode="lin" valueType="num">
                                      <p:cBhvr additive="base">
                                        <p:cTn id="69" dur="500" fill="hold"/>
                                        <p:tgtEl>
                                          <p:spTgt spid="22"/>
                                        </p:tgtEl>
                                        <p:attrNameLst>
                                          <p:attrName>ppt_x</p:attrName>
                                        </p:attrNameLst>
                                      </p:cBhvr>
                                      <p:tavLst>
                                        <p:tav tm="0">
                                          <p:val>
                                            <p:strVal val="#ppt_x"/>
                                          </p:val>
                                        </p:tav>
                                        <p:tav tm="100000">
                                          <p:val>
                                            <p:strVal val="#ppt_x"/>
                                          </p:val>
                                        </p:tav>
                                      </p:tavLst>
                                    </p:anim>
                                    <p:anim calcmode="lin" valueType="num">
                                      <p:cBhvr additive="base">
                                        <p:cTn id="7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nodeType="clickEffect">
                                  <p:stCondLst>
                                    <p:cond delay="0"/>
                                  </p:stCondLst>
                                  <p:childTnLst>
                                    <p:set>
                                      <p:cBhvr>
                                        <p:cTn id="74" dur="1" fill="hold">
                                          <p:stCondLst>
                                            <p:cond delay="0"/>
                                          </p:stCondLst>
                                        </p:cTn>
                                        <p:tgtEl>
                                          <p:spTgt spid="24"/>
                                        </p:tgtEl>
                                        <p:attrNameLst>
                                          <p:attrName>style.visibility</p:attrName>
                                        </p:attrNameLst>
                                      </p:cBhvr>
                                      <p:to>
                                        <p:strVal val="visible"/>
                                      </p:to>
                                    </p:set>
                                    <p:anim calcmode="lin" valueType="num">
                                      <p:cBhvr additive="base">
                                        <p:cTn id="75" dur="500" fill="hold"/>
                                        <p:tgtEl>
                                          <p:spTgt spid="24"/>
                                        </p:tgtEl>
                                        <p:attrNameLst>
                                          <p:attrName>ppt_x</p:attrName>
                                        </p:attrNameLst>
                                      </p:cBhvr>
                                      <p:tavLst>
                                        <p:tav tm="0">
                                          <p:val>
                                            <p:strVal val="#ppt_x"/>
                                          </p:val>
                                        </p:tav>
                                        <p:tav tm="100000">
                                          <p:val>
                                            <p:strVal val="#ppt_x"/>
                                          </p:val>
                                        </p:tav>
                                      </p:tavLst>
                                    </p:anim>
                                    <p:anim calcmode="lin" valueType="num">
                                      <p:cBhvr additive="base">
                                        <p:cTn id="7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nodeType="clickEffect">
                                  <p:stCondLst>
                                    <p:cond delay="0"/>
                                  </p:stCondLst>
                                  <p:childTnLst>
                                    <p:set>
                                      <p:cBhvr>
                                        <p:cTn id="80" dur="1" fill="hold">
                                          <p:stCondLst>
                                            <p:cond delay="0"/>
                                          </p:stCondLst>
                                        </p:cTn>
                                        <p:tgtEl>
                                          <p:spTgt spid="25"/>
                                        </p:tgtEl>
                                        <p:attrNameLst>
                                          <p:attrName>style.visibility</p:attrName>
                                        </p:attrNameLst>
                                      </p:cBhvr>
                                      <p:to>
                                        <p:strVal val="visible"/>
                                      </p:to>
                                    </p:set>
                                    <p:anim calcmode="lin" valueType="num">
                                      <p:cBhvr additive="base">
                                        <p:cTn id="81" dur="500" fill="hold"/>
                                        <p:tgtEl>
                                          <p:spTgt spid="25"/>
                                        </p:tgtEl>
                                        <p:attrNameLst>
                                          <p:attrName>ppt_x</p:attrName>
                                        </p:attrNameLst>
                                      </p:cBhvr>
                                      <p:tavLst>
                                        <p:tav tm="0">
                                          <p:val>
                                            <p:strVal val="#ppt_x"/>
                                          </p:val>
                                        </p:tav>
                                        <p:tav tm="100000">
                                          <p:val>
                                            <p:strVal val="#ppt_x"/>
                                          </p:val>
                                        </p:tav>
                                      </p:tavLst>
                                    </p:anim>
                                    <p:anim calcmode="lin" valueType="num">
                                      <p:cBhvr additive="base">
                                        <p:cTn id="8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2" fill="hold" grpId="0" nodeType="clickEffect">
                                  <p:stCondLst>
                                    <p:cond delay="0"/>
                                  </p:stCondLst>
                                  <p:childTnLst>
                                    <p:set>
                                      <p:cBhvr>
                                        <p:cTn id="86" dur="1" fill="hold">
                                          <p:stCondLst>
                                            <p:cond delay="0"/>
                                          </p:stCondLst>
                                        </p:cTn>
                                        <p:tgtEl>
                                          <p:spTgt spid="26"/>
                                        </p:tgtEl>
                                        <p:attrNameLst>
                                          <p:attrName>style.visibility</p:attrName>
                                        </p:attrNameLst>
                                      </p:cBhvr>
                                      <p:to>
                                        <p:strVal val="visible"/>
                                      </p:to>
                                    </p:set>
                                    <p:anim calcmode="lin" valueType="num">
                                      <p:cBhvr additive="base">
                                        <p:cTn id="87" dur="500" fill="hold"/>
                                        <p:tgtEl>
                                          <p:spTgt spid="26"/>
                                        </p:tgtEl>
                                        <p:attrNameLst>
                                          <p:attrName>ppt_x</p:attrName>
                                        </p:attrNameLst>
                                      </p:cBhvr>
                                      <p:tavLst>
                                        <p:tav tm="0">
                                          <p:val>
                                            <p:strVal val="1+#ppt_w/2"/>
                                          </p:val>
                                        </p:tav>
                                        <p:tav tm="100000">
                                          <p:val>
                                            <p:strVal val="#ppt_x"/>
                                          </p:val>
                                        </p:tav>
                                      </p:tavLst>
                                    </p:anim>
                                    <p:anim calcmode="lin" valueType="num">
                                      <p:cBhvr additive="base">
                                        <p:cTn id="88"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animBg="1"/>
      <p:bldP spid="21" grpId="0" animBg="1"/>
      <p:bldP spid="2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855" y="13855"/>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6" name="Oval 5"/>
          <p:cNvSpPr/>
          <p:nvPr/>
        </p:nvSpPr>
        <p:spPr>
          <a:xfrm>
            <a:off x="457200" y="373804"/>
            <a:ext cx="609600" cy="6096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3200" b="1" dirty="0">
                <a:solidFill>
                  <a:schemeClr val="bg1"/>
                </a:solidFill>
                <a:latin typeface="Arial Rounded MT Bold" pitchFamily="34" charset="0"/>
                <a:cs typeface="Times New Roman" pitchFamily="18" charset="0"/>
              </a:rPr>
              <a:t>5</a:t>
            </a:r>
          </a:p>
        </p:txBody>
      </p:sp>
      <p:sp>
        <p:nvSpPr>
          <p:cNvPr id="7" name="TextBox 6"/>
          <p:cNvSpPr txBox="1"/>
          <p:nvPr/>
        </p:nvSpPr>
        <p:spPr>
          <a:xfrm>
            <a:off x="1066800" y="386241"/>
            <a:ext cx="3087002" cy="584727"/>
          </a:xfrm>
          <a:prstGeom prst="rect">
            <a:avLst/>
          </a:prstGeom>
          <a:noFill/>
        </p:spPr>
        <p:txBody>
          <a:bodyPr wrap="square" lIns="91391" tIns="45696" rIns="91391" bIns="45696" rtlCol="0">
            <a:spAutoFit/>
          </a:bodyPr>
          <a:lstStyle/>
          <a:p>
            <a:pPr algn="just"/>
            <a:r>
              <a:rPr lang="en-US" sz="3200" b="1" dirty="0">
                <a:latin typeface="Arial-Rounded" pitchFamily="34" charset="0"/>
                <a:ea typeface="Arial-Rounded" pitchFamily="34" charset="0"/>
                <a:cs typeface="Arial-Rounded" pitchFamily="34" charset="0"/>
              </a:rPr>
              <a:t>Học thuộc </a:t>
            </a:r>
            <a:r>
              <a:rPr lang="en-US" sz="3200" b="1" dirty="0" smtClean="0">
                <a:latin typeface="Arial-Rounded" pitchFamily="34" charset="0"/>
                <a:ea typeface="Arial-Rounded" pitchFamily="34" charset="0"/>
                <a:cs typeface="Arial-Rounded" pitchFamily="34" charset="0"/>
              </a:rPr>
              <a:t>lòng</a:t>
            </a:r>
            <a:endParaRPr lang="en-US" sz="3200" b="1" dirty="0">
              <a:latin typeface="Arial Rounded MT Bold" pitchFamily="34" charset="0"/>
              <a:ea typeface="Arial-Rounded" pitchFamily="34" charset="0"/>
              <a:cs typeface="Arial-Rounded" pitchFamily="34" charset="0"/>
            </a:endParaRPr>
          </a:p>
        </p:txBody>
      </p:sp>
      <p:sp>
        <p:nvSpPr>
          <p:cNvPr id="8" name="Rectangle 7"/>
          <p:cNvSpPr/>
          <p:nvPr/>
        </p:nvSpPr>
        <p:spPr>
          <a:xfrm>
            <a:off x="0" y="1629215"/>
            <a:ext cx="4107871" cy="3847207"/>
          </a:xfrm>
          <a:prstGeom prst="rect">
            <a:avLst/>
          </a:prstGeom>
        </p:spPr>
        <p:txBody>
          <a:bodyPr wrap="square">
            <a:spAutoFit/>
          </a:bodyPr>
          <a:lstStyle/>
          <a:p>
            <a:pPr marL="514350" indent="-514350">
              <a:buAutoNum type="arabicParenBoth"/>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Ai quạt thành gió</a:t>
            </a:r>
          </a:p>
          <a:p>
            <a:pPr>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     Thổi mây ngang trời?</a:t>
            </a:r>
          </a:p>
          <a:p>
            <a:pPr>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     Ai nhuộm mẹ ơi</a:t>
            </a:r>
          </a:p>
          <a:p>
            <a:pPr>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     Bầu trời xanh thế?</a:t>
            </a:r>
          </a:p>
          <a:p>
            <a:pPr>
              <a:defRPr/>
            </a:pPr>
            <a:endParaRPr lang="en-US" sz="3200" dirty="0" smtClean="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endParaRPr lang="en-US" sz="2800" dirty="0" smtClean="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200" dirty="0" smtClean="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8"/>
          <p:cNvSpPr/>
          <p:nvPr/>
        </p:nvSpPr>
        <p:spPr>
          <a:xfrm>
            <a:off x="4163455" y="2086497"/>
            <a:ext cx="3972917" cy="3847207"/>
          </a:xfrm>
          <a:prstGeom prst="rect">
            <a:avLst/>
          </a:prstGeom>
        </p:spPr>
        <p:txBody>
          <a:bodyPr wrap="square">
            <a:spAutoFit/>
          </a:bodyPr>
          <a:lstStyle/>
          <a:p>
            <a:pPr>
              <a:defRPr/>
            </a:pPr>
            <a:r>
              <a:rPr lang="en-US" sz="2800" dirty="0" smtClean="0">
                <a:latin typeface="Arial-Rounded" panose="020B0500000000000000" pitchFamily="34" charset="0"/>
                <a:ea typeface="Arial-Rounded" panose="020B0500000000000000" pitchFamily="34" charset="0"/>
                <a:cs typeface="Arial-Rounded" panose="020B0500000000000000" pitchFamily="34" charset="0"/>
              </a:rPr>
              <a:t>(2)  </a:t>
            </a:r>
            <a:r>
              <a:rPr lang="en-US" sz="3000" dirty="0" smtClean="0">
                <a:latin typeface="Arial-Rounded" panose="020B0500000000000000" pitchFamily="34" charset="0"/>
                <a:ea typeface="Arial-Rounded" panose="020B0500000000000000" pitchFamily="34" charset="0"/>
                <a:cs typeface="Arial-Rounded" panose="020B0500000000000000" pitchFamily="34" charset="0"/>
              </a:rPr>
              <a:t>Ông sao thì bé</a:t>
            </a:r>
          </a:p>
          <a:p>
            <a:pPr>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     Trăng rằm tròn to.</a:t>
            </a:r>
          </a:p>
          <a:p>
            <a:pPr>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     Cuội ngồi gốc đa</a:t>
            </a:r>
          </a:p>
          <a:p>
            <a:pPr>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     Phải chăn trâu mãi.</a:t>
            </a:r>
          </a:p>
          <a:p>
            <a:pPr>
              <a:defRPr/>
            </a:pPr>
            <a:endParaRPr lang="en-US" sz="3200" dirty="0" smtClean="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endParaRPr lang="en-US" sz="2800" dirty="0" smtClean="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200" dirty="0" smtClean="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9"/>
          <p:cNvSpPr/>
          <p:nvPr/>
        </p:nvSpPr>
        <p:spPr>
          <a:xfrm>
            <a:off x="7980382" y="2666999"/>
            <a:ext cx="4225472" cy="4585871"/>
          </a:xfrm>
          <a:prstGeom prst="rect">
            <a:avLst/>
          </a:prstGeom>
        </p:spPr>
        <p:txBody>
          <a:bodyPr wrap="square">
            <a:spAutoFit/>
          </a:bodyPr>
          <a:lstStyle/>
          <a:p>
            <a:pPr>
              <a:defRPr/>
            </a:pPr>
            <a:r>
              <a:rPr lang="en-US" sz="2800" dirty="0" smtClean="0">
                <a:latin typeface="Arial-Rounded" panose="020B0500000000000000" pitchFamily="34" charset="0"/>
                <a:ea typeface="Arial-Rounded" panose="020B0500000000000000" pitchFamily="34" charset="0"/>
                <a:cs typeface="Arial-Rounded" panose="020B0500000000000000" pitchFamily="34" charset="0"/>
              </a:rPr>
              <a:t>(3)  </a:t>
            </a:r>
            <a:r>
              <a:rPr lang="en-US" sz="3000" dirty="0" smtClean="0">
                <a:latin typeface="Arial-Rounded" panose="020B0500000000000000" pitchFamily="34" charset="0"/>
                <a:ea typeface="Arial-Rounded" panose="020B0500000000000000" pitchFamily="34" charset="0"/>
                <a:cs typeface="Arial-Rounded" panose="020B0500000000000000" pitchFamily="34" charset="0"/>
              </a:rPr>
              <a:t>Mẹ ơi có phải</a:t>
            </a:r>
          </a:p>
          <a:p>
            <a:pPr>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     Cuội buồn lắm không?</a:t>
            </a:r>
          </a:p>
          <a:p>
            <a:pPr>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     Nên chú phi công</a:t>
            </a:r>
          </a:p>
          <a:p>
            <a:pPr>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     Bay lên thăm cuội?</a:t>
            </a:r>
          </a:p>
          <a:p>
            <a:pPr>
              <a:defRPr/>
            </a:pP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a:p>
            <a:pPr algn="r">
              <a:defRPr/>
            </a:pPr>
            <a:r>
              <a:rPr lang="en-US" sz="2000" dirty="0" smtClean="0">
                <a:latin typeface="Arial-Rounded" panose="020B0500000000000000" pitchFamily="34" charset="0"/>
                <a:ea typeface="Arial-Rounded" panose="020B0500000000000000" pitchFamily="34" charset="0"/>
                <a:cs typeface="Arial-Rounded" panose="020B0500000000000000" pitchFamily="34" charset="0"/>
              </a:rPr>
              <a:t>(</a:t>
            </a:r>
            <a:r>
              <a:rPr lang="en-US" sz="2000" dirty="0" err="1" smtClean="0">
                <a:latin typeface="Arial-Rounded" panose="020B0500000000000000" pitchFamily="34" charset="0"/>
                <a:ea typeface="Arial-Rounded" panose="020B0500000000000000" pitchFamily="34" charset="0"/>
                <a:cs typeface="Arial-Rounded" panose="020B0500000000000000" pitchFamily="34" charset="0"/>
              </a:rPr>
              <a:t>Nguyễn</a:t>
            </a:r>
            <a:r>
              <a:rPr lang="en-US" sz="2000" dirty="0" smtClean="0">
                <a:latin typeface="Arial-Rounded" panose="020B0500000000000000" pitchFamily="34" charset="0"/>
                <a:ea typeface="Arial-Rounded" panose="020B0500000000000000" pitchFamily="34" charset="0"/>
                <a:cs typeface="Arial-Rounded" panose="020B0500000000000000" pitchFamily="34" charset="0"/>
              </a:rPr>
              <a:t> Xuân Bồi)</a:t>
            </a:r>
          </a:p>
          <a:p>
            <a:pPr>
              <a:defRPr/>
            </a:pPr>
            <a:endParaRPr lang="en-US" sz="3200" dirty="0" smtClean="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endParaRPr lang="en-US" sz="2800" dirty="0" smtClean="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200" dirty="0" smtClean="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1" name="Picture 10"/>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3524" b="99780" l="313" r="99844">
                        <a14:foregroundMark x1="83750" y1="8260" x2="90156" y2="3524"/>
                        <a14:foregroundMark x1="39297" y1="76542" x2="61875" y2="75771"/>
                        <a14:foregroundMark x1="52656" y1="69163" x2="56250" y2="71476"/>
                        <a14:foregroundMark x1="42813" y1="86233" x2="49219" y2="78855"/>
                        <a14:foregroundMark x1="75547" y1="98348" x2="83281" y2="93833"/>
                        <a14:foregroundMark x1="91484" y1="98348" x2="98906" y2="93062"/>
                        <a14:foregroundMark x1="92422" y1="81938" x2="93281" y2="81388"/>
                        <a14:foregroundMark x1="8906" y1="74339" x2="8516" y2="79075"/>
                        <a14:foregroundMark x1="2500" y1="83921" x2="1797" y2="98348"/>
                        <a14:foregroundMark x1="2344" y1="94714" x2="21563" y2="94163"/>
                        <a14:foregroundMark x1="12031" y1="64427" x2="24844" y2="59031"/>
                        <a14:foregroundMark x1="33750" y1="52753" x2="41172" y2="47137"/>
                        <a14:foregroundMark x1="20234" y1="39978" x2="31719" y2="43172"/>
                        <a14:foregroundMark x1="1172" y1="49119" x2="5781" y2="54185"/>
                        <a14:foregroundMark x1="18906" y1="42621" x2="17578" y2="45154"/>
                      </a14:backgroundRemoval>
                    </a14:imgEffect>
                  </a14:imgLayer>
                </a14:imgProps>
              </a:ext>
              <a:ext uri="{28A0092B-C50C-407E-A947-70E740481C1C}">
                <a14:useLocalDpi xmlns:a14="http://schemas.microsoft.com/office/drawing/2010/main" val="0"/>
              </a:ext>
            </a:extLst>
          </a:blip>
          <a:srcRect/>
          <a:stretch>
            <a:fillRect/>
          </a:stretch>
        </p:blipFill>
        <p:spPr bwMode="auto">
          <a:xfrm>
            <a:off x="8000999" y="187646"/>
            <a:ext cx="4177145" cy="2403154"/>
          </a:xfrm>
          <a:prstGeom prst="rect">
            <a:avLst/>
          </a:prstGeom>
          <a:blipFill>
            <a:blip r:embed="rId4"/>
            <a:stretch>
              <a:fillRect/>
            </a:stretch>
          </a:blipFill>
          <a:ln>
            <a:noFill/>
          </a:ln>
        </p:spPr>
      </p:pic>
      <p:sp>
        <p:nvSpPr>
          <p:cNvPr id="12" name="Rectangle 11"/>
          <p:cNvSpPr/>
          <p:nvPr/>
        </p:nvSpPr>
        <p:spPr>
          <a:xfrm>
            <a:off x="93973" y="1721473"/>
            <a:ext cx="4107871" cy="3847207"/>
          </a:xfrm>
          <a:prstGeom prst="rect">
            <a:avLst/>
          </a:prstGeom>
          <a:solidFill>
            <a:schemeClr val="bg1"/>
          </a:solidFill>
        </p:spPr>
        <p:txBody>
          <a:bodyPr wrap="square">
            <a:spAutoFit/>
          </a:bodyPr>
          <a:lstStyle/>
          <a:p>
            <a:pPr marL="514350" indent="-514350">
              <a:buAutoNum type="arabicParenBoth"/>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Ai </a:t>
            </a:r>
            <a:r>
              <a:rPr lang="en-US" sz="30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quạt thành gió</a:t>
            </a:r>
          </a:p>
          <a:p>
            <a:pPr>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     Thổi </a:t>
            </a:r>
            <a:r>
              <a:rPr lang="en-US" sz="30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mây ngang trời?</a:t>
            </a:r>
          </a:p>
          <a:p>
            <a:pPr>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     Ai </a:t>
            </a:r>
            <a:r>
              <a:rPr lang="en-US" sz="30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nhuộm mẹ ơi</a:t>
            </a:r>
          </a:p>
          <a:p>
            <a:pPr>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     Bầu </a:t>
            </a:r>
            <a:r>
              <a:rPr lang="en-US" sz="30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trời xanh thế?</a:t>
            </a:r>
          </a:p>
          <a:p>
            <a:pPr>
              <a:defRPr/>
            </a:pPr>
            <a:endParaRPr lang="en-US" sz="3200" dirty="0" smtClean="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endParaRPr lang="en-US" sz="2800" dirty="0" smtClean="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200" dirty="0" smtClean="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p:cNvSpPr/>
          <p:nvPr/>
        </p:nvSpPr>
        <p:spPr>
          <a:xfrm>
            <a:off x="3810000" y="2086496"/>
            <a:ext cx="3972917" cy="3847207"/>
          </a:xfrm>
          <a:prstGeom prst="rect">
            <a:avLst/>
          </a:prstGeom>
          <a:solidFill>
            <a:schemeClr val="bg1"/>
          </a:solidFill>
        </p:spPr>
        <p:txBody>
          <a:bodyPr wrap="square">
            <a:spAutoFit/>
          </a:bodyPr>
          <a:lstStyle/>
          <a:p>
            <a:pPr>
              <a:defRPr/>
            </a:pPr>
            <a:r>
              <a:rPr lang="en-US" sz="2800" dirty="0" smtClean="0">
                <a:latin typeface="Arial-Rounded" panose="020B0500000000000000" pitchFamily="34" charset="0"/>
                <a:ea typeface="Arial-Rounded" panose="020B0500000000000000" pitchFamily="34" charset="0"/>
                <a:cs typeface="Arial-Rounded" panose="020B0500000000000000" pitchFamily="34" charset="0"/>
              </a:rPr>
              <a:t>(2)  </a:t>
            </a:r>
            <a:r>
              <a:rPr lang="en-US" sz="3000" dirty="0" smtClean="0">
                <a:latin typeface="Arial-Rounded" panose="020B0500000000000000" pitchFamily="34" charset="0"/>
                <a:ea typeface="Arial-Rounded" panose="020B0500000000000000" pitchFamily="34" charset="0"/>
                <a:cs typeface="Arial-Rounded" panose="020B0500000000000000" pitchFamily="34" charset="0"/>
              </a:rPr>
              <a:t>Ông </a:t>
            </a:r>
            <a:r>
              <a:rPr lang="en-US" sz="30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sao thì bé</a:t>
            </a:r>
          </a:p>
          <a:p>
            <a:pPr>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     Trăng </a:t>
            </a:r>
            <a:r>
              <a:rPr lang="en-US" sz="30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rằm tròn to.</a:t>
            </a:r>
          </a:p>
          <a:p>
            <a:pPr>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     Cuội </a:t>
            </a:r>
            <a:r>
              <a:rPr lang="en-US" sz="30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ngồi gốc đa</a:t>
            </a:r>
          </a:p>
          <a:p>
            <a:pPr>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     Phải </a:t>
            </a:r>
            <a:r>
              <a:rPr lang="en-US" sz="30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chăn trâu mãi.</a:t>
            </a:r>
          </a:p>
          <a:p>
            <a:pPr>
              <a:defRPr/>
            </a:pPr>
            <a:endParaRPr lang="en-US" sz="3200" dirty="0" smtClean="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endParaRPr lang="en-US" sz="2800" dirty="0" smtClean="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200" dirty="0" smtClean="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p:cNvSpPr/>
          <p:nvPr/>
        </p:nvSpPr>
        <p:spPr>
          <a:xfrm>
            <a:off x="7997617" y="2720578"/>
            <a:ext cx="4225472" cy="4585871"/>
          </a:xfrm>
          <a:prstGeom prst="rect">
            <a:avLst/>
          </a:prstGeom>
          <a:solidFill>
            <a:schemeClr val="bg1"/>
          </a:solidFill>
        </p:spPr>
        <p:txBody>
          <a:bodyPr wrap="square">
            <a:spAutoFit/>
          </a:bodyPr>
          <a:lstStyle/>
          <a:p>
            <a:pPr>
              <a:defRPr/>
            </a:pPr>
            <a:r>
              <a:rPr lang="en-US" sz="2800" dirty="0" smtClean="0">
                <a:latin typeface="Arial-Rounded" panose="020B0500000000000000" pitchFamily="34" charset="0"/>
                <a:ea typeface="Arial-Rounded" panose="020B0500000000000000" pitchFamily="34" charset="0"/>
                <a:cs typeface="Arial-Rounded" panose="020B0500000000000000" pitchFamily="34" charset="0"/>
              </a:rPr>
              <a:t>(3)  </a:t>
            </a:r>
            <a:r>
              <a:rPr lang="en-US" sz="3000" dirty="0" smtClean="0">
                <a:latin typeface="Arial-Rounded" panose="020B0500000000000000" pitchFamily="34" charset="0"/>
                <a:ea typeface="Arial-Rounded" panose="020B0500000000000000" pitchFamily="34" charset="0"/>
                <a:cs typeface="Arial-Rounded" panose="020B0500000000000000" pitchFamily="34" charset="0"/>
              </a:rPr>
              <a:t>Mẹ </a:t>
            </a:r>
            <a:r>
              <a:rPr lang="en-US" sz="30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ơi có phải</a:t>
            </a:r>
          </a:p>
          <a:p>
            <a:pPr>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     Cuội </a:t>
            </a:r>
            <a:r>
              <a:rPr lang="en-US" sz="30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buồn lắm không?</a:t>
            </a:r>
          </a:p>
          <a:p>
            <a:pPr>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     Nên </a:t>
            </a:r>
            <a:r>
              <a:rPr lang="en-US" sz="30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chú phi công</a:t>
            </a:r>
          </a:p>
          <a:p>
            <a:pPr>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     Bay </a:t>
            </a:r>
            <a:r>
              <a:rPr lang="en-US" sz="30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lên thăm cuội?</a:t>
            </a:r>
          </a:p>
          <a:p>
            <a:pPr>
              <a:defRPr/>
            </a:pP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a:p>
            <a:pPr algn="r">
              <a:defRPr/>
            </a:pPr>
            <a:r>
              <a:rPr lang="en-US" sz="2000" dirty="0" smtClean="0">
                <a:latin typeface="Arial-Rounded" panose="020B0500000000000000" pitchFamily="34" charset="0"/>
                <a:ea typeface="Arial-Rounded" panose="020B0500000000000000" pitchFamily="34" charset="0"/>
                <a:cs typeface="Arial-Rounded" panose="020B0500000000000000" pitchFamily="34" charset="0"/>
              </a:rPr>
              <a:t>(</a:t>
            </a:r>
            <a:r>
              <a:rPr lang="en-US" sz="2000" dirty="0" err="1" smtClean="0">
                <a:latin typeface="Arial-Rounded" panose="020B0500000000000000" pitchFamily="34" charset="0"/>
                <a:ea typeface="Arial-Rounded" panose="020B0500000000000000" pitchFamily="34" charset="0"/>
                <a:cs typeface="Arial-Rounded" panose="020B0500000000000000" pitchFamily="34" charset="0"/>
              </a:rPr>
              <a:t>Nguyễn</a:t>
            </a:r>
            <a:r>
              <a:rPr lang="en-US" sz="2000" dirty="0" smtClean="0">
                <a:latin typeface="Arial-Rounded" panose="020B0500000000000000" pitchFamily="34" charset="0"/>
                <a:ea typeface="Arial-Rounded" panose="020B0500000000000000" pitchFamily="34" charset="0"/>
                <a:cs typeface="Arial-Rounded" panose="020B0500000000000000" pitchFamily="34" charset="0"/>
              </a:rPr>
              <a:t> Xuân Bồi)</a:t>
            </a:r>
          </a:p>
          <a:p>
            <a:pPr>
              <a:defRPr/>
            </a:pPr>
            <a:endParaRPr lang="en-US" sz="3200" dirty="0" smtClean="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endParaRPr lang="en-US" sz="2800" dirty="0" smtClean="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200" dirty="0" smtClean="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p:cNvSpPr/>
          <p:nvPr/>
        </p:nvSpPr>
        <p:spPr>
          <a:xfrm>
            <a:off x="1" y="6684209"/>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Tree>
    <p:extLst>
      <p:ext uri="{BB962C8B-B14F-4D97-AF65-F5344CB8AC3E}">
        <p14:creationId xmlns:p14="http://schemas.microsoft.com/office/powerpoint/2010/main" val="2796613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iterate type="lt">
                                    <p:tmPct val="10000"/>
                                  </p:iterate>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ppt_x"/>
                                          </p:val>
                                        </p:tav>
                                        <p:tav tm="100000">
                                          <p:val>
                                            <p:strVal val="#ppt_x"/>
                                          </p:val>
                                        </p:tav>
                                      </p:tavLst>
                                    </p:anim>
                                    <p:anim calcmode="lin" valueType="num">
                                      <p:cBhvr additive="base">
                                        <p:cTn id="12" dur="10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iterate type="lt">
                                    <p:tmPct val="10000"/>
                                  </p:iterate>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1000" fill="hold"/>
                                        <p:tgtEl>
                                          <p:spTgt spid="10"/>
                                        </p:tgtEl>
                                        <p:attrNameLst>
                                          <p:attrName>ppt_x</p:attrName>
                                        </p:attrNameLst>
                                      </p:cBhvr>
                                      <p:tavLst>
                                        <p:tav tm="0">
                                          <p:val>
                                            <p:strVal val="#ppt_x"/>
                                          </p:val>
                                        </p:tav>
                                        <p:tav tm="100000">
                                          <p:val>
                                            <p:strVal val="#ppt_x"/>
                                          </p:val>
                                        </p:tav>
                                      </p:tavLst>
                                    </p:anim>
                                    <p:anim calcmode="lin" valueType="num">
                                      <p:cBhvr additive="base">
                                        <p:cTn id="16"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circle(in)">
                                      <p:cBhvr>
                                        <p:cTn id="21" dur="20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circle(in)">
                                      <p:cBhvr>
                                        <p:cTn id="26" dur="20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circle(in)">
                                      <p:cBhvr>
                                        <p:cTn id="31"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2" grpId="0" animBg="1"/>
      <p:bldP spid="13"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855" y="13855"/>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Rectangle 4"/>
          <p:cNvSpPr/>
          <p:nvPr/>
        </p:nvSpPr>
        <p:spPr>
          <a:xfrm>
            <a:off x="1" y="6684209"/>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pic>
        <p:nvPicPr>
          <p:cNvPr id="6" name="Picture 5"/>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8333" l="1268" r="95246">
                        <a14:foregroundMark x1="18700" y1="24762" x2="35341" y2="35714"/>
                        <a14:foregroundMark x1="37559" y1="22857" x2="19968" y2="36190"/>
                        <a14:foregroundMark x1="23930" y1="20952" x2="24881" y2="24524"/>
                        <a14:foregroundMark x1="24881" y1="20000" x2="37718" y2="21190"/>
                        <a14:foregroundMark x1="51506" y1="20476" x2="63391" y2="36429"/>
                        <a14:foregroundMark x1="66086" y1="22857" x2="63550" y2="32857"/>
                        <a14:foregroundMark x1="50713" y1="20952" x2="51664" y2="35000"/>
                        <a14:foregroundMark x1="40412" y1="63095" x2="58637" y2="50000"/>
                        <a14:foregroundMark x1="41521" y1="57143" x2="43106" y2="56667"/>
                        <a14:foregroundMark x1="11410" y1="74048" x2="25198" y2="62143"/>
                        <a14:foregroundMark x1="8558" y1="58095" x2="21712" y2="54524"/>
                        <a14:foregroundMark x1="19810" y1="50476" x2="19810" y2="55714"/>
                        <a14:foregroundMark x1="9667" y1="57381" x2="11252" y2="73095"/>
                        <a14:foregroundMark x1="17433" y1="26429" x2="17433" y2="38810"/>
                        <a14:foregroundMark x1="17591" y1="40952" x2="29794" y2="41190"/>
                        <a14:foregroundMark x1="39144" y1="21429" x2="35341" y2="34286"/>
                        <a14:foregroundMark x1="49128" y1="18810" x2="47385" y2="35714"/>
                        <a14:foregroundMark x1="50079" y1="20000" x2="64025" y2="14048"/>
                        <a14:foregroundMark x1="64025" y1="14048" x2="66719" y2="24286"/>
                        <a14:foregroundMark x1="72425" y1="51667" x2="89382" y2="50714"/>
                        <a14:foregroundMark x1="83518" y1="45476" x2="85578" y2="36429"/>
                        <a14:foregroundMark x1="86688" y1="48095" x2="90333" y2="43810"/>
                        <a14:foregroundMark x1="82409" y1="46667" x2="80032" y2="37619"/>
                        <a14:foregroundMark x1="88273" y1="41667" x2="85737" y2="45238"/>
                        <a14:foregroundMark x1="76545" y1="53571" x2="72900" y2="65238"/>
                        <a14:foregroundMark x1="79239" y1="56667" x2="77813" y2="64762"/>
                        <a14:foregroundMark x1="84311" y1="57381" x2="83201" y2="65238"/>
                        <a14:foregroundMark x1="88273" y1="56905" x2="86529" y2="66429"/>
                        <a14:foregroundMark x1="89699" y1="54048" x2="89382" y2="67619"/>
                        <a14:foregroundMark x1="37876" y1="74524" x2="37242" y2="93810"/>
                        <a14:foregroundMark x1="40412" y1="75476" x2="41680" y2="93810"/>
                        <a14:foregroundMark x1="33597" y1="75476" x2="32805" y2="91905"/>
                        <a14:foregroundMark x1="30745" y1="79286" x2="29477" y2="90714"/>
                        <a14:foregroundMark x1="29952" y1="74286" x2="43582" y2="74048"/>
                        <a14:foregroundMark x1="29794" y1="72381" x2="27892" y2="82619"/>
                        <a14:foregroundMark x1="70840" y1="71667" x2="70206" y2="76429"/>
                        <a14:foregroundMark x1="63550" y1="90238" x2="61014" y2="95476"/>
                        <a14:foregroundMark x1="77179" y1="89762" x2="82726" y2="89762"/>
                        <a14:foregroundMark x1="78288" y1="79048" x2="82092" y2="88571"/>
                        <a14:foregroundMark x1="63074" y1="72857" x2="71949" y2="71190"/>
                        <a14:foregroundMark x1="51506" y1="62857" x2="63074" y2="54762"/>
                        <a14:foregroundMark x1="41204" y1="56667" x2="49128" y2="45000"/>
                        <a14:foregroundMark x1="50079" y1="45000" x2="62282" y2="50952"/>
                        <a14:foregroundMark x1="62916" y1="50952" x2="62758" y2="54524"/>
                      </a14:backgroundRemoval>
                    </a14:imgEffect>
                  </a14:imgLayer>
                </a14:imgProps>
              </a:ext>
              <a:ext uri="{28A0092B-C50C-407E-A947-70E740481C1C}">
                <a14:useLocalDpi xmlns:a14="http://schemas.microsoft.com/office/drawing/2010/main" val="0"/>
              </a:ext>
            </a:extLst>
          </a:blip>
          <a:srcRect/>
          <a:stretch>
            <a:fillRect/>
          </a:stretch>
        </p:blipFill>
        <p:spPr bwMode="auto">
          <a:xfrm>
            <a:off x="1" y="990600"/>
            <a:ext cx="12178144"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6"/>
          <p:cNvSpPr/>
          <p:nvPr/>
        </p:nvSpPr>
        <p:spPr>
          <a:xfrm>
            <a:off x="-20782" y="304800"/>
            <a:ext cx="609600" cy="6096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3200" b="1" dirty="0">
                <a:solidFill>
                  <a:schemeClr val="bg1"/>
                </a:solidFill>
                <a:latin typeface="Arial Rounded MT Bold" pitchFamily="34" charset="0"/>
                <a:cs typeface="Times New Roman" pitchFamily="18" charset="0"/>
              </a:rPr>
              <a:t>6</a:t>
            </a:r>
          </a:p>
        </p:txBody>
      </p:sp>
      <p:sp>
        <p:nvSpPr>
          <p:cNvPr id="9" name="TextBox 8"/>
          <p:cNvSpPr txBox="1"/>
          <p:nvPr/>
        </p:nvSpPr>
        <p:spPr>
          <a:xfrm>
            <a:off x="761999" y="329673"/>
            <a:ext cx="11416145" cy="954059"/>
          </a:xfrm>
          <a:prstGeom prst="rect">
            <a:avLst/>
          </a:prstGeom>
          <a:noFill/>
        </p:spPr>
        <p:txBody>
          <a:bodyPr wrap="square" lIns="91391" tIns="45696" rIns="91391" bIns="45696" rtlCol="0">
            <a:spAutoFit/>
          </a:bodyPr>
          <a:lstStyle/>
          <a:p>
            <a:pPr algn="just"/>
            <a:r>
              <a:rPr lang="en-US" sz="2800" b="1" dirty="0" smtClean="0">
                <a:latin typeface="Arial-SGK-TV" pitchFamily="2" charset="0"/>
                <a:ea typeface="Arial-Rounded" pitchFamily="34" charset="0"/>
                <a:cs typeface="Arial-SGK-TV" pitchFamily="2" charset="0"/>
              </a:rPr>
              <a:t>Quan sát tranh và nói về một hiện tượng thiên nhiên mà em đã thấy</a:t>
            </a:r>
            <a:endParaRPr lang="en-US" sz="2800" b="1" dirty="0">
              <a:latin typeface="Arial-SGK-TV" pitchFamily="2" charset="0"/>
              <a:ea typeface="Arial-Rounded" pitchFamily="34" charset="0"/>
              <a:cs typeface="Arial-SGK-TV" pitchFamily="2" charset="0"/>
            </a:endParaRPr>
          </a:p>
        </p:txBody>
      </p:sp>
      <p:sp>
        <p:nvSpPr>
          <p:cNvPr id="11" name="TextBox 10"/>
          <p:cNvSpPr txBox="1"/>
          <p:nvPr/>
        </p:nvSpPr>
        <p:spPr>
          <a:xfrm>
            <a:off x="117764" y="4771837"/>
            <a:ext cx="11928762" cy="1815833"/>
          </a:xfrm>
          <a:prstGeom prst="rect">
            <a:avLst/>
          </a:prstGeom>
          <a:noFill/>
        </p:spPr>
        <p:txBody>
          <a:bodyPr wrap="square" lIns="91391" tIns="45696" rIns="91391" bIns="45696" rtlCol="0">
            <a:spAutoFit/>
          </a:bodyPr>
          <a:lstStyle/>
          <a:p>
            <a:pPr algn="just"/>
            <a:r>
              <a:rPr lang="en-US" sz="2800" b="1" dirty="0" smtClean="0">
                <a:latin typeface="Arial-SGK-TV" pitchFamily="2" charset="0"/>
                <a:ea typeface="Arial-Rounded" pitchFamily="34" charset="0"/>
                <a:cs typeface="Arial-SGK-TV" pitchFamily="2" charset="0"/>
              </a:rPr>
              <a:t>Em thấy hiện tượng thiên nhiên nào trong tranh? Em biết gì về những hiện tượng thiên nhiên đó? Hiện tượng thiên nhiên mà em muốn nói là hiện tượng thiên nhiên gì? Em nhìn thấy hiện tượng đó ở đâu, vào lúc nào? Hiện tượng đó có những đặc điểm gì?</a:t>
            </a:r>
            <a:endParaRPr lang="en-US" sz="2800" b="1" dirty="0">
              <a:latin typeface="Arial-SGK-TV" pitchFamily="2" charset="0"/>
              <a:ea typeface="Arial-Rounded" pitchFamily="34" charset="0"/>
              <a:cs typeface="Arial-SGK-TV" pitchFamily="2" charset="0"/>
            </a:endParaRPr>
          </a:p>
        </p:txBody>
      </p:sp>
    </p:spTree>
    <p:extLst>
      <p:ext uri="{BB962C8B-B14F-4D97-AF65-F5344CB8AC3E}">
        <p14:creationId xmlns:p14="http://schemas.microsoft.com/office/powerpoint/2010/main" val="3242203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12" accel="30000" fill="hold" grpId="0" nodeType="afterEffect">
                                  <p:stCondLst>
                                    <p:cond delay="0"/>
                                  </p:stCondLst>
                                  <p:iterate type="lt">
                                    <p:tmPct val="10000"/>
                                  </p:iterate>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1000" fill="hold"/>
                                        <p:tgtEl>
                                          <p:spTgt spid="11"/>
                                        </p:tgtEl>
                                        <p:attrNameLst>
                                          <p:attrName>ppt_x</p:attrName>
                                        </p:attrNameLst>
                                      </p:cBhvr>
                                      <p:tavLst>
                                        <p:tav tm="0">
                                          <p:val>
                                            <p:strVal val="0-#ppt_w/2"/>
                                          </p:val>
                                        </p:tav>
                                        <p:tav tm="100000">
                                          <p:val>
                                            <p:strVal val="#ppt_x"/>
                                          </p:val>
                                        </p:tav>
                                      </p:tavLst>
                                    </p:anim>
                                    <p:anim calcmode="lin" valueType="num">
                                      <p:cBhvr additive="base">
                                        <p:cTn id="13"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855" y="13855"/>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Rectangle 4"/>
          <p:cNvSpPr/>
          <p:nvPr/>
        </p:nvSpPr>
        <p:spPr>
          <a:xfrm>
            <a:off x="1" y="6684209"/>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6" name="Oval 5"/>
          <p:cNvSpPr/>
          <p:nvPr/>
        </p:nvSpPr>
        <p:spPr>
          <a:xfrm>
            <a:off x="-20782" y="304800"/>
            <a:ext cx="609600" cy="6096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3200" b="1" dirty="0">
                <a:solidFill>
                  <a:schemeClr val="bg1"/>
                </a:solidFill>
                <a:latin typeface="Arial Rounded MT Bold" pitchFamily="34" charset="0"/>
                <a:cs typeface="Times New Roman" pitchFamily="18" charset="0"/>
              </a:rPr>
              <a:t>6</a:t>
            </a:r>
          </a:p>
        </p:txBody>
      </p:sp>
      <p:sp>
        <p:nvSpPr>
          <p:cNvPr id="7" name="TextBox 6"/>
          <p:cNvSpPr txBox="1"/>
          <p:nvPr/>
        </p:nvSpPr>
        <p:spPr>
          <a:xfrm>
            <a:off x="761999" y="329673"/>
            <a:ext cx="11416145" cy="1077170"/>
          </a:xfrm>
          <a:prstGeom prst="rect">
            <a:avLst/>
          </a:prstGeom>
          <a:noFill/>
        </p:spPr>
        <p:txBody>
          <a:bodyPr wrap="square" lIns="91391" tIns="45696" rIns="91391" bIns="45696" rtlCol="0">
            <a:spAutoFit/>
          </a:bodyPr>
          <a:lstStyle/>
          <a:p>
            <a:pPr algn="just"/>
            <a:r>
              <a:rPr lang="en-US" sz="3200" b="1" dirty="0" smtClean="0">
                <a:latin typeface="Arial-SGK-TV" pitchFamily="2" charset="0"/>
                <a:ea typeface="Arial-Rounded" pitchFamily="34" charset="0"/>
                <a:cs typeface="Arial-SGK-TV" pitchFamily="2" charset="0"/>
              </a:rPr>
              <a:t>Quan sát tranh và nói về một hiện tượng thiên nhiên mà em đã thấy</a:t>
            </a:r>
            <a:endParaRPr lang="en-US" sz="3200" b="1" dirty="0">
              <a:latin typeface="Arial-SGK-TV" pitchFamily="2" charset="0"/>
              <a:ea typeface="Arial-Rounded" pitchFamily="34" charset="0"/>
              <a:cs typeface="Arial-SGK-TV" pitchFamily="2"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2233" y="1252721"/>
            <a:ext cx="2734367" cy="1775310"/>
          </a:xfrm>
          <a:prstGeom prst="ellipse">
            <a:avLst/>
          </a:prstGeom>
          <a:ln>
            <a:noFill/>
          </a:ln>
          <a:effectLst>
            <a:softEdge rad="112500"/>
          </a:effec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8400" y="3054632"/>
            <a:ext cx="2424544" cy="1898367"/>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17380" y="3843824"/>
            <a:ext cx="2360764" cy="2002889"/>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856" y="3843824"/>
            <a:ext cx="2881744" cy="2145621"/>
          </a:xfrm>
          <a:prstGeom prst="ellipse">
            <a:avLst/>
          </a:prstGeom>
          <a:ln>
            <a:noFill/>
          </a:ln>
          <a:effectLst>
            <a:softEdge rad="112500"/>
          </a:effectLst>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76599" y="3843824"/>
            <a:ext cx="2799603" cy="1857500"/>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53400" y="1197582"/>
            <a:ext cx="3657600" cy="1663357"/>
          </a:xfrm>
          <a:prstGeom prst="rect">
            <a:avLst/>
          </a:prstGeom>
        </p:spPr>
      </p:pic>
      <p:pic>
        <p:nvPicPr>
          <p:cNvPr id="22" name="Picture 2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33800" y="1013668"/>
            <a:ext cx="3886200" cy="1847271"/>
          </a:xfrm>
          <a:prstGeom prst="ellipse">
            <a:avLst/>
          </a:prstGeom>
          <a:ln>
            <a:noFill/>
          </a:ln>
          <a:effectLst>
            <a:softEdge rad="112500"/>
          </a:effectLst>
        </p:spPr>
      </p:pic>
      <p:sp>
        <p:nvSpPr>
          <p:cNvPr id="23" name="Rectangle 22"/>
          <p:cNvSpPr/>
          <p:nvPr/>
        </p:nvSpPr>
        <p:spPr>
          <a:xfrm>
            <a:off x="542233" y="2651678"/>
            <a:ext cx="2416046" cy="830997"/>
          </a:xfrm>
          <a:prstGeom prst="rect">
            <a:avLst/>
          </a:prstGeom>
        </p:spPr>
        <p:txBody>
          <a:bodyPr wrap="none">
            <a:spAutoFit/>
          </a:bodyPr>
          <a:lstStyle/>
          <a:p>
            <a:pPr lvl="0" algn="just"/>
            <a:r>
              <a:rPr lang="en-US" sz="2400" b="1" dirty="0" smtClean="0">
                <a:solidFill>
                  <a:prstClr val="black"/>
                </a:solidFill>
                <a:latin typeface="Arial-Rounded" pitchFamily="34" charset="0"/>
                <a:ea typeface="Arial-Rounded" pitchFamily="34" charset="0"/>
                <a:cs typeface="Arial-Rounded" pitchFamily="34" charset="0"/>
              </a:rPr>
              <a:t>Hình 1: </a:t>
            </a:r>
          </a:p>
          <a:p>
            <a:pPr lvl="0" algn="just"/>
            <a:r>
              <a:rPr lang="en-US" sz="2400" b="1" dirty="0" smtClean="0">
                <a:solidFill>
                  <a:prstClr val="black"/>
                </a:solidFill>
                <a:latin typeface="Arial-Rounded" pitchFamily="34" charset="0"/>
                <a:ea typeface="Arial-Rounded" pitchFamily="34" charset="0"/>
                <a:cs typeface="Arial-Rounded" pitchFamily="34" charset="0"/>
              </a:rPr>
              <a:t>Mặt trời khi nắng </a:t>
            </a:r>
            <a:endParaRPr lang="en-US" sz="2400" b="1" dirty="0">
              <a:solidFill>
                <a:prstClr val="black"/>
              </a:solidFill>
              <a:latin typeface="Arial Rounded MT Bold" pitchFamily="34" charset="0"/>
              <a:ea typeface="Arial-Rounded" pitchFamily="34" charset="0"/>
              <a:cs typeface="Arial-Rounded" pitchFamily="34" charset="0"/>
            </a:endParaRPr>
          </a:p>
        </p:txBody>
      </p:sp>
      <p:sp>
        <p:nvSpPr>
          <p:cNvPr id="24" name="Rectangle 23"/>
          <p:cNvSpPr/>
          <p:nvPr/>
        </p:nvSpPr>
        <p:spPr>
          <a:xfrm>
            <a:off x="4432039" y="2829656"/>
            <a:ext cx="2468946" cy="461665"/>
          </a:xfrm>
          <a:prstGeom prst="rect">
            <a:avLst/>
          </a:prstGeom>
        </p:spPr>
        <p:txBody>
          <a:bodyPr wrap="none">
            <a:spAutoFit/>
          </a:bodyPr>
          <a:lstStyle/>
          <a:p>
            <a:pPr lvl="0" algn="just"/>
            <a:r>
              <a:rPr lang="en-US" sz="2400" b="1" dirty="0" smtClean="0">
                <a:solidFill>
                  <a:prstClr val="black"/>
                </a:solidFill>
                <a:latin typeface="Arial-Rounded" pitchFamily="34" charset="0"/>
                <a:ea typeface="Arial-Rounded" pitchFamily="34" charset="0"/>
                <a:cs typeface="Arial-Rounded" pitchFamily="34" charset="0"/>
              </a:rPr>
              <a:t>Hình 2:  Cầu vồng</a:t>
            </a:r>
            <a:endParaRPr lang="en-US" sz="2400" b="1" dirty="0">
              <a:solidFill>
                <a:prstClr val="black"/>
              </a:solidFill>
              <a:latin typeface="Arial Rounded MT Bold" pitchFamily="34" charset="0"/>
              <a:ea typeface="Arial-Rounded" pitchFamily="34" charset="0"/>
              <a:cs typeface="Arial-Rounded" pitchFamily="34" charset="0"/>
            </a:endParaRPr>
          </a:p>
        </p:txBody>
      </p:sp>
      <p:sp>
        <p:nvSpPr>
          <p:cNvPr id="25" name="Rectangle 24"/>
          <p:cNvSpPr/>
          <p:nvPr/>
        </p:nvSpPr>
        <p:spPr>
          <a:xfrm>
            <a:off x="9102863" y="3104314"/>
            <a:ext cx="2250937" cy="461665"/>
          </a:xfrm>
          <a:prstGeom prst="rect">
            <a:avLst/>
          </a:prstGeom>
        </p:spPr>
        <p:txBody>
          <a:bodyPr wrap="none">
            <a:spAutoFit/>
          </a:bodyPr>
          <a:lstStyle/>
          <a:p>
            <a:pPr lvl="0" algn="just"/>
            <a:r>
              <a:rPr lang="en-US" sz="2400" b="1" dirty="0" smtClean="0">
                <a:solidFill>
                  <a:prstClr val="black"/>
                </a:solidFill>
                <a:latin typeface="Arial-Rounded" pitchFamily="34" charset="0"/>
                <a:ea typeface="Arial-Rounded" pitchFamily="34" charset="0"/>
                <a:cs typeface="Arial-Rounded" pitchFamily="34" charset="0"/>
              </a:rPr>
              <a:t>Hình 3:  sấm sét</a:t>
            </a:r>
            <a:endParaRPr lang="en-US" sz="2400" b="1" dirty="0">
              <a:solidFill>
                <a:prstClr val="black"/>
              </a:solidFill>
              <a:latin typeface="Arial Rounded MT Bold" pitchFamily="34" charset="0"/>
              <a:ea typeface="Arial-Rounded" pitchFamily="34" charset="0"/>
              <a:cs typeface="Arial-Rounded" pitchFamily="34" charset="0"/>
            </a:endParaRPr>
          </a:p>
        </p:txBody>
      </p:sp>
      <p:sp>
        <p:nvSpPr>
          <p:cNvPr id="26" name="Rectangle 25"/>
          <p:cNvSpPr/>
          <p:nvPr/>
        </p:nvSpPr>
        <p:spPr>
          <a:xfrm>
            <a:off x="1" y="6143264"/>
            <a:ext cx="2186817" cy="461665"/>
          </a:xfrm>
          <a:prstGeom prst="rect">
            <a:avLst/>
          </a:prstGeom>
        </p:spPr>
        <p:txBody>
          <a:bodyPr wrap="none">
            <a:spAutoFit/>
          </a:bodyPr>
          <a:lstStyle/>
          <a:p>
            <a:pPr lvl="0" algn="just"/>
            <a:r>
              <a:rPr lang="en-US" sz="2400" b="1" dirty="0" smtClean="0">
                <a:solidFill>
                  <a:prstClr val="black"/>
                </a:solidFill>
                <a:latin typeface="Arial-Rounded" pitchFamily="34" charset="0"/>
                <a:ea typeface="Arial-Rounded" pitchFamily="34" charset="0"/>
                <a:cs typeface="Arial-Rounded" pitchFamily="34" charset="0"/>
              </a:rPr>
              <a:t>Hình 4:  Gió, lốc</a:t>
            </a:r>
            <a:endParaRPr lang="en-US" sz="2400" b="1" dirty="0">
              <a:solidFill>
                <a:prstClr val="black"/>
              </a:solidFill>
              <a:latin typeface="Arial Rounded MT Bold" pitchFamily="34" charset="0"/>
              <a:ea typeface="Arial-Rounded" pitchFamily="34" charset="0"/>
              <a:cs typeface="Arial-Rounded" pitchFamily="34" charset="0"/>
            </a:endParaRPr>
          </a:p>
        </p:txBody>
      </p:sp>
      <p:sp>
        <p:nvSpPr>
          <p:cNvPr id="27" name="Rectangle 26"/>
          <p:cNvSpPr/>
          <p:nvPr/>
        </p:nvSpPr>
        <p:spPr>
          <a:xfrm>
            <a:off x="3067946" y="6131706"/>
            <a:ext cx="3065263" cy="461665"/>
          </a:xfrm>
          <a:prstGeom prst="rect">
            <a:avLst/>
          </a:prstGeom>
        </p:spPr>
        <p:txBody>
          <a:bodyPr wrap="none">
            <a:spAutoFit/>
          </a:bodyPr>
          <a:lstStyle/>
          <a:p>
            <a:pPr lvl="0" algn="just"/>
            <a:r>
              <a:rPr lang="en-US" sz="2400" b="1" dirty="0" smtClean="0">
                <a:solidFill>
                  <a:prstClr val="black"/>
                </a:solidFill>
                <a:latin typeface="Arial-Rounded" pitchFamily="34" charset="0"/>
                <a:ea typeface="Arial-Rounded" pitchFamily="34" charset="0"/>
                <a:cs typeface="Arial-Rounded" pitchFamily="34" charset="0"/>
              </a:rPr>
              <a:t>Hình 5:  trời nhiều mây</a:t>
            </a:r>
            <a:endParaRPr lang="en-US" sz="2400" b="1" dirty="0">
              <a:solidFill>
                <a:prstClr val="black"/>
              </a:solidFill>
              <a:latin typeface="Arial Rounded MT Bold" pitchFamily="34" charset="0"/>
              <a:ea typeface="Arial-Rounded" pitchFamily="34" charset="0"/>
              <a:cs typeface="Arial-Rounded" pitchFamily="34" charset="0"/>
            </a:endParaRPr>
          </a:p>
        </p:txBody>
      </p:sp>
      <p:sp>
        <p:nvSpPr>
          <p:cNvPr id="28" name="Rectangle 27"/>
          <p:cNvSpPr/>
          <p:nvPr/>
        </p:nvSpPr>
        <p:spPr>
          <a:xfrm>
            <a:off x="6328868" y="5228616"/>
            <a:ext cx="3509294" cy="461665"/>
          </a:xfrm>
          <a:prstGeom prst="rect">
            <a:avLst/>
          </a:prstGeom>
        </p:spPr>
        <p:txBody>
          <a:bodyPr wrap="none">
            <a:spAutoFit/>
          </a:bodyPr>
          <a:lstStyle/>
          <a:p>
            <a:pPr lvl="0" algn="just"/>
            <a:r>
              <a:rPr lang="en-US" sz="2400" b="1" dirty="0" smtClean="0">
                <a:solidFill>
                  <a:prstClr val="black"/>
                </a:solidFill>
                <a:latin typeface="Arial-Rounded" pitchFamily="34" charset="0"/>
                <a:ea typeface="Arial-Rounded" pitchFamily="34" charset="0"/>
                <a:cs typeface="Arial-Rounded" pitchFamily="34" charset="0"/>
              </a:rPr>
              <a:t>Hình 6:  mặt trăng buổi tối</a:t>
            </a:r>
            <a:endParaRPr lang="en-US" sz="2400" b="1" dirty="0">
              <a:solidFill>
                <a:prstClr val="black"/>
              </a:solidFill>
              <a:latin typeface="Arial Rounded MT Bold" pitchFamily="34" charset="0"/>
              <a:ea typeface="Arial-Rounded" pitchFamily="34" charset="0"/>
              <a:cs typeface="Arial-Rounded" pitchFamily="34" charset="0"/>
            </a:endParaRPr>
          </a:p>
        </p:txBody>
      </p:sp>
      <p:sp>
        <p:nvSpPr>
          <p:cNvPr id="29" name="Rectangle 28"/>
          <p:cNvSpPr/>
          <p:nvPr/>
        </p:nvSpPr>
        <p:spPr>
          <a:xfrm>
            <a:off x="9817380" y="6115307"/>
            <a:ext cx="1818126" cy="461665"/>
          </a:xfrm>
          <a:prstGeom prst="rect">
            <a:avLst/>
          </a:prstGeom>
        </p:spPr>
        <p:txBody>
          <a:bodyPr wrap="none">
            <a:spAutoFit/>
          </a:bodyPr>
          <a:lstStyle/>
          <a:p>
            <a:pPr lvl="0" algn="just"/>
            <a:r>
              <a:rPr lang="en-US" sz="2400" b="1" dirty="0" smtClean="0">
                <a:solidFill>
                  <a:prstClr val="black"/>
                </a:solidFill>
                <a:latin typeface="Arial-Rounded" pitchFamily="34" charset="0"/>
                <a:ea typeface="Arial-Rounded" pitchFamily="34" charset="0"/>
                <a:cs typeface="Arial-Rounded" pitchFamily="34" charset="0"/>
              </a:rPr>
              <a:t>Hình 7:  mưa</a:t>
            </a:r>
            <a:endParaRPr lang="en-US" sz="2400" b="1" dirty="0">
              <a:solidFill>
                <a:prstClr val="black"/>
              </a:solidFill>
              <a:latin typeface="Arial Rounded MT Bold" pitchFamily="34" charset="0"/>
              <a:ea typeface="Arial-Rounded" pitchFamily="34" charset="0"/>
              <a:cs typeface="Arial-Rounded" pitchFamily="34" charset="0"/>
            </a:endParaRPr>
          </a:p>
        </p:txBody>
      </p:sp>
    </p:spTree>
    <p:extLst>
      <p:ext uri="{BB962C8B-B14F-4D97-AF65-F5344CB8AC3E}">
        <p14:creationId xmlns:p14="http://schemas.microsoft.com/office/powerpoint/2010/main" val="1492248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withEffect">
                                  <p:stCondLst>
                                    <p:cond delay="0"/>
                                  </p:stCondLst>
                                  <p:iterate type="lt">
                                    <p:tmPct val="10000"/>
                                  </p:iterate>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0-#ppt_w/2"/>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12" fill="hold" grpId="0" nodeType="withEffect">
                                  <p:stCondLst>
                                    <p:cond delay="0"/>
                                  </p:stCondLst>
                                  <p:iterate type="lt">
                                    <p:tmPct val="10000"/>
                                  </p:iterate>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0-#ppt_w/2"/>
                                          </p:val>
                                        </p:tav>
                                        <p:tav tm="100000">
                                          <p:val>
                                            <p:strVal val="#ppt_x"/>
                                          </p:val>
                                        </p:tav>
                                      </p:tavLst>
                                    </p:anim>
                                    <p:anim calcmode="lin" valueType="num">
                                      <p:cBhvr additive="base">
                                        <p:cTn id="12" dur="5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12" fill="hold" grpId="0" nodeType="withEffect">
                                  <p:stCondLst>
                                    <p:cond delay="0"/>
                                  </p:stCondLst>
                                  <p:iterate type="lt">
                                    <p:tmPct val="10000"/>
                                  </p:iterate>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0-#ppt_w/2"/>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par>
                                <p:cTn id="17" presetID="2" presetClass="entr" presetSubtype="12" fill="hold" grpId="0" nodeType="withEffect">
                                  <p:stCondLst>
                                    <p:cond delay="0"/>
                                  </p:stCondLst>
                                  <p:iterate type="lt">
                                    <p:tmPct val="10000"/>
                                  </p:iterate>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0-#ppt_w/2"/>
                                          </p:val>
                                        </p:tav>
                                        <p:tav tm="100000">
                                          <p:val>
                                            <p:strVal val="#ppt_x"/>
                                          </p:val>
                                        </p:tav>
                                      </p:tavLst>
                                    </p:anim>
                                    <p:anim calcmode="lin" valueType="num">
                                      <p:cBhvr additive="base">
                                        <p:cTn id="20" dur="500" fill="hold"/>
                                        <p:tgtEl>
                                          <p:spTgt spid="26"/>
                                        </p:tgtEl>
                                        <p:attrNameLst>
                                          <p:attrName>ppt_y</p:attrName>
                                        </p:attrNameLst>
                                      </p:cBhvr>
                                      <p:tavLst>
                                        <p:tav tm="0">
                                          <p:val>
                                            <p:strVal val="1+#ppt_h/2"/>
                                          </p:val>
                                        </p:tav>
                                        <p:tav tm="100000">
                                          <p:val>
                                            <p:strVal val="#ppt_y"/>
                                          </p:val>
                                        </p:tav>
                                      </p:tavLst>
                                    </p:anim>
                                  </p:childTnLst>
                                </p:cTn>
                              </p:par>
                              <p:par>
                                <p:cTn id="21" presetID="2" presetClass="entr" presetSubtype="12" fill="hold" grpId="0" nodeType="withEffect">
                                  <p:stCondLst>
                                    <p:cond delay="0"/>
                                  </p:stCondLst>
                                  <p:iterate type="lt">
                                    <p:tmPct val="10000"/>
                                  </p:iterate>
                                  <p:childTnLst>
                                    <p:set>
                                      <p:cBhvr>
                                        <p:cTn id="22" dur="1" fill="hold">
                                          <p:stCondLst>
                                            <p:cond delay="0"/>
                                          </p:stCondLst>
                                        </p:cTn>
                                        <p:tgtEl>
                                          <p:spTgt spid="27"/>
                                        </p:tgtEl>
                                        <p:attrNameLst>
                                          <p:attrName>style.visibility</p:attrName>
                                        </p:attrNameLst>
                                      </p:cBhvr>
                                      <p:to>
                                        <p:strVal val="visible"/>
                                      </p:to>
                                    </p:set>
                                    <p:anim calcmode="lin" valueType="num">
                                      <p:cBhvr additive="base">
                                        <p:cTn id="23" dur="500" fill="hold"/>
                                        <p:tgtEl>
                                          <p:spTgt spid="27"/>
                                        </p:tgtEl>
                                        <p:attrNameLst>
                                          <p:attrName>ppt_x</p:attrName>
                                        </p:attrNameLst>
                                      </p:cBhvr>
                                      <p:tavLst>
                                        <p:tav tm="0">
                                          <p:val>
                                            <p:strVal val="0-#ppt_w/2"/>
                                          </p:val>
                                        </p:tav>
                                        <p:tav tm="100000">
                                          <p:val>
                                            <p:strVal val="#ppt_x"/>
                                          </p:val>
                                        </p:tav>
                                      </p:tavLst>
                                    </p:anim>
                                    <p:anim calcmode="lin" valueType="num">
                                      <p:cBhvr additive="base">
                                        <p:cTn id="24" dur="500" fill="hold"/>
                                        <p:tgtEl>
                                          <p:spTgt spid="27"/>
                                        </p:tgtEl>
                                        <p:attrNameLst>
                                          <p:attrName>ppt_y</p:attrName>
                                        </p:attrNameLst>
                                      </p:cBhvr>
                                      <p:tavLst>
                                        <p:tav tm="0">
                                          <p:val>
                                            <p:strVal val="1+#ppt_h/2"/>
                                          </p:val>
                                        </p:tav>
                                        <p:tav tm="100000">
                                          <p:val>
                                            <p:strVal val="#ppt_y"/>
                                          </p:val>
                                        </p:tav>
                                      </p:tavLst>
                                    </p:anim>
                                  </p:childTnLst>
                                </p:cTn>
                              </p:par>
                              <p:par>
                                <p:cTn id="25" presetID="2" presetClass="entr" presetSubtype="12" fill="hold" grpId="0" nodeType="withEffect">
                                  <p:stCondLst>
                                    <p:cond delay="0"/>
                                  </p:stCondLst>
                                  <p:iterate type="lt">
                                    <p:tmPct val="10000"/>
                                  </p:iterate>
                                  <p:childTnLst>
                                    <p:set>
                                      <p:cBhvr>
                                        <p:cTn id="26" dur="1" fill="hold">
                                          <p:stCondLst>
                                            <p:cond delay="0"/>
                                          </p:stCondLst>
                                        </p:cTn>
                                        <p:tgtEl>
                                          <p:spTgt spid="28"/>
                                        </p:tgtEl>
                                        <p:attrNameLst>
                                          <p:attrName>style.visibility</p:attrName>
                                        </p:attrNameLst>
                                      </p:cBhvr>
                                      <p:to>
                                        <p:strVal val="visible"/>
                                      </p:to>
                                    </p:set>
                                    <p:anim calcmode="lin" valueType="num">
                                      <p:cBhvr additive="base">
                                        <p:cTn id="27" dur="500" fill="hold"/>
                                        <p:tgtEl>
                                          <p:spTgt spid="28"/>
                                        </p:tgtEl>
                                        <p:attrNameLst>
                                          <p:attrName>ppt_x</p:attrName>
                                        </p:attrNameLst>
                                      </p:cBhvr>
                                      <p:tavLst>
                                        <p:tav tm="0">
                                          <p:val>
                                            <p:strVal val="0-#ppt_w/2"/>
                                          </p:val>
                                        </p:tav>
                                        <p:tav tm="100000">
                                          <p:val>
                                            <p:strVal val="#ppt_x"/>
                                          </p:val>
                                        </p:tav>
                                      </p:tavLst>
                                    </p:anim>
                                    <p:anim calcmode="lin" valueType="num">
                                      <p:cBhvr additive="base">
                                        <p:cTn id="28" dur="500" fill="hold"/>
                                        <p:tgtEl>
                                          <p:spTgt spid="28"/>
                                        </p:tgtEl>
                                        <p:attrNameLst>
                                          <p:attrName>ppt_y</p:attrName>
                                        </p:attrNameLst>
                                      </p:cBhvr>
                                      <p:tavLst>
                                        <p:tav tm="0">
                                          <p:val>
                                            <p:strVal val="1+#ppt_h/2"/>
                                          </p:val>
                                        </p:tav>
                                        <p:tav tm="100000">
                                          <p:val>
                                            <p:strVal val="#ppt_y"/>
                                          </p:val>
                                        </p:tav>
                                      </p:tavLst>
                                    </p:anim>
                                  </p:childTnLst>
                                </p:cTn>
                              </p:par>
                              <p:par>
                                <p:cTn id="29" presetID="2" presetClass="entr" presetSubtype="12" fill="hold" grpId="0" nodeType="withEffect">
                                  <p:stCondLst>
                                    <p:cond delay="0"/>
                                  </p:stCondLst>
                                  <p:iterate type="lt">
                                    <p:tmPct val="10000"/>
                                  </p:iterate>
                                  <p:childTnLst>
                                    <p:set>
                                      <p:cBhvr>
                                        <p:cTn id="30" dur="1" fill="hold">
                                          <p:stCondLst>
                                            <p:cond delay="0"/>
                                          </p:stCondLst>
                                        </p:cTn>
                                        <p:tgtEl>
                                          <p:spTgt spid="29"/>
                                        </p:tgtEl>
                                        <p:attrNameLst>
                                          <p:attrName>style.visibility</p:attrName>
                                        </p:attrNameLst>
                                      </p:cBhvr>
                                      <p:to>
                                        <p:strVal val="visible"/>
                                      </p:to>
                                    </p:set>
                                    <p:anim calcmode="lin" valueType="num">
                                      <p:cBhvr additive="base">
                                        <p:cTn id="31" dur="500" fill="hold"/>
                                        <p:tgtEl>
                                          <p:spTgt spid="29"/>
                                        </p:tgtEl>
                                        <p:attrNameLst>
                                          <p:attrName>ppt_x</p:attrName>
                                        </p:attrNameLst>
                                      </p:cBhvr>
                                      <p:tavLst>
                                        <p:tav tm="0">
                                          <p:val>
                                            <p:strVal val="0-#ppt_w/2"/>
                                          </p:val>
                                        </p:tav>
                                        <p:tav tm="100000">
                                          <p:val>
                                            <p:strVal val="#ppt_x"/>
                                          </p:val>
                                        </p:tav>
                                      </p:tavLst>
                                    </p:anim>
                                    <p:anim calcmode="lin" valueType="num">
                                      <p:cBhvr additive="base">
                                        <p:cTn id="3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P spid="27" grpId="0"/>
      <p:bldP spid="28" grpId="0"/>
      <p:bldP spid="2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4949" y="-126077"/>
            <a:ext cx="3143250" cy="2381250"/>
          </a:xfrm>
          <a:prstGeom prst="ellipse">
            <a:avLst/>
          </a:prstGeom>
          <a:ln>
            <a:noFill/>
          </a:ln>
          <a:effectLst>
            <a:softEdge rad="112500"/>
          </a:effectLst>
        </p:spPr>
      </p:pic>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459" b="100000" l="0" r="100000"/>
                    </a14:imgEffect>
                  </a14:imgLayer>
                </a14:imgProps>
              </a:ext>
              <a:ext uri="{28A0092B-C50C-407E-A947-70E740481C1C}">
                <a14:useLocalDpi xmlns:a14="http://schemas.microsoft.com/office/drawing/2010/main" val="0"/>
              </a:ext>
            </a:extLst>
          </a:blip>
          <a:stretch>
            <a:fillRect/>
          </a:stretch>
        </p:blipFill>
        <p:spPr>
          <a:xfrm>
            <a:off x="5562600" y="1447800"/>
            <a:ext cx="4648200" cy="2076450"/>
          </a:xfrm>
          <a:prstGeom prst="rect">
            <a:avLst/>
          </a:prstGeom>
        </p:spPr>
      </p:pic>
      <p:pic>
        <p:nvPicPr>
          <p:cNvPr id="9" name="Picture 8"/>
          <p:cNvPicPr>
            <a:picLocks noChangeAspect="1"/>
          </p:cNvPicPr>
          <p:nvPr/>
        </p:nvPicPr>
        <p:blipFill rotWithShape="1">
          <a:blip r:embed="rId5">
            <a:extLst>
              <a:ext uri="{BEBA8EAE-BF5A-486C-A8C5-ECC9F3942E4B}">
                <a14:imgProps xmlns:a14="http://schemas.microsoft.com/office/drawing/2010/main">
                  <a14:imgLayer r:embed="rId6">
                    <a14:imgEffect>
                      <a14:backgroundRemoval t="0" b="93917" l="3750" r="98667">
                        <a14:foregroundMark x1="44333" y1="17167" x2="45167" y2="20583"/>
                        <a14:foregroundMark x1="50167" y1="19167" x2="49833" y2="22250"/>
                        <a14:foregroundMark x1="39917" y1="30917" x2="40083" y2="34750"/>
                        <a14:foregroundMark x1="42750" y1="36583" x2="45333" y2="36583"/>
                        <a14:foregroundMark x1="49583" y1="40000" x2="48583" y2="42667"/>
                        <a14:foregroundMark x1="43500" y1="24667" x2="47167" y2="23000"/>
                        <a14:foregroundMark x1="61333" y1="19417" x2="62500" y2="23000"/>
                        <a14:foregroundMark x1="69000" y1="17583" x2="66750" y2="21833"/>
                        <a14:foregroundMark x1="72667" y1="21417" x2="71000" y2="25083"/>
                        <a14:foregroundMark x1="65167" y1="24250" x2="68000" y2="26250"/>
                        <a14:foregroundMark x1="72417" y1="27667" x2="74417" y2="27667"/>
                        <a14:foregroundMark x1="84167" y1="40167" x2="82083" y2="44667"/>
                        <a14:foregroundMark x1="82083" y1="47667" x2="85333" y2="48250"/>
                        <a14:foregroundMark x1="75833" y1="46250" x2="77250" y2="48500"/>
                        <a14:foregroundMark x1="65333" y1="60000" x2="68417" y2="61000"/>
                        <a14:foregroundMark x1="20500" y1="32333" x2="21083" y2="35750"/>
                        <a14:foregroundMark x1="10833" y1="34167" x2="16500" y2="34917"/>
                        <a14:foregroundMark x1="16833" y1="38583" x2="18250" y2="42250"/>
                        <a14:foregroundMark x1="18500" y1="46833" x2="21333" y2="45833"/>
                        <a14:foregroundMark x1="29000" y1="55167" x2="30000" y2="52917"/>
                        <a14:foregroundMark x1="25167" y1="62833" x2="27750" y2="66250"/>
                        <a14:foregroundMark x1="35833" y1="76000" x2="38250" y2="76000"/>
                        <a14:foregroundMark x1="38083" y1="83417" x2="36083" y2="87250"/>
                        <a14:foregroundMark x1="21750" y1="88500" x2="26000" y2="88500"/>
                        <a14:foregroundMark x1="11833" y1="83667" x2="12250" y2="86667"/>
                        <a14:foregroundMark x1="43750" y1="89500" x2="46750" y2="90500"/>
                        <a14:foregroundMark x1="70583" y1="79833" x2="70000" y2="83833"/>
                        <a14:foregroundMark x1="73250" y1="86667" x2="70833" y2="88083"/>
                        <a14:foregroundMark x1="78083" y1="76000" x2="81333" y2="77333"/>
                        <a14:foregroundMark x1="72833" y1="68250" x2="75250" y2="71333"/>
                        <a14:foregroundMark x1="81500" y1="88667" x2="83333" y2="92500"/>
                      </a14:backgroundRemoval>
                    </a14:imgEffect>
                  </a14:imgLayer>
                </a14:imgProps>
              </a:ext>
              <a:ext uri="{28A0092B-C50C-407E-A947-70E740481C1C}">
                <a14:useLocalDpi xmlns:a14="http://schemas.microsoft.com/office/drawing/2010/main" val="0"/>
              </a:ext>
            </a:extLst>
          </a:blip>
          <a:srcRect l="8824" t="15000" r="13235" b="5000"/>
          <a:stretch/>
        </p:blipFill>
        <p:spPr>
          <a:xfrm>
            <a:off x="7886700" y="34636"/>
            <a:ext cx="4038600" cy="3657600"/>
          </a:xfrm>
          <a:prstGeom prst="rect">
            <a:avLst/>
          </a:prstGeom>
        </p:spPr>
      </p:pic>
      <p:pic>
        <p:nvPicPr>
          <p:cNvPr id="10" name="Picture 9"/>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692" b="99769" l="10000" r="95769"/>
                    </a14:imgEffect>
                  </a14:imgLayer>
                </a14:imgProps>
              </a:ext>
              <a:ext uri="{28A0092B-C50C-407E-A947-70E740481C1C}">
                <a14:useLocalDpi xmlns:a14="http://schemas.microsoft.com/office/drawing/2010/main" val="0"/>
              </a:ext>
            </a:extLst>
          </a:blip>
          <a:srcRect l="7936" r="4762"/>
          <a:stretch/>
        </p:blipFill>
        <p:spPr>
          <a:xfrm>
            <a:off x="0" y="457200"/>
            <a:ext cx="2625436" cy="2367395"/>
          </a:xfrm>
          <a:prstGeom prst="rect">
            <a:avLst/>
          </a:prstGeom>
        </p:spPr>
      </p:pic>
      <p:pic>
        <p:nvPicPr>
          <p:cNvPr id="11" name="Picture 10"/>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658250" y="2772301"/>
            <a:ext cx="1048683" cy="812738"/>
          </a:xfrm>
          <a:prstGeom prst="rect">
            <a:avLst/>
          </a:prstGeom>
        </p:spPr>
      </p:pic>
      <p:pic>
        <p:nvPicPr>
          <p:cNvPr id="12" name="Pictur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3511" y="2209800"/>
            <a:ext cx="1039920" cy="914400"/>
          </a:xfrm>
          <a:prstGeom prst="rect">
            <a:avLst/>
          </a:prstGeom>
        </p:spPr>
      </p:pic>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92758" y="2180359"/>
            <a:ext cx="1039920" cy="1248641"/>
          </a:xfrm>
          <a:prstGeom prst="rect">
            <a:avLst/>
          </a:prstGeom>
        </p:spPr>
      </p:pic>
      <p:pic>
        <p:nvPicPr>
          <p:cNvPr id="14" name="Picture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40761" y="2115469"/>
            <a:ext cx="1039920" cy="1008731"/>
          </a:xfrm>
          <a:prstGeom prst="rect">
            <a:avLst/>
          </a:prstGeom>
        </p:spPr>
      </p:pic>
      <p:pic>
        <p:nvPicPr>
          <p:cNvPr id="15" name="Picture 1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550199" y="2313474"/>
            <a:ext cx="1257300" cy="1825336"/>
          </a:xfrm>
          <a:prstGeom prst="rect">
            <a:avLst/>
          </a:prstGeom>
        </p:spPr>
      </p:pic>
      <p:pic>
        <p:nvPicPr>
          <p:cNvPr id="16" name="Pictur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759272" y="2646730"/>
            <a:ext cx="1137329" cy="915213"/>
          </a:xfrm>
          <a:prstGeom prst="rect">
            <a:avLst/>
          </a:prstGeom>
        </p:spPr>
      </p:pic>
      <p:pic>
        <p:nvPicPr>
          <p:cNvPr id="17" name="Picture 16"/>
          <p:cNvPicPr>
            <a:picLocks noChangeAspect="1"/>
          </p:cNvPicPr>
          <p:nvPr/>
        </p:nvPicPr>
        <p:blipFill>
          <a:blip r:embed="rId13" cstate="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648199" y="4458566"/>
            <a:ext cx="1753077" cy="1219200"/>
          </a:xfrm>
          <a:prstGeom prst="rect">
            <a:avLst/>
          </a:prstGeom>
        </p:spPr>
      </p:pic>
      <p:pic>
        <p:nvPicPr>
          <p:cNvPr id="18" name="Picture 17"/>
          <p:cNvPicPr>
            <a:picLocks noChangeAspect="1"/>
          </p:cNvPicPr>
          <p:nvPr/>
        </p:nvPicPr>
        <p:blipFill>
          <a:blip r:embed="rId13" cstate="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105400" y="4492161"/>
            <a:ext cx="1753077" cy="1219200"/>
          </a:xfrm>
          <a:prstGeom prst="rect">
            <a:avLst/>
          </a:prstGeom>
        </p:spPr>
      </p:pic>
      <p:pic>
        <p:nvPicPr>
          <p:cNvPr id="19" name="Picture 18"/>
          <p:cNvPicPr>
            <a:picLocks noChangeAspect="1"/>
          </p:cNvPicPr>
          <p:nvPr/>
        </p:nvPicPr>
        <p:blipFill rotWithShape="1">
          <a:blip r:embed="rId15">
            <a:extLst>
              <a:ext uri="{BEBA8EAE-BF5A-486C-A8C5-ECC9F3942E4B}">
                <a14:imgProps xmlns:a14="http://schemas.microsoft.com/office/drawing/2010/main">
                  <a14:imgLayer r:embed="rId16">
                    <a14:imgEffect>
                      <a14:backgroundRemoval t="10000" b="90000" l="0" r="32889"/>
                    </a14:imgEffect>
                  </a14:imgLayer>
                </a14:imgProps>
              </a:ext>
              <a:ext uri="{28A0092B-C50C-407E-A947-70E740481C1C}">
                <a14:useLocalDpi xmlns:a14="http://schemas.microsoft.com/office/drawing/2010/main" val="0"/>
              </a:ext>
            </a:extLst>
          </a:blip>
          <a:srcRect l="1852" t="35185" r="63490" b="31482"/>
          <a:stretch/>
        </p:blipFill>
        <p:spPr>
          <a:xfrm>
            <a:off x="7769814" y="4881631"/>
            <a:ext cx="1426110" cy="1371600"/>
          </a:xfrm>
          <a:prstGeom prst="rect">
            <a:avLst/>
          </a:prstGeom>
        </p:spPr>
      </p:pic>
      <p:pic>
        <p:nvPicPr>
          <p:cNvPr id="20" name="Picture 19"/>
          <p:cNvPicPr>
            <a:picLocks noChangeAspect="1"/>
          </p:cNvPicPr>
          <p:nvPr/>
        </p:nvPicPr>
        <p:blipFill rotWithShape="1">
          <a:blip r:embed="rId17">
            <a:extLst>
              <a:ext uri="{BEBA8EAE-BF5A-486C-A8C5-ECC9F3942E4B}">
                <a14:imgProps xmlns:a14="http://schemas.microsoft.com/office/drawing/2010/main">
                  <a14:imgLayer r:embed="rId16">
                    <a14:imgEffect>
                      <a14:backgroundRemoval t="1778" b="96000" l="0" r="100000">
                        <a14:foregroundMark x1="42000" y1="55111" x2="48000" y2="66222"/>
                        <a14:foregroundMark x1="47556" y1="51111" x2="51111" y2="64667"/>
                        <a14:foregroundMark x1="55778" y1="48222" x2="55333" y2="64000"/>
                      </a14:backgroundRemoval>
                    </a14:imgEffect>
                  </a14:imgLayer>
                </a14:imgProps>
              </a:ext>
              <a:ext uri="{28A0092B-C50C-407E-A947-70E740481C1C}">
                <a14:useLocalDpi xmlns:a14="http://schemas.microsoft.com/office/drawing/2010/main" val="0"/>
              </a:ext>
            </a:extLst>
          </a:blip>
          <a:srcRect l="34856" t="33318" r="33663" b="31496"/>
          <a:stretch/>
        </p:blipFill>
        <p:spPr>
          <a:xfrm>
            <a:off x="11049000" y="4728834"/>
            <a:ext cx="1295400" cy="1447801"/>
          </a:xfrm>
          <a:prstGeom prst="rect">
            <a:avLst/>
          </a:prstGeom>
        </p:spPr>
      </p:pic>
      <p:pic>
        <p:nvPicPr>
          <p:cNvPr id="21" name="Picture 20"/>
          <p:cNvPicPr>
            <a:picLocks noChangeAspect="1"/>
          </p:cNvPicPr>
          <p:nvPr/>
        </p:nvPicPr>
        <p:blipFill>
          <a:blip r:embed="rId13" cstate="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84018" y="3524250"/>
            <a:ext cx="2438400" cy="2438400"/>
          </a:xfrm>
          <a:prstGeom prst="rect">
            <a:avLst/>
          </a:prstGeom>
        </p:spPr>
      </p:pic>
      <p:pic>
        <p:nvPicPr>
          <p:cNvPr id="22" name="Picture 21"/>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305550" y="29350"/>
            <a:ext cx="1581150" cy="1554718"/>
          </a:xfrm>
          <a:prstGeom prst="ellipse">
            <a:avLst/>
          </a:prstGeom>
          <a:ln>
            <a:noFill/>
          </a:ln>
          <a:effectLst>
            <a:softEdge rad="112500"/>
          </a:effectLst>
        </p:spPr>
      </p:pic>
      <p:pic>
        <p:nvPicPr>
          <p:cNvPr id="23" name="Picture 22"/>
          <p:cNvPicPr>
            <a:picLocks noChangeAspect="1"/>
          </p:cNvPicPr>
          <p:nvPr/>
        </p:nvPicPr>
        <p:blipFill>
          <a:blip r:embed="rId19" cstate="print">
            <a:extLst>
              <a:ext uri="{BEBA8EAE-BF5A-486C-A8C5-ECC9F3942E4B}">
                <a14:imgProps xmlns:a14="http://schemas.microsoft.com/office/drawing/2010/main">
                  <a14:imgLayer r:embed="rId20">
                    <a14:imgEffect>
                      <a14:backgroundRemoval t="5692" b="96000" l="9963" r="89851">
                        <a14:foregroundMark x1="35196" y1="28154" x2="39385" y2="29231"/>
                        <a14:foregroundMark x1="55121" y1="30615" x2="58845" y2="32692"/>
                        <a14:foregroundMark x1="69088" y1="20077" x2="69088" y2="23923"/>
                        <a14:foregroundMark x1="35196" y1="13462" x2="35196" y2="17308"/>
                      </a14:backgroundRemoval>
                    </a14:imgEffect>
                  </a14:imgLayer>
                </a14:imgProps>
              </a:ext>
              <a:ext uri="{28A0092B-C50C-407E-A947-70E740481C1C}">
                <a14:useLocalDpi xmlns:a14="http://schemas.microsoft.com/office/drawing/2010/main" val="0"/>
              </a:ext>
            </a:extLst>
          </a:blip>
          <a:stretch>
            <a:fillRect/>
          </a:stretch>
        </p:blipFill>
        <p:spPr>
          <a:xfrm>
            <a:off x="8691511" y="3858491"/>
            <a:ext cx="2357489" cy="2419350"/>
          </a:xfrm>
          <a:prstGeom prst="rect">
            <a:avLst/>
          </a:prstGeom>
        </p:spPr>
      </p:pic>
      <p:pic>
        <p:nvPicPr>
          <p:cNvPr id="24" name="Picture 23"/>
          <p:cNvPicPr>
            <a:picLocks noChangeAspect="1"/>
          </p:cNvPicPr>
          <p:nvPr/>
        </p:nvPicPr>
        <p:blipFill rotWithShape="1">
          <a:blip r:embed="rId21" cstate="print">
            <a:extLst>
              <a:ext uri="{BEBA8EAE-BF5A-486C-A8C5-ECC9F3942E4B}">
                <a14:imgProps xmlns:a14="http://schemas.microsoft.com/office/drawing/2010/main">
                  <a14:imgLayer r:embed="rId22">
                    <a14:imgEffect>
                      <a14:backgroundRemoval t="10000" b="90000" l="0" r="90000">
                        <a14:foregroundMark x1="39538" y1="17248" x2="37769" y2="28899"/>
                      </a14:backgroundRemoval>
                    </a14:imgEffect>
                  </a14:imgLayer>
                </a14:imgProps>
              </a:ext>
              <a:ext uri="{28A0092B-C50C-407E-A947-70E740481C1C}">
                <a14:useLocalDpi xmlns:a14="http://schemas.microsoft.com/office/drawing/2010/main" val="0"/>
              </a:ext>
            </a:extLst>
          </a:blip>
          <a:srcRect l="2879" t="11468" r="52891" b="10549"/>
          <a:stretch/>
        </p:blipFill>
        <p:spPr>
          <a:xfrm>
            <a:off x="1677769" y="4409208"/>
            <a:ext cx="1398310" cy="1551709"/>
          </a:xfrm>
          <a:prstGeom prst="rect">
            <a:avLst/>
          </a:prstGeom>
        </p:spPr>
      </p:pic>
      <p:pic>
        <p:nvPicPr>
          <p:cNvPr id="25" name="Picture 24"/>
          <p:cNvPicPr>
            <a:picLocks noChangeAspect="1"/>
          </p:cNvPicPr>
          <p:nvPr/>
        </p:nvPicPr>
        <p:blipFill rotWithShape="1">
          <a:blip r:embed="rId23" cstate="print">
            <a:extLst>
              <a:ext uri="{BEBA8EAE-BF5A-486C-A8C5-ECC9F3942E4B}">
                <a14:imgProps xmlns:a14="http://schemas.microsoft.com/office/drawing/2010/main">
                  <a14:imgLayer r:embed="rId24">
                    <a14:imgEffect>
                      <a14:backgroundRemoval t="0" b="100000" l="10000" r="98231">
                        <a14:foregroundMark x1="78692" y1="13119" x2="66462" y2="61009"/>
                      </a14:backgroundRemoval>
                    </a14:imgEffect>
                  </a14:imgLayer>
                </a14:imgProps>
              </a:ext>
              <a:ext uri="{28A0092B-C50C-407E-A947-70E740481C1C}">
                <a14:useLocalDpi xmlns:a14="http://schemas.microsoft.com/office/drawing/2010/main" val="0"/>
              </a:ext>
            </a:extLst>
          </a:blip>
          <a:srcRect l="53845" t="8716" r="5770" b="2294"/>
          <a:stretch/>
        </p:blipFill>
        <p:spPr>
          <a:xfrm>
            <a:off x="3829413" y="4458566"/>
            <a:ext cx="1228718" cy="1645902"/>
          </a:xfrm>
          <a:prstGeom prst="rect">
            <a:avLst/>
          </a:prstGeom>
        </p:spPr>
      </p:pic>
      <p:pic>
        <p:nvPicPr>
          <p:cNvPr id="26" name="Picture 25"/>
          <p:cNvPicPr>
            <a:picLocks noChangeAspect="1"/>
          </p:cNvPicPr>
          <p:nvPr/>
        </p:nvPicPr>
        <p:blipFill>
          <a:blip r:embed="rId25">
            <a:extLst>
              <a:ext uri="{BEBA8EAE-BF5A-486C-A8C5-ECC9F3942E4B}">
                <a14:imgProps xmlns:a14="http://schemas.microsoft.com/office/drawing/2010/main">
                  <a14:imgLayer r:embed="rId26">
                    <a14:imgEffect>
                      <a14:backgroundRemoval t="400" b="99600" l="9664" r="89916"/>
                    </a14:imgEffect>
                  </a14:imgLayer>
                </a14:imgProps>
              </a:ext>
              <a:ext uri="{28A0092B-C50C-407E-A947-70E740481C1C}">
                <a14:useLocalDpi xmlns:a14="http://schemas.microsoft.com/office/drawing/2010/main" val="0"/>
              </a:ext>
            </a:extLst>
          </a:blip>
          <a:stretch>
            <a:fillRect/>
          </a:stretch>
        </p:blipFill>
        <p:spPr>
          <a:xfrm>
            <a:off x="3883105" y="2139775"/>
            <a:ext cx="2406492" cy="2442441"/>
          </a:xfrm>
          <a:prstGeom prst="rect">
            <a:avLst/>
          </a:prstGeom>
        </p:spPr>
      </p:pic>
      <p:pic>
        <p:nvPicPr>
          <p:cNvPr id="28" name="Picture 27"/>
          <p:cNvPicPr>
            <a:picLocks noChangeAspect="1"/>
          </p:cNvPicPr>
          <p:nvPr/>
        </p:nvPicPr>
        <p:blipFill>
          <a:blip r:embed="rId27">
            <a:extLst>
              <a:ext uri="{BEBA8EAE-BF5A-486C-A8C5-ECC9F3942E4B}">
                <a14:imgProps xmlns:a14="http://schemas.microsoft.com/office/drawing/2010/main">
                  <a14:imgLayer r:embed="rId28">
                    <a14:imgEffect>
                      <a14:backgroundRemoval t="10000" b="90000" l="4000" r="100000"/>
                    </a14:imgEffect>
                  </a14:imgLayer>
                </a14:imgProps>
              </a:ext>
              <a:ext uri="{28A0092B-C50C-407E-A947-70E740481C1C}">
                <a14:useLocalDpi xmlns:a14="http://schemas.microsoft.com/office/drawing/2010/main" val="0"/>
              </a:ext>
            </a:extLst>
          </a:blip>
          <a:stretch>
            <a:fillRect/>
          </a:stretch>
        </p:blipFill>
        <p:spPr>
          <a:xfrm>
            <a:off x="-107129" y="-41757"/>
            <a:ext cx="2153327" cy="1572075"/>
          </a:xfrm>
          <a:prstGeom prst="rect">
            <a:avLst/>
          </a:prstGeom>
        </p:spPr>
      </p:pic>
      <p:pic>
        <p:nvPicPr>
          <p:cNvPr id="29" name="Picture 28"/>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9675385" y="1033966"/>
            <a:ext cx="1070829" cy="1175834"/>
          </a:xfrm>
          <a:prstGeom prst="rect">
            <a:avLst/>
          </a:prstGeom>
        </p:spPr>
      </p:pic>
      <p:pic>
        <p:nvPicPr>
          <p:cNvPr id="30" name="Picture 29"/>
          <p:cNvPicPr>
            <a:picLocks noChangeAspect="1"/>
          </p:cNvPicPr>
          <p:nvPr/>
        </p:nvPicPr>
        <p:blipFill>
          <a:blip r:embed="rId30">
            <a:extLst>
              <a:ext uri="{BEBA8EAE-BF5A-486C-A8C5-ECC9F3942E4B}">
                <a14:imgProps xmlns:a14="http://schemas.microsoft.com/office/drawing/2010/main">
                  <a14:imgLayer r:embed="rId31">
                    <a14:imgEffect>
                      <a14:backgroundRemoval t="0" b="99517" l="0" r="99180">
                        <a14:foregroundMark x1="30328" y1="42512" x2="22131" y2="93720"/>
                        <a14:foregroundMark x1="23361" y1="42029" x2="15984" y2="62319"/>
                        <a14:foregroundMark x1="27869" y1="31401" x2="34016" y2="31401"/>
                        <a14:foregroundMark x1="54918" y1="40580" x2="61885" y2="41063"/>
                        <a14:foregroundMark x1="86066" y1="57488" x2="86475" y2="69565"/>
                      </a14:backgroundRemoval>
                    </a14:imgEffect>
                  </a14:imgLayer>
                </a14:imgProps>
              </a:ext>
              <a:ext uri="{28A0092B-C50C-407E-A947-70E740481C1C}">
                <a14:useLocalDpi xmlns:a14="http://schemas.microsoft.com/office/drawing/2010/main" val="0"/>
              </a:ext>
            </a:extLst>
          </a:blip>
          <a:stretch>
            <a:fillRect/>
          </a:stretch>
        </p:blipFill>
        <p:spPr>
          <a:xfrm>
            <a:off x="1636655" y="2083458"/>
            <a:ext cx="1628244" cy="1389127"/>
          </a:xfrm>
          <a:prstGeom prst="rect">
            <a:avLst/>
          </a:prstGeom>
        </p:spPr>
      </p:pic>
    </p:spTree>
    <p:extLst>
      <p:ext uri="{BB962C8B-B14F-4D97-AF65-F5344CB8AC3E}">
        <p14:creationId xmlns:p14="http://schemas.microsoft.com/office/powerpoint/2010/main" val="1360740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par>
                                <p:cTn id="8" presetID="32" presetClass="emph" presetSubtype="0" fill="hold" nodeType="withEffect">
                                  <p:stCondLst>
                                    <p:cond delay="0"/>
                                  </p:stCondLst>
                                  <p:childTnLst>
                                    <p:animRot by="120000">
                                      <p:cBhvr>
                                        <p:cTn id="9" dur="50" fill="hold">
                                          <p:stCondLst>
                                            <p:cond delay="0"/>
                                          </p:stCondLst>
                                        </p:cTn>
                                        <p:tgtEl>
                                          <p:spTgt spid="23"/>
                                        </p:tgtEl>
                                        <p:attrNameLst>
                                          <p:attrName>r</p:attrName>
                                        </p:attrNameLst>
                                      </p:cBhvr>
                                    </p:animRot>
                                    <p:animRot by="-240000">
                                      <p:cBhvr>
                                        <p:cTn id="10" dur="100" fill="hold">
                                          <p:stCondLst>
                                            <p:cond delay="100"/>
                                          </p:stCondLst>
                                        </p:cTn>
                                        <p:tgtEl>
                                          <p:spTgt spid="23"/>
                                        </p:tgtEl>
                                        <p:attrNameLst>
                                          <p:attrName>r</p:attrName>
                                        </p:attrNameLst>
                                      </p:cBhvr>
                                    </p:animRot>
                                    <p:animRot by="240000">
                                      <p:cBhvr>
                                        <p:cTn id="11" dur="100" fill="hold">
                                          <p:stCondLst>
                                            <p:cond delay="200"/>
                                          </p:stCondLst>
                                        </p:cTn>
                                        <p:tgtEl>
                                          <p:spTgt spid="23"/>
                                        </p:tgtEl>
                                        <p:attrNameLst>
                                          <p:attrName>r</p:attrName>
                                        </p:attrNameLst>
                                      </p:cBhvr>
                                    </p:animRot>
                                    <p:animRot by="-240000">
                                      <p:cBhvr>
                                        <p:cTn id="12" dur="100" fill="hold">
                                          <p:stCondLst>
                                            <p:cond delay="300"/>
                                          </p:stCondLst>
                                        </p:cTn>
                                        <p:tgtEl>
                                          <p:spTgt spid="23"/>
                                        </p:tgtEl>
                                        <p:attrNameLst>
                                          <p:attrName>r</p:attrName>
                                        </p:attrNameLst>
                                      </p:cBhvr>
                                    </p:animRot>
                                    <p:animRot by="120000">
                                      <p:cBhvr>
                                        <p:cTn id="13" dur="100" fill="hold">
                                          <p:stCondLst>
                                            <p:cond delay="400"/>
                                          </p:stCondLst>
                                        </p:cTn>
                                        <p:tgtEl>
                                          <p:spTgt spid="23"/>
                                        </p:tgtEl>
                                        <p:attrNameLst>
                                          <p:attrName>r</p:attrName>
                                        </p:attrNameLst>
                                      </p:cBhvr>
                                    </p:animRot>
                                  </p:childTnLst>
                                </p:cTn>
                              </p:par>
                            </p:childTnLst>
                          </p:cTn>
                        </p:par>
                        <p:par>
                          <p:cTn id="14" fill="hold">
                            <p:stCondLst>
                              <p:cond delay="2000"/>
                            </p:stCondLst>
                            <p:childTnLst>
                              <p:par>
                                <p:cTn id="15" presetID="32" presetClass="emph" presetSubtype="0" fill="hold" nodeType="afterEffect">
                                  <p:stCondLst>
                                    <p:cond delay="500"/>
                                  </p:stCondLst>
                                  <p:childTnLst>
                                    <p:animRot by="120000">
                                      <p:cBhvr>
                                        <p:cTn id="16" dur="100" fill="hold">
                                          <p:stCondLst>
                                            <p:cond delay="0"/>
                                          </p:stCondLst>
                                        </p:cTn>
                                        <p:tgtEl>
                                          <p:spTgt spid="24"/>
                                        </p:tgtEl>
                                        <p:attrNameLst>
                                          <p:attrName>r</p:attrName>
                                        </p:attrNameLst>
                                      </p:cBhvr>
                                    </p:animRot>
                                    <p:animRot by="-240000">
                                      <p:cBhvr>
                                        <p:cTn id="17" dur="200" fill="hold">
                                          <p:stCondLst>
                                            <p:cond delay="200"/>
                                          </p:stCondLst>
                                        </p:cTn>
                                        <p:tgtEl>
                                          <p:spTgt spid="24"/>
                                        </p:tgtEl>
                                        <p:attrNameLst>
                                          <p:attrName>r</p:attrName>
                                        </p:attrNameLst>
                                      </p:cBhvr>
                                    </p:animRot>
                                    <p:animRot by="240000">
                                      <p:cBhvr>
                                        <p:cTn id="18" dur="200" fill="hold">
                                          <p:stCondLst>
                                            <p:cond delay="400"/>
                                          </p:stCondLst>
                                        </p:cTn>
                                        <p:tgtEl>
                                          <p:spTgt spid="24"/>
                                        </p:tgtEl>
                                        <p:attrNameLst>
                                          <p:attrName>r</p:attrName>
                                        </p:attrNameLst>
                                      </p:cBhvr>
                                    </p:animRot>
                                    <p:animRot by="-240000">
                                      <p:cBhvr>
                                        <p:cTn id="19" dur="200" fill="hold">
                                          <p:stCondLst>
                                            <p:cond delay="600"/>
                                          </p:stCondLst>
                                        </p:cTn>
                                        <p:tgtEl>
                                          <p:spTgt spid="24"/>
                                        </p:tgtEl>
                                        <p:attrNameLst>
                                          <p:attrName>r</p:attrName>
                                        </p:attrNameLst>
                                      </p:cBhvr>
                                    </p:animRot>
                                    <p:animRot by="120000">
                                      <p:cBhvr>
                                        <p:cTn id="20" dur="200" fill="hold">
                                          <p:stCondLst>
                                            <p:cond delay="800"/>
                                          </p:stCondLst>
                                        </p:cTn>
                                        <p:tgtEl>
                                          <p:spTgt spid="24"/>
                                        </p:tgtEl>
                                        <p:attrNameLst>
                                          <p:attrName>r</p:attrName>
                                        </p:attrNameLst>
                                      </p:cBhvr>
                                    </p:animRot>
                                  </p:childTnLst>
                                </p:cTn>
                              </p:par>
                            </p:childTnLst>
                          </p:cTn>
                        </p:par>
                        <p:par>
                          <p:cTn id="21" fill="hold">
                            <p:stCondLst>
                              <p:cond delay="3500"/>
                            </p:stCondLst>
                            <p:childTnLst>
                              <p:par>
                                <p:cTn id="22" presetID="32" presetClass="emph" presetSubtype="0" fill="hold" nodeType="afterEffect">
                                  <p:stCondLst>
                                    <p:cond delay="0"/>
                                  </p:stCondLst>
                                  <p:childTnLst>
                                    <p:animRot by="120000">
                                      <p:cBhvr>
                                        <p:cTn id="23" dur="100" fill="hold">
                                          <p:stCondLst>
                                            <p:cond delay="0"/>
                                          </p:stCondLst>
                                        </p:cTn>
                                        <p:tgtEl>
                                          <p:spTgt spid="25"/>
                                        </p:tgtEl>
                                        <p:attrNameLst>
                                          <p:attrName>r</p:attrName>
                                        </p:attrNameLst>
                                      </p:cBhvr>
                                    </p:animRot>
                                    <p:animRot by="-240000">
                                      <p:cBhvr>
                                        <p:cTn id="24" dur="200" fill="hold">
                                          <p:stCondLst>
                                            <p:cond delay="200"/>
                                          </p:stCondLst>
                                        </p:cTn>
                                        <p:tgtEl>
                                          <p:spTgt spid="25"/>
                                        </p:tgtEl>
                                        <p:attrNameLst>
                                          <p:attrName>r</p:attrName>
                                        </p:attrNameLst>
                                      </p:cBhvr>
                                    </p:animRot>
                                    <p:animRot by="240000">
                                      <p:cBhvr>
                                        <p:cTn id="25" dur="200" fill="hold">
                                          <p:stCondLst>
                                            <p:cond delay="400"/>
                                          </p:stCondLst>
                                        </p:cTn>
                                        <p:tgtEl>
                                          <p:spTgt spid="25"/>
                                        </p:tgtEl>
                                        <p:attrNameLst>
                                          <p:attrName>r</p:attrName>
                                        </p:attrNameLst>
                                      </p:cBhvr>
                                    </p:animRot>
                                    <p:animRot by="-240000">
                                      <p:cBhvr>
                                        <p:cTn id="26" dur="200" fill="hold">
                                          <p:stCondLst>
                                            <p:cond delay="600"/>
                                          </p:stCondLst>
                                        </p:cTn>
                                        <p:tgtEl>
                                          <p:spTgt spid="25"/>
                                        </p:tgtEl>
                                        <p:attrNameLst>
                                          <p:attrName>r</p:attrName>
                                        </p:attrNameLst>
                                      </p:cBhvr>
                                    </p:animRot>
                                    <p:animRot by="120000">
                                      <p:cBhvr>
                                        <p:cTn id="27" dur="200" fill="hold">
                                          <p:stCondLst>
                                            <p:cond delay="800"/>
                                          </p:stCondLst>
                                        </p:cTn>
                                        <p:tgtEl>
                                          <p:spTgt spid="25"/>
                                        </p:tgtEl>
                                        <p:attrNameLst>
                                          <p:attrName>r</p:attrName>
                                        </p:attrNameLst>
                                      </p:cBhvr>
                                    </p:animRot>
                                  </p:childTnLst>
                                </p:cTn>
                              </p:par>
                              <p:par>
                                <p:cTn id="28" presetID="53" presetClass="entr" presetSubtype="16"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anim calcmode="lin" valueType="num">
                                      <p:cBhvr>
                                        <p:cTn id="30" dur="500" fill="hold"/>
                                        <p:tgtEl>
                                          <p:spTgt spid="26"/>
                                        </p:tgtEl>
                                        <p:attrNameLst>
                                          <p:attrName>ppt_w</p:attrName>
                                        </p:attrNameLst>
                                      </p:cBhvr>
                                      <p:tavLst>
                                        <p:tav tm="0">
                                          <p:val>
                                            <p:fltVal val="0"/>
                                          </p:val>
                                        </p:tav>
                                        <p:tav tm="100000">
                                          <p:val>
                                            <p:strVal val="#ppt_w"/>
                                          </p:val>
                                        </p:tav>
                                      </p:tavLst>
                                    </p:anim>
                                    <p:anim calcmode="lin" valueType="num">
                                      <p:cBhvr>
                                        <p:cTn id="31" dur="500" fill="hold"/>
                                        <p:tgtEl>
                                          <p:spTgt spid="26"/>
                                        </p:tgtEl>
                                        <p:attrNameLst>
                                          <p:attrName>ppt_h</p:attrName>
                                        </p:attrNameLst>
                                      </p:cBhvr>
                                      <p:tavLst>
                                        <p:tav tm="0">
                                          <p:val>
                                            <p:fltVal val="0"/>
                                          </p:val>
                                        </p:tav>
                                        <p:tav tm="100000">
                                          <p:val>
                                            <p:strVal val="#ppt_h"/>
                                          </p:val>
                                        </p:tav>
                                      </p:tavLst>
                                    </p:anim>
                                    <p:animEffect transition="in" filter="fade">
                                      <p:cBhvr>
                                        <p:cTn id="3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r="-3355" b="25080"/>
          <a:stretch/>
        </p:blipFill>
        <p:spPr bwMode="auto">
          <a:xfrm>
            <a:off x="0" y="2"/>
            <a:ext cx="12649200" cy="4571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1941207" y="152402"/>
            <a:ext cx="9155240" cy="1142999"/>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Chọn từ, tiếng hoàn thành câu sau:</a:t>
            </a:r>
          </a:p>
          <a:p>
            <a:pPr algn="ctr"/>
            <a:r>
              <a:rPr lang="en-US" sz="3600" b="1"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Những(….)buổi sáng mở đầu một ngày mới.</a:t>
            </a:r>
            <a:endPar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9"/>
          <p:cNvSpPr/>
          <p:nvPr/>
        </p:nvSpPr>
        <p:spPr>
          <a:xfrm>
            <a:off x="1941207" y="1685926"/>
            <a:ext cx="2821837" cy="53340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 </a:t>
            </a:r>
            <a:r>
              <a:rPr lang="en-US" sz="4400" b="1"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mặt trời</a:t>
            </a:r>
            <a:endParaRPr lang="en-US" sz="4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p:cNvSpPr/>
          <p:nvPr/>
        </p:nvSpPr>
        <p:spPr>
          <a:xfrm>
            <a:off x="8489934" y="1643062"/>
            <a:ext cx="3092466" cy="53340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C. </a:t>
            </a:r>
            <a:r>
              <a:rPr lang="en-US" sz="4000" b="1"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Tia nắng</a:t>
            </a:r>
            <a:endParaRPr lang="en-US" sz="4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ectangle 11"/>
          <p:cNvSpPr/>
          <p:nvPr/>
        </p:nvSpPr>
        <p:spPr>
          <a:xfrm>
            <a:off x="5365734" y="1685926"/>
            <a:ext cx="2711466" cy="53340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B. </a:t>
            </a:r>
            <a:r>
              <a:rPr lang="en-US" sz="4400" b="1"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hót</a:t>
            </a:r>
            <a:endParaRPr lang="en-US" sz="4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324100" y="1485900"/>
            <a:ext cx="609600" cy="609600"/>
          </a:xfrm>
          <a:prstGeom prst="rect">
            <a:avLst/>
          </a:prstGeom>
        </p:spPr>
      </p:pic>
      <p:pic>
        <p:nvPicPr>
          <p:cNvPr id="16"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4871378" y="7010400"/>
            <a:ext cx="609600" cy="609600"/>
          </a:xfrm>
          <a:prstGeom prst="rect">
            <a:avLst/>
          </a:prstGeom>
        </p:spPr>
      </p:pic>
      <p:pic>
        <p:nvPicPr>
          <p:cNvPr id="18"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5"/>
            <p:extLst>
              <p:ext uri="{DAA4B4D4-6D71-4841-9C94-3DE7FCFB9230}">
                <p14:media xmlns:p14="http://schemas.microsoft.com/office/powerpoint/2010/main" r:embed="rId6">
                  <p14:trim st="440" end="15675"/>
                </p14:media>
              </p:ext>
            </p:extLst>
          </p:nvPr>
        </p:nvPicPr>
        <p:blipFill>
          <a:blip r:embed="rId12"/>
          <a:stretch>
            <a:fillRect/>
          </a:stretch>
        </p:blipFill>
        <p:spPr>
          <a:xfrm>
            <a:off x="14852328" y="1237288"/>
            <a:ext cx="609600" cy="609600"/>
          </a:xfrm>
          <a:prstGeom prst="rect">
            <a:avLst/>
          </a:prstGeom>
        </p:spPr>
      </p:pic>
      <p:pic>
        <p:nvPicPr>
          <p:cNvPr id="8" name="Am-thanh-tra-loi-dung-www_yeualo_com_cut.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4953000" y="2819400"/>
            <a:ext cx="609600" cy="609600"/>
          </a:xfrm>
          <a:prstGeom prst="rect">
            <a:avLst/>
          </a:prstGeom>
        </p:spPr>
      </p:pic>
      <p:pic>
        <p:nvPicPr>
          <p:cNvPr id="17" name="Picture 1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4572001"/>
            <a:ext cx="12191999" cy="2285999"/>
          </a:xfrm>
          <a:prstGeom prst="rect">
            <a:avLst/>
          </a:prstGeom>
        </p:spPr>
      </p:pic>
      <p:pic>
        <p:nvPicPr>
          <p:cNvPr id="7170" name="Picture 2"/>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0" b="100000" l="6267" r="94278"/>
                    </a14:imgEffect>
                  </a14:imgLayer>
                </a14:imgProps>
              </a:ext>
              <a:ext uri="{28A0092B-C50C-407E-A947-70E740481C1C}">
                <a14:useLocalDpi xmlns:a14="http://schemas.microsoft.com/office/drawing/2010/main" val="0"/>
              </a:ext>
            </a:extLst>
          </a:blip>
          <a:srcRect b="7805"/>
          <a:stretch/>
        </p:blipFill>
        <p:spPr bwMode="auto">
          <a:xfrm>
            <a:off x="2362199" y="2362200"/>
            <a:ext cx="1830153" cy="2482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p:blipFill>
        <p:spPr bwMode="auto">
          <a:xfrm>
            <a:off x="10287000" y="2362201"/>
            <a:ext cx="5486400" cy="4395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0097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170"/>
                                        </p:tgtEl>
                                        <p:attrNameLst>
                                          <p:attrName>r</p:attrName>
                                        </p:attrNameLst>
                                      </p:cBhvr>
                                    </p:animRot>
                                    <p:animRot by="-240000">
                                      <p:cBhvr>
                                        <p:cTn id="7" dur="600" fill="hold">
                                          <p:stCondLst>
                                            <p:cond delay="600"/>
                                          </p:stCondLst>
                                        </p:cTn>
                                        <p:tgtEl>
                                          <p:spTgt spid="7170"/>
                                        </p:tgtEl>
                                        <p:attrNameLst>
                                          <p:attrName>r</p:attrName>
                                        </p:attrNameLst>
                                      </p:cBhvr>
                                    </p:animRot>
                                    <p:animRot by="240000">
                                      <p:cBhvr>
                                        <p:cTn id="8" dur="600" fill="hold">
                                          <p:stCondLst>
                                            <p:cond delay="1200"/>
                                          </p:stCondLst>
                                        </p:cTn>
                                        <p:tgtEl>
                                          <p:spTgt spid="7170"/>
                                        </p:tgtEl>
                                        <p:attrNameLst>
                                          <p:attrName>r</p:attrName>
                                        </p:attrNameLst>
                                      </p:cBhvr>
                                    </p:animRot>
                                    <p:animRot by="-240000">
                                      <p:cBhvr>
                                        <p:cTn id="9" dur="600" fill="hold">
                                          <p:stCondLst>
                                            <p:cond delay="1800"/>
                                          </p:stCondLst>
                                        </p:cTn>
                                        <p:tgtEl>
                                          <p:spTgt spid="7170"/>
                                        </p:tgtEl>
                                        <p:attrNameLst>
                                          <p:attrName>r</p:attrName>
                                        </p:attrNameLst>
                                      </p:cBhvr>
                                    </p:animRot>
                                    <p:animRot by="120000">
                                      <p:cBhvr>
                                        <p:cTn id="10" dur="600" fill="hold">
                                          <p:stCondLst>
                                            <p:cond delay="2400"/>
                                          </p:stCondLst>
                                        </p:cTn>
                                        <p:tgtEl>
                                          <p:spTgt spid="7170"/>
                                        </p:tgtEl>
                                        <p:attrNameLst>
                                          <p:attrName>r</p:attrName>
                                        </p:attrNameLst>
                                      </p:cBhvr>
                                    </p:animRot>
                                  </p:childTnLst>
                                </p:cTn>
                              </p:par>
                              <p:par>
                                <p:cTn id="11" presetID="1" presetClass="mediacall" presetSubtype="0" fill="hold" nodeType="withEffect">
                                  <p:stCondLst>
                                    <p:cond delay="0"/>
                                  </p:stCondLst>
                                  <p:childTnLst>
                                    <p:cmd type="call" cmd="playFrom(0.0)">
                                      <p:cBhvr>
                                        <p:cTn id="12" dur="3032" fill="hold"/>
                                        <p:tgtEl>
                                          <p:spTgt spid="16"/>
                                        </p:tgtEl>
                                      </p:cBhvr>
                                    </p:cmd>
                                  </p:childTnLst>
                                </p:cTn>
                              </p:par>
                              <p:par>
                                <p:cTn id="13" presetID="35" presetClass="path" presetSubtype="0" accel="50000" decel="50000" fill="hold" nodeType="withEffect">
                                  <p:stCondLst>
                                    <p:cond delay="0"/>
                                  </p:stCondLst>
                                  <p:childTnLst>
                                    <p:animMotion origin="layout" path="M 3.33333E-6 -1.48148E-6 L -0.68334 0.00324 " pathEditMode="relative" rAng="0" ptsTypes="AA">
                                      <p:cBhvr>
                                        <p:cTn id="14" dur="5000" fill="hold"/>
                                        <p:tgtEl>
                                          <p:spTgt spid="2052"/>
                                        </p:tgtEl>
                                        <p:attrNameLst>
                                          <p:attrName>ppt_x</p:attrName>
                                          <p:attrName>ppt_y</p:attrName>
                                        </p:attrNameLst>
                                      </p:cBhvr>
                                      <p:rCtr x="-34167" y="162"/>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withEffect">
                                  <p:stCondLst>
                                    <p:cond delay="0"/>
                                  </p:stCondLst>
                                  <p:childTnLst>
                                    <p:cmd type="call" cmd="playFrom(0.0)">
                                      <p:cBhvr>
                                        <p:cTn id="35" dur="9027" fill="hold"/>
                                        <p:tgtEl>
                                          <p:spTgt spid="8"/>
                                        </p:tgtEl>
                                      </p:cBhvr>
                                    </p:cmd>
                                  </p:childTnLst>
                                </p:cTn>
                              </p:par>
                              <p:par>
                                <p:cTn id="36" presetID="63" presetClass="path" presetSubtype="0" accel="50000" decel="50000" fill="hold" nodeType="withEffect">
                                  <p:stCondLst>
                                    <p:cond delay="0"/>
                                  </p:stCondLst>
                                  <p:childTnLst>
                                    <p:animMotion origin="layout" path="M 0 0 L 0.25 0 E" pathEditMode="relative" ptsTypes="">
                                      <p:cBhvr>
                                        <p:cTn id="37" dur="2000" fill="hold"/>
                                        <p:tgtEl>
                                          <p:spTgt spid="7170"/>
                                        </p:tgtEl>
                                        <p:attrNameLst>
                                          <p:attrName>ppt_x</p:attrName>
                                          <p:attrName>ppt_y</p:attrName>
                                        </p:attrNameLst>
                                      </p:cBhvr>
                                    </p:animMotion>
                                  </p:childTnLst>
                                </p:cTn>
                              </p:par>
                            </p:childTnLst>
                          </p:cTn>
                        </p:par>
                        <p:par>
                          <p:cTn id="38" fill="hold">
                            <p:stCondLst>
                              <p:cond delay="9027"/>
                            </p:stCondLst>
                            <p:childTnLst>
                              <p:par>
                                <p:cTn id="39" presetID="53" presetClass="exit" presetSubtype="32" fill="hold" nodeType="afterEffect">
                                  <p:stCondLst>
                                    <p:cond delay="0"/>
                                  </p:stCondLst>
                                  <p:childTnLst>
                                    <p:anim calcmode="lin" valueType="num">
                                      <p:cBhvr>
                                        <p:cTn id="40" dur="500"/>
                                        <p:tgtEl>
                                          <p:spTgt spid="7170"/>
                                        </p:tgtEl>
                                        <p:attrNameLst>
                                          <p:attrName>ppt_w</p:attrName>
                                        </p:attrNameLst>
                                      </p:cBhvr>
                                      <p:tavLst>
                                        <p:tav tm="0">
                                          <p:val>
                                            <p:strVal val="ppt_w"/>
                                          </p:val>
                                        </p:tav>
                                        <p:tav tm="100000">
                                          <p:val>
                                            <p:fltVal val="0"/>
                                          </p:val>
                                        </p:tav>
                                      </p:tavLst>
                                    </p:anim>
                                    <p:anim calcmode="lin" valueType="num">
                                      <p:cBhvr>
                                        <p:cTn id="41" dur="500"/>
                                        <p:tgtEl>
                                          <p:spTgt spid="7170"/>
                                        </p:tgtEl>
                                        <p:attrNameLst>
                                          <p:attrName>ppt_h</p:attrName>
                                        </p:attrNameLst>
                                      </p:cBhvr>
                                      <p:tavLst>
                                        <p:tav tm="0">
                                          <p:val>
                                            <p:strVal val="ppt_h"/>
                                          </p:val>
                                        </p:tav>
                                        <p:tav tm="100000">
                                          <p:val>
                                            <p:fltVal val="0"/>
                                          </p:val>
                                        </p:tav>
                                      </p:tavLst>
                                    </p:anim>
                                    <p:animEffect transition="out" filter="fade">
                                      <p:cBhvr>
                                        <p:cTn id="42" dur="500"/>
                                        <p:tgtEl>
                                          <p:spTgt spid="7170"/>
                                        </p:tgtEl>
                                      </p:cBhvr>
                                    </p:animEffect>
                                    <p:set>
                                      <p:cBhvr>
                                        <p:cTn id="43" dur="1" fill="hold">
                                          <p:stCondLst>
                                            <p:cond delay="499"/>
                                          </p:stCondLst>
                                        </p:cTn>
                                        <p:tgtEl>
                                          <p:spTgt spid="7170"/>
                                        </p:tgtEl>
                                        <p:attrNameLst>
                                          <p:attrName>style.visibility</p:attrName>
                                        </p:attrNameLst>
                                      </p:cBhvr>
                                      <p:to>
                                        <p:strVal val="hidden"/>
                                      </p:to>
                                    </p:set>
                                  </p:childTnLst>
                                </p:cTn>
                              </p:par>
                            </p:childTnLst>
                          </p:cTn>
                        </p:par>
                        <p:par>
                          <p:cTn id="44" fill="hold">
                            <p:stCondLst>
                              <p:cond delay="9527"/>
                            </p:stCondLst>
                            <p:childTnLst>
                              <p:par>
                                <p:cTn id="45" presetID="1" presetClass="mediacall" presetSubtype="0" fill="hold" nodeType="afterEffect">
                                  <p:stCondLst>
                                    <p:cond delay="0"/>
                                  </p:stCondLst>
                                  <p:childTnLst>
                                    <p:cmd type="call" cmd="playFrom(0.0)">
                                      <p:cBhvr>
                                        <p:cTn id="46" dur="10140" fill="hold"/>
                                        <p:tgtEl>
                                          <p:spTgt spid="18"/>
                                        </p:tgtEl>
                                      </p:cBhvr>
                                    </p:cmd>
                                  </p:childTnLst>
                                </p:cTn>
                              </p:par>
                              <p:par>
                                <p:cTn id="47" presetID="35" presetClass="path" presetSubtype="0" accel="50000" decel="50000" fill="hold" nodeType="withEffect">
                                  <p:stCondLst>
                                    <p:cond delay="0"/>
                                  </p:stCondLst>
                                  <p:childTnLst>
                                    <p:animMotion origin="layout" path="M -0.68333 0.00324 L -1.69166 0.01296 " pathEditMode="relative" rAng="0" ptsTypes="AA">
                                      <p:cBhvr>
                                        <p:cTn id="48" dur="6000" fill="hold"/>
                                        <p:tgtEl>
                                          <p:spTgt spid="2052"/>
                                        </p:tgtEl>
                                        <p:attrNameLst>
                                          <p:attrName>ppt_x</p:attrName>
                                          <p:attrName>ppt_y</p:attrName>
                                        </p:attrNameLst>
                                      </p:cBhvr>
                                      <p:rCtr x="-50417" y="486"/>
                                    </p:animMotion>
                                  </p:childTnLst>
                                </p:cTn>
                              </p:par>
                            </p:childTnLst>
                          </p:cTn>
                        </p:par>
                      </p:childTnLst>
                    </p:cTn>
                  </p:par>
                </p:childTnLst>
              </p:cTn>
              <p:nextCondLst>
                <p:cond evt="onClick" delay="0">
                  <p:tgtEl>
                    <p:spTgt spid="11"/>
                  </p:tgtEl>
                </p:cond>
              </p:nextCondLst>
            </p:seq>
            <p:audio>
              <p:cMediaNode vol="80000">
                <p:cTn id="49" fill="hold" display="0">
                  <p:stCondLst>
                    <p:cond delay="indefinite"/>
                  </p:stCondLst>
                  <p:endCondLst>
                    <p:cond evt="onStopAudio" delay="0">
                      <p:tgtEl>
                        <p:sldTgt/>
                      </p:tgtEl>
                    </p:cond>
                  </p:endCondLst>
                </p:cTn>
                <p:tgtEl>
                  <p:spTgt spid="4"/>
                </p:tgtEl>
              </p:cMediaNode>
            </p:audio>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10584" fill="hold"/>
                                        <p:tgtEl>
                                          <p:spTgt spid="4"/>
                                        </p:tgtEl>
                                      </p:cBhvr>
                                    </p:cmd>
                                  </p:childTnLst>
                                </p:cTn>
                              </p:par>
                            </p:childTnLst>
                          </p:cTn>
                        </p:par>
                      </p:childTnLst>
                    </p:cTn>
                  </p:par>
                </p:childTnLst>
              </p:cTn>
              <p:nextCondLst>
                <p:cond evt="onClick" delay="0">
                  <p:tgtEl>
                    <p:spTgt spid="10"/>
                  </p:tgtEl>
                </p:cond>
              </p:nextCondLst>
            </p:seq>
            <p:audio>
              <p:cMediaNode vol="80000">
                <p:cTn id="55" fill="hold" display="0">
                  <p:stCondLst>
                    <p:cond delay="indefinite"/>
                  </p:stCondLst>
                  <p:endCondLst>
                    <p:cond evt="onStopAudio" delay="0">
                      <p:tgtEl>
                        <p:sldTgt/>
                      </p:tgtEl>
                    </p:cond>
                  </p:endCondLst>
                </p:cTn>
                <p:tgtEl>
                  <p:spTgt spid="14"/>
                </p:tgtEl>
              </p:cMediaNode>
            </p:audio>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10584" fill="hold"/>
                                        <p:tgtEl>
                                          <p:spTgt spid="14"/>
                                        </p:tgtEl>
                                      </p:cBhvr>
                                    </p:cmd>
                                  </p:childTnLst>
                                </p:cTn>
                              </p:par>
                            </p:childTnLst>
                          </p:cTn>
                        </p:par>
                      </p:childTnLst>
                    </p:cTn>
                  </p:par>
                </p:childTnLst>
              </p:cTn>
              <p:nextCondLst>
                <p:cond evt="onClick" delay="0">
                  <p:tgtEl>
                    <p:spTgt spid="12"/>
                  </p:tgtEl>
                </p:cond>
              </p:nextCondLst>
            </p:seq>
            <p:audio>
              <p:cMediaNode vol="80000">
                <p:cTn id="61" fill="hold" display="0">
                  <p:stCondLst>
                    <p:cond delay="indefinite"/>
                  </p:stCondLst>
                  <p:endCondLst>
                    <p:cond evt="onStopAudio" delay="0">
                      <p:tgtEl>
                        <p:sldTgt/>
                      </p:tgtEl>
                    </p:cond>
                  </p:endCondLst>
                </p:cTn>
                <p:tgtEl>
                  <p:spTgt spid="16"/>
                </p:tgtEl>
              </p:cMediaNode>
            </p:audio>
            <p:audio>
              <p:cMediaNode vol="80000">
                <p:cTn id="62" fill="hold" display="0">
                  <p:stCondLst>
                    <p:cond delay="indefinite"/>
                  </p:stCondLst>
                  <p:endCondLst>
                    <p:cond evt="onStopAudio" delay="0">
                      <p:tgtEl>
                        <p:sldTgt/>
                      </p:tgtEl>
                    </p:cond>
                  </p:endCondLst>
                </p:cTn>
                <p:tgtEl>
                  <p:spTgt spid="18"/>
                </p:tgtEl>
              </p:cMediaNode>
            </p:audio>
            <p:audio>
              <p:cMediaNode vol="80000">
                <p:cTn id="63" fill="hold" display="0">
                  <p:stCondLst>
                    <p:cond delay="indefinite"/>
                  </p:stCondLst>
                  <p:endCondLst>
                    <p:cond evt="onStopAudio" delay="0">
                      <p:tgtEl>
                        <p:sldTgt/>
                      </p:tgtEl>
                    </p:cond>
                  </p:endCondLst>
                </p:cTn>
                <p:tgtEl>
                  <p:spTgt spid="8"/>
                </p:tgtEl>
              </p:cMediaNode>
            </p:audio>
          </p:childTnLst>
        </p:cTn>
      </p:par>
    </p:tnLst>
    <p:bldLst>
      <p:bldP spid="9" grpId="0" animBg="1"/>
      <p:bldP spid="10" grpId="0" animBg="1"/>
      <p:bldP spid="11" grpId="0"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b="9372"/>
          <a:stretch/>
        </p:blipFill>
        <p:spPr bwMode="auto">
          <a:xfrm>
            <a:off x="0" y="1"/>
            <a:ext cx="12192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97395" l="6550" r="92652">
                        <a14:foregroundMark x1="30192" y1="95130" x2="43291" y2="87542"/>
                        <a14:foregroundMark x1="37220" y1="86070" x2="26198" y2="93318"/>
                        <a14:foregroundMark x1="61182" y1="86636" x2="73003" y2="94224"/>
                        <a14:foregroundMark x1="57987" y1="89921" x2="61661" y2="9218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133600" y="3352800"/>
            <a:ext cx="2003681" cy="2292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3135440" y="152402"/>
            <a:ext cx="7010400" cy="1142999"/>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Quan sát tranh: Em nhìn thấy gì trong tranh? </a:t>
            </a:r>
            <a:endPar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9"/>
          <p:cNvSpPr/>
          <p:nvPr/>
        </p:nvSpPr>
        <p:spPr>
          <a:xfrm>
            <a:off x="1278785" y="1756400"/>
            <a:ext cx="2894894" cy="1600200"/>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A. nhìn thấy gió, mây bay ngang trời, bầu trời xanh.</a:t>
            </a:r>
            <a:endPar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p:cNvSpPr/>
          <p:nvPr/>
        </p:nvSpPr>
        <p:spPr>
          <a:xfrm>
            <a:off x="8942040" y="1846888"/>
            <a:ext cx="2487960" cy="1505912"/>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C. </a:t>
            </a:r>
            <a:r>
              <a:rPr lang="en-US" sz="3600" b="1"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Cả hai đáp án trên</a:t>
            </a:r>
            <a:endPar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ectangle 11"/>
          <p:cNvSpPr/>
          <p:nvPr/>
        </p:nvSpPr>
        <p:spPr>
          <a:xfrm>
            <a:off x="4860184" y="1752600"/>
            <a:ext cx="3369415" cy="1600200"/>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B. </a:t>
            </a:r>
            <a:r>
              <a:rPr lang="en-US" sz="2400" b="1"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Ông sao thì bé, trăng rằm to, cuội ngồi gốc đa, chú phi công bay lên thăm cuội tại cung trăng</a:t>
            </a:r>
            <a:endPar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052" name="Picture 4"/>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p:blipFill>
        <p:spPr bwMode="auto">
          <a:xfrm>
            <a:off x="10287000" y="3733800"/>
            <a:ext cx="5486400" cy="3023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2324100" y="1485900"/>
            <a:ext cx="609600" cy="609600"/>
          </a:xfrm>
          <a:prstGeom prst="rect">
            <a:avLst/>
          </a:prstGeom>
        </p:spPr>
      </p:pic>
      <p:pic>
        <p:nvPicPr>
          <p:cNvPr id="16"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4871378" y="7010400"/>
            <a:ext cx="609600" cy="609600"/>
          </a:xfrm>
          <a:prstGeom prst="rect">
            <a:avLst/>
          </a:prstGeom>
        </p:spPr>
      </p:pic>
      <p:pic>
        <p:nvPicPr>
          <p:cNvPr id="18"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5"/>
            <p:extLst>
              <p:ext uri="{DAA4B4D4-6D71-4841-9C94-3DE7FCFB9230}">
                <p14:media xmlns:p14="http://schemas.microsoft.com/office/powerpoint/2010/main" r:embed="rId6">
                  <p14:trim st="440" end="15675"/>
                </p14:media>
              </p:ext>
            </p:extLst>
          </p:nvPr>
        </p:nvPicPr>
        <p:blipFill>
          <a:blip r:embed="rId16"/>
          <a:stretch>
            <a:fillRect/>
          </a:stretch>
        </p:blipFill>
        <p:spPr>
          <a:xfrm>
            <a:off x="14852328" y="1237288"/>
            <a:ext cx="609600" cy="609600"/>
          </a:xfrm>
          <a:prstGeom prst="rect">
            <a:avLst/>
          </a:prstGeom>
        </p:spPr>
      </p:pic>
      <p:pic>
        <p:nvPicPr>
          <p:cNvPr id="8" name="Am-thanh-tra-loi-dung-www_yeualo_com_cut.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4953000" y="2819400"/>
            <a:ext cx="609600" cy="609600"/>
          </a:xfrm>
          <a:prstGeom prst="rect">
            <a:avLst/>
          </a:prstGeom>
        </p:spPr>
      </p:pic>
    </p:spTree>
    <p:extLst>
      <p:ext uri="{BB962C8B-B14F-4D97-AF65-F5344CB8AC3E}">
        <p14:creationId xmlns:p14="http://schemas.microsoft.com/office/powerpoint/2010/main" val="2506511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053"/>
                                        </p:tgtEl>
                                        <p:attrNameLst>
                                          <p:attrName>r</p:attrName>
                                        </p:attrNameLst>
                                      </p:cBhvr>
                                    </p:animRot>
                                    <p:animRot by="-240000">
                                      <p:cBhvr>
                                        <p:cTn id="7" dur="600" fill="hold">
                                          <p:stCondLst>
                                            <p:cond delay="600"/>
                                          </p:stCondLst>
                                        </p:cTn>
                                        <p:tgtEl>
                                          <p:spTgt spid="2053"/>
                                        </p:tgtEl>
                                        <p:attrNameLst>
                                          <p:attrName>r</p:attrName>
                                        </p:attrNameLst>
                                      </p:cBhvr>
                                    </p:animRot>
                                    <p:animRot by="240000">
                                      <p:cBhvr>
                                        <p:cTn id="8" dur="600" fill="hold">
                                          <p:stCondLst>
                                            <p:cond delay="1200"/>
                                          </p:stCondLst>
                                        </p:cTn>
                                        <p:tgtEl>
                                          <p:spTgt spid="2053"/>
                                        </p:tgtEl>
                                        <p:attrNameLst>
                                          <p:attrName>r</p:attrName>
                                        </p:attrNameLst>
                                      </p:cBhvr>
                                    </p:animRot>
                                    <p:animRot by="-240000">
                                      <p:cBhvr>
                                        <p:cTn id="9" dur="600" fill="hold">
                                          <p:stCondLst>
                                            <p:cond delay="1800"/>
                                          </p:stCondLst>
                                        </p:cTn>
                                        <p:tgtEl>
                                          <p:spTgt spid="2053"/>
                                        </p:tgtEl>
                                        <p:attrNameLst>
                                          <p:attrName>r</p:attrName>
                                        </p:attrNameLst>
                                      </p:cBhvr>
                                    </p:animRot>
                                    <p:animRot by="120000">
                                      <p:cBhvr>
                                        <p:cTn id="10" dur="600" fill="hold">
                                          <p:stCondLst>
                                            <p:cond delay="2400"/>
                                          </p:stCondLst>
                                        </p:cTn>
                                        <p:tgtEl>
                                          <p:spTgt spid="2053"/>
                                        </p:tgtEl>
                                        <p:attrNameLst>
                                          <p:attrName>r</p:attrName>
                                        </p:attrNameLst>
                                      </p:cBhvr>
                                    </p:animRot>
                                  </p:childTnLst>
                                </p:cTn>
                              </p:par>
                              <p:par>
                                <p:cTn id="11" presetID="1" presetClass="mediacall" presetSubtype="0" fill="hold" nodeType="withEffect">
                                  <p:stCondLst>
                                    <p:cond delay="0"/>
                                  </p:stCondLst>
                                  <p:childTnLst>
                                    <p:cmd type="call" cmd="playFrom(0.0)">
                                      <p:cBhvr>
                                        <p:cTn id="12" dur="3032" fill="hold"/>
                                        <p:tgtEl>
                                          <p:spTgt spid="16"/>
                                        </p:tgtEl>
                                      </p:cBhvr>
                                    </p:cmd>
                                  </p:childTnLst>
                                </p:cTn>
                              </p:par>
                              <p:par>
                                <p:cTn id="13" presetID="35" presetClass="path" presetSubtype="0" accel="50000" decel="50000" fill="hold" nodeType="withEffect">
                                  <p:stCondLst>
                                    <p:cond delay="0"/>
                                  </p:stCondLst>
                                  <p:childTnLst>
                                    <p:animMotion origin="layout" path="M 0 -4.81481E-6 L -0.68333 0.00325 " pathEditMode="relative" rAng="0" ptsTypes="AA">
                                      <p:cBhvr>
                                        <p:cTn id="14" dur="5000" fill="hold"/>
                                        <p:tgtEl>
                                          <p:spTgt spid="2052"/>
                                        </p:tgtEl>
                                        <p:attrNameLst>
                                          <p:attrName>ppt_x</p:attrName>
                                          <p:attrName>ppt_y</p:attrName>
                                        </p:attrNameLst>
                                      </p:cBhvr>
                                      <p:rCtr x="-34167" y="162"/>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withEffect">
                                  <p:stCondLst>
                                    <p:cond delay="0"/>
                                  </p:stCondLst>
                                  <p:childTnLst>
                                    <p:cmd type="call" cmd="playFrom(0.0)">
                                      <p:cBhvr>
                                        <p:cTn id="35" dur="9027" fill="hold"/>
                                        <p:tgtEl>
                                          <p:spTgt spid="8"/>
                                        </p:tgtEl>
                                      </p:cBhvr>
                                    </p:cmd>
                                  </p:childTnLst>
                                </p:cTn>
                              </p:par>
                              <p:par>
                                <p:cTn id="36" presetID="63" presetClass="path" presetSubtype="0" accel="50000" decel="50000" fill="hold" nodeType="withEffect">
                                  <p:stCondLst>
                                    <p:cond delay="0"/>
                                  </p:stCondLst>
                                  <p:childTnLst>
                                    <p:animMotion origin="layout" path="M -1.45833E-6 1.48148E-6 L 0.25 1.48148E-6 " pathEditMode="relative" rAng="0" ptsTypes="AA">
                                      <p:cBhvr>
                                        <p:cTn id="37" dur="3000" fill="hold"/>
                                        <p:tgtEl>
                                          <p:spTgt spid="2053"/>
                                        </p:tgtEl>
                                        <p:attrNameLst>
                                          <p:attrName>ppt_x</p:attrName>
                                          <p:attrName>ppt_y</p:attrName>
                                        </p:attrNameLst>
                                      </p:cBhvr>
                                      <p:rCtr x="12500" y="0"/>
                                    </p:animMotion>
                                  </p:childTnLst>
                                </p:cTn>
                              </p:par>
                            </p:childTnLst>
                          </p:cTn>
                        </p:par>
                        <p:par>
                          <p:cTn id="38" fill="hold">
                            <p:stCondLst>
                              <p:cond delay="9027"/>
                            </p:stCondLst>
                            <p:childTnLst>
                              <p:par>
                                <p:cTn id="39" presetID="53" presetClass="exit" presetSubtype="32" fill="hold" nodeType="afterEffect">
                                  <p:stCondLst>
                                    <p:cond delay="0"/>
                                  </p:stCondLst>
                                  <p:childTnLst>
                                    <p:anim calcmode="lin" valueType="num">
                                      <p:cBhvr>
                                        <p:cTn id="40" dur="10"/>
                                        <p:tgtEl>
                                          <p:spTgt spid="2053"/>
                                        </p:tgtEl>
                                        <p:attrNameLst>
                                          <p:attrName>ppt_w</p:attrName>
                                        </p:attrNameLst>
                                      </p:cBhvr>
                                      <p:tavLst>
                                        <p:tav tm="0">
                                          <p:val>
                                            <p:strVal val="ppt_w"/>
                                          </p:val>
                                        </p:tav>
                                        <p:tav tm="100000">
                                          <p:val>
                                            <p:fltVal val="0"/>
                                          </p:val>
                                        </p:tav>
                                      </p:tavLst>
                                    </p:anim>
                                    <p:anim calcmode="lin" valueType="num">
                                      <p:cBhvr>
                                        <p:cTn id="41" dur="10"/>
                                        <p:tgtEl>
                                          <p:spTgt spid="2053"/>
                                        </p:tgtEl>
                                        <p:attrNameLst>
                                          <p:attrName>ppt_h</p:attrName>
                                        </p:attrNameLst>
                                      </p:cBhvr>
                                      <p:tavLst>
                                        <p:tav tm="0">
                                          <p:val>
                                            <p:strVal val="ppt_h"/>
                                          </p:val>
                                        </p:tav>
                                        <p:tav tm="100000">
                                          <p:val>
                                            <p:fltVal val="0"/>
                                          </p:val>
                                        </p:tav>
                                      </p:tavLst>
                                    </p:anim>
                                    <p:animEffect transition="out" filter="fade">
                                      <p:cBhvr>
                                        <p:cTn id="42" dur="10"/>
                                        <p:tgtEl>
                                          <p:spTgt spid="2053"/>
                                        </p:tgtEl>
                                      </p:cBhvr>
                                    </p:animEffect>
                                    <p:set>
                                      <p:cBhvr>
                                        <p:cTn id="43" dur="1" fill="hold">
                                          <p:stCondLst>
                                            <p:cond delay="9"/>
                                          </p:stCondLst>
                                        </p:cTn>
                                        <p:tgtEl>
                                          <p:spTgt spid="2053"/>
                                        </p:tgtEl>
                                        <p:attrNameLst>
                                          <p:attrName>style.visibility</p:attrName>
                                        </p:attrNameLst>
                                      </p:cBhvr>
                                      <p:to>
                                        <p:strVal val="hidden"/>
                                      </p:to>
                                    </p:set>
                                  </p:childTnLst>
                                </p:cTn>
                              </p:par>
                            </p:childTnLst>
                          </p:cTn>
                        </p:par>
                        <p:par>
                          <p:cTn id="44" fill="hold">
                            <p:stCondLst>
                              <p:cond delay="9037"/>
                            </p:stCondLst>
                            <p:childTnLst>
                              <p:par>
                                <p:cTn id="45" presetID="1" presetClass="mediacall" presetSubtype="0" fill="hold" nodeType="afterEffect">
                                  <p:stCondLst>
                                    <p:cond delay="0"/>
                                  </p:stCondLst>
                                  <p:childTnLst>
                                    <p:cmd type="call" cmd="playFrom(0.0)">
                                      <p:cBhvr>
                                        <p:cTn id="46" dur="10140" fill="hold"/>
                                        <p:tgtEl>
                                          <p:spTgt spid="18"/>
                                        </p:tgtEl>
                                      </p:cBhvr>
                                    </p:cmd>
                                  </p:childTnLst>
                                </p:cTn>
                              </p:par>
                              <p:par>
                                <p:cTn id="47" presetID="35" presetClass="path" presetSubtype="0" accel="50000" decel="50000" fill="hold" nodeType="withEffect">
                                  <p:stCondLst>
                                    <p:cond delay="0"/>
                                  </p:stCondLst>
                                  <p:childTnLst>
                                    <p:animMotion origin="layout" path="M -0.68333 0.00325 L -1.69167 0.01297 " pathEditMode="relative" rAng="0" ptsTypes="AA">
                                      <p:cBhvr>
                                        <p:cTn id="48" dur="6000" fill="hold"/>
                                        <p:tgtEl>
                                          <p:spTgt spid="2052"/>
                                        </p:tgtEl>
                                        <p:attrNameLst>
                                          <p:attrName>ppt_x</p:attrName>
                                          <p:attrName>ppt_y</p:attrName>
                                        </p:attrNameLst>
                                      </p:cBhvr>
                                      <p:rCtr x="-50417" y="486"/>
                                    </p:animMotion>
                                  </p:childTnLst>
                                </p:cTn>
                              </p:par>
                            </p:childTnLst>
                          </p:cTn>
                        </p:par>
                      </p:childTnLst>
                    </p:cTn>
                  </p:par>
                </p:childTnLst>
              </p:cTn>
              <p:nextCondLst>
                <p:cond evt="onClick" delay="0">
                  <p:tgtEl>
                    <p:spTgt spid="11"/>
                  </p:tgtEl>
                </p:cond>
              </p:nextCondLst>
            </p:seq>
            <p:audio>
              <p:cMediaNode vol="80000">
                <p:cTn id="49" fill="hold" display="0">
                  <p:stCondLst>
                    <p:cond delay="indefinite"/>
                  </p:stCondLst>
                  <p:endCondLst>
                    <p:cond evt="onStopAudio" delay="0">
                      <p:tgtEl>
                        <p:sldTgt/>
                      </p:tgtEl>
                    </p:cond>
                  </p:endCondLst>
                </p:cTn>
                <p:tgtEl>
                  <p:spTgt spid="4"/>
                </p:tgtEl>
              </p:cMediaNode>
            </p:audio>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10584" fill="hold"/>
                                        <p:tgtEl>
                                          <p:spTgt spid="4"/>
                                        </p:tgtEl>
                                      </p:cBhvr>
                                    </p:cmd>
                                  </p:childTnLst>
                                </p:cTn>
                              </p:par>
                            </p:childTnLst>
                          </p:cTn>
                        </p:par>
                      </p:childTnLst>
                    </p:cTn>
                  </p:par>
                </p:childTnLst>
              </p:cTn>
              <p:nextCondLst>
                <p:cond evt="onClick" delay="0">
                  <p:tgtEl>
                    <p:spTgt spid="10"/>
                  </p:tgtEl>
                </p:cond>
              </p:nextCondLst>
            </p:seq>
            <p:audio>
              <p:cMediaNode vol="80000">
                <p:cTn id="55" fill="hold" display="0">
                  <p:stCondLst>
                    <p:cond delay="indefinite"/>
                  </p:stCondLst>
                  <p:endCondLst>
                    <p:cond evt="onStopAudio" delay="0">
                      <p:tgtEl>
                        <p:sldTgt/>
                      </p:tgtEl>
                    </p:cond>
                  </p:endCondLst>
                </p:cTn>
                <p:tgtEl>
                  <p:spTgt spid="14"/>
                </p:tgtEl>
              </p:cMediaNode>
            </p:audio>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10584" fill="hold"/>
                                        <p:tgtEl>
                                          <p:spTgt spid="14"/>
                                        </p:tgtEl>
                                      </p:cBhvr>
                                    </p:cmd>
                                  </p:childTnLst>
                                </p:cTn>
                              </p:par>
                            </p:childTnLst>
                          </p:cTn>
                        </p:par>
                      </p:childTnLst>
                    </p:cTn>
                  </p:par>
                </p:childTnLst>
              </p:cTn>
              <p:nextCondLst>
                <p:cond evt="onClick" delay="0">
                  <p:tgtEl>
                    <p:spTgt spid="12"/>
                  </p:tgtEl>
                </p:cond>
              </p:nextCondLst>
            </p:seq>
            <p:audio>
              <p:cMediaNode vol="80000">
                <p:cTn id="61" fill="hold" display="0">
                  <p:stCondLst>
                    <p:cond delay="indefinite"/>
                  </p:stCondLst>
                  <p:endCondLst>
                    <p:cond evt="onStopAudio" delay="0">
                      <p:tgtEl>
                        <p:sldTgt/>
                      </p:tgtEl>
                    </p:cond>
                  </p:endCondLst>
                </p:cTn>
                <p:tgtEl>
                  <p:spTgt spid="16"/>
                </p:tgtEl>
              </p:cMediaNode>
            </p:audio>
            <p:audio>
              <p:cMediaNode vol="80000">
                <p:cTn id="62" fill="hold" display="0">
                  <p:stCondLst>
                    <p:cond delay="indefinite"/>
                  </p:stCondLst>
                  <p:endCondLst>
                    <p:cond evt="onStopAudio" delay="0">
                      <p:tgtEl>
                        <p:sldTgt/>
                      </p:tgtEl>
                    </p:cond>
                  </p:endCondLst>
                </p:cTn>
                <p:tgtEl>
                  <p:spTgt spid="18"/>
                </p:tgtEl>
              </p:cMediaNode>
            </p:audio>
            <p:audio>
              <p:cMediaNode vol="80000">
                <p:cTn id="63" fill="hold" display="0">
                  <p:stCondLst>
                    <p:cond delay="indefinite"/>
                  </p:stCondLst>
                  <p:endCondLst>
                    <p:cond evt="onStopAudio" delay="0">
                      <p:tgtEl>
                        <p:sldTgt/>
                      </p:tgtEl>
                    </p:cond>
                  </p:endCondLst>
                </p:cTn>
                <p:tgtEl>
                  <p:spTgt spid="8"/>
                </p:tgtEl>
              </p:cMediaNode>
            </p:audio>
          </p:childTnLst>
        </p:cTn>
      </p:par>
    </p:tnLst>
    <p:bldLst>
      <p:bldP spid="9" grpId="0" animBg="1"/>
      <p:bldP spid="10" grpId="0" animBg="1"/>
      <p:bldP spid="11" grpId="0" animBg="1"/>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r="208" b="10145"/>
          <a:stretch/>
        </p:blipFill>
        <p:spPr bwMode="auto">
          <a:xfrm>
            <a:off x="64765" y="85725"/>
            <a:ext cx="121920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2057400" y="38101"/>
            <a:ext cx="9140103" cy="1142999"/>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Hãy nói về một trong những điều mà em thấy, vậy lúc cầu vồng xuất hiên bầu trời như thế nào? </a:t>
            </a: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9"/>
          <p:cNvSpPr/>
          <p:nvPr/>
        </p:nvSpPr>
        <p:spPr>
          <a:xfrm>
            <a:off x="2067445" y="1660972"/>
            <a:ext cx="1797066" cy="1006027"/>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 </a:t>
            </a:r>
            <a:r>
              <a:rPr lang="en-US" sz="3200" b="1"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Khi trời nắng</a:t>
            </a:r>
            <a:endParaRPr lang="en-US"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p:cNvSpPr/>
          <p:nvPr/>
        </p:nvSpPr>
        <p:spPr>
          <a:xfrm>
            <a:off x="9322360" y="1551435"/>
            <a:ext cx="2641040" cy="1165673"/>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C. </a:t>
            </a:r>
            <a:r>
              <a:rPr lang="en-US" sz="3400" b="1"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Khi vừa mưa lại nắng</a:t>
            </a:r>
            <a:endParaRPr lang="en-US" sz="3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ectangle 11"/>
          <p:cNvSpPr/>
          <p:nvPr/>
        </p:nvSpPr>
        <p:spPr>
          <a:xfrm>
            <a:off x="5620294" y="1562100"/>
            <a:ext cx="1797066" cy="110490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B. </a:t>
            </a:r>
            <a:r>
              <a:rPr lang="en-US" sz="3600" b="1"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Khi trời mưa</a:t>
            </a:r>
            <a:endPar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324100" y="1485900"/>
            <a:ext cx="609600" cy="609600"/>
          </a:xfrm>
          <a:prstGeom prst="rect">
            <a:avLst/>
          </a:prstGeom>
        </p:spPr>
      </p:pic>
      <p:pic>
        <p:nvPicPr>
          <p:cNvPr id="16"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4871378" y="7010400"/>
            <a:ext cx="609600" cy="609600"/>
          </a:xfrm>
          <a:prstGeom prst="rect">
            <a:avLst/>
          </a:prstGeom>
        </p:spPr>
      </p:pic>
      <p:pic>
        <p:nvPicPr>
          <p:cNvPr id="18"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5"/>
            <p:extLst>
              <p:ext uri="{DAA4B4D4-6D71-4841-9C94-3DE7FCFB9230}">
                <p14:media xmlns:p14="http://schemas.microsoft.com/office/powerpoint/2010/main" r:embed="rId6">
                  <p14:trim st="440" end="15675"/>
                </p14:media>
              </p:ext>
            </p:extLst>
          </p:nvPr>
        </p:nvPicPr>
        <p:blipFill>
          <a:blip r:embed="rId12"/>
          <a:stretch>
            <a:fillRect/>
          </a:stretch>
        </p:blipFill>
        <p:spPr>
          <a:xfrm>
            <a:off x="14852328" y="1237288"/>
            <a:ext cx="609600" cy="609600"/>
          </a:xfrm>
          <a:prstGeom prst="rect">
            <a:avLst/>
          </a:prstGeom>
        </p:spPr>
      </p:pic>
      <p:pic>
        <p:nvPicPr>
          <p:cNvPr id="8" name="Am-thanh-tra-loi-dung-www_yeualo_com_cut.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4953000" y="2819400"/>
            <a:ext cx="609600" cy="609600"/>
          </a:xfrm>
          <a:prstGeom prst="rect">
            <a:avLst/>
          </a:prstGeom>
        </p:spPr>
      </p:pic>
      <p:pic>
        <p:nvPicPr>
          <p:cNvPr id="17" name="Picture 1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200" y="4724400"/>
            <a:ext cx="12268199" cy="2133600"/>
          </a:xfrm>
          <a:prstGeom prst="rect">
            <a:avLst/>
          </a:prstGeom>
        </p:spPr>
      </p:pic>
      <p:pic>
        <p:nvPicPr>
          <p:cNvPr id="19" name="Picture 3"/>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1019" b="92037" l="9787" r="93191">
                        <a14:foregroundMark x1="43688" y1="28519" x2="51915" y2="34444"/>
                        <a14:foregroundMark x1="57730" y1="28519" x2="57730" y2="35463"/>
                        <a14:foregroundMark x1="31773" y1="15556" x2="29220" y2="19352"/>
                        <a14:foregroundMark x1="49078" y1="69907" x2="49078" y2="71852"/>
                        <a14:foregroundMark x1="46950" y1="75833" x2="44539" y2="85000"/>
                        <a14:foregroundMark x1="43262" y1="84167" x2="36738" y2="89907"/>
                        <a14:foregroundMark x1="69645" y1="76944" x2="74610" y2="88796"/>
                        <a14:foregroundMark x1="74184" y1="84167" x2="77872" y2="86667"/>
                        <a14:foregroundMark x1="36738" y1="85278" x2="36738" y2="86389"/>
                        <a14:foregroundMark x1="43948" y1="74574" x2="40968" y2="80049"/>
                        <a14:foregroundMark x1="51769" y1="22141" x2="45810" y2="36740"/>
                      </a14:backgroundRemoval>
                    </a14:imgEffect>
                  </a14:imgLayer>
                </a14:imgProps>
              </a:ext>
              <a:ext uri="{28A0092B-C50C-407E-A947-70E740481C1C}">
                <a14:useLocalDpi xmlns:a14="http://schemas.microsoft.com/office/drawing/2010/main" val="0"/>
              </a:ext>
            </a:extLst>
          </a:blip>
          <a:srcRect r="187" b="7407"/>
          <a:stretch/>
        </p:blipFill>
        <p:spPr bwMode="auto">
          <a:xfrm flipH="1">
            <a:off x="2590800" y="2667000"/>
            <a:ext cx="1687656" cy="1584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p:blipFill>
        <p:spPr bwMode="auto">
          <a:xfrm>
            <a:off x="10287000" y="2362201"/>
            <a:ext cx="5486400" cy="4395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6481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9"/>
                                        </p:tgtEl>
                                        <p:attrNameLst>
                                          <p:attrName>r</p:attrName>
                                        </p:attrNameLst>
                                      </p:cBhvr>
                                    </p:animRot>
                                    <p:animRot by="-240000">
                                      <p:cBhvr>
                                        <p:cTn id="7" dur="600" fill="hold">
                                          <p:stCondLst>
                                            <p:cond delay="600"/>
                                          </p:stCondLst>
                                        </p:cTn>
                                        <p:tgtEl>
                                          <p:spTgt spid="19"/>
                                        </p:tgtEl>
                                        <p:attrNameLst>
                                          <p:attrName>r</p:attrName>
                                        </p:attrNameLst>
                                      </p:cBhvr>
                                    </p:animRot>
                                    <p:animRot by="240000">
                                      <p:cBhvr>
                                        <p:cTn id="8" dur="600" fill="hold">
                                          <p:stCondLst>
                                            <p:cond delay="1200"/>
                                          </p:stCondLst>
                                        </p:cTn>
                                        <p:tgtEl>
                                          <p:spTgt spid="19"/>
                                        </p:tgtEl>
                                        <p:attrNameLst>
                                          <p:attrName>r</p:attrName>
                                        </p:attrNameLst>
                                      </p:cBhvr>
                                    </p:animRot>
                                    <p:animRot by="-240000">
                                      <p:cBhvr>
                                        <p:cTn id="9" dur="600" fill="hold">
                                          <p:stCondLst>
                                            <p:cond delay="1800"/>
                                          </p:stCondLst>
                                        </p:cTn>
                                        <p:tgtEl>
                                          <p:spTgt spid="19"/>
                                        </p:tgtEl>
                                        <p:attrNameLst>
                                          <p:attrName>r</p:attrName>
                                        </p:attrNameLst>
                                      </p:cBhvr>
                                    </p:animRot>
                                    <p:animRot by="120000">
                                      <p:cBhvr>
                                        <p:cTn id="10" dur="600" fill="hold">
                                          <p:stCondLst>
                                            <p:cond delay="2400"/>
                                          </p:stCondLst>
                                        </p:cTn>
                                        <p:tgtEl>
                                          <p:spTgt spid="19"/>
                                        </p:tgtEl>
                                        <p:attrNameLst>
                                          <p:attrName>r</p:attrName>
                                        </p:attrNameLst>
                                      </p:cBhvr>
                                    </p:animRot>
                                  </p:childTnLst>
                                </p:cTn>
                              </p:par>
                              <p:par>
                                <p:cTn id="11" presetID="1" presetClass="mediacall" presetSubtype="0" fill="hold" nodeType="withEffect">
                                  <p:stCondLst>
                                    <p:cond delay="0"/>
                                  </p:stCondLst>
                                  <p:childTnLst>
                                    <p:cmd type="call" cmd="playFrom(0.0)">
                                      <p:cBhvr>
                                        <p:cTn id="12" dur="3032" fill="hold"/>
                                        <p:tgtEl>
                                          <p:spTgt spid="16"/>
                                        </p:tgtEl>
                                      </p:cBhvr>
                                    </p:cmd>
                                  </p:childTnLst>
                                </p:cTn>
                              </p:par>
                              <p:par>
                                <p:cTn id="13" presetID="35" presetClass="path" presetSubtype="0" accel="50000" decel="50000" fill="hold" nodeType="withEffect">
                                  <p:stCondLst>
                                    <p:cond delay="0"/>
                                  </p:stCondLst>
                                  <p:childTnLst>
                                    <p:animMotion origin="layout" path="M 3.33333E-6 -1.48148E-6 L -0.68334 0.00324 " pathEditMode="relative" rAng="0" ptsTypes="AA">
                                      <p:cBhvr>
                                        <p:cTn id="14" dur="5000" fill="hold"/>
                                        <p:tgtEl>
                                          <p:spTgt spid="2052"/>
                                        </p:tgtEl>
                                        <p:attrNameLst>
                                          <p:attrName>ppt_x</p:attrName>
                                          <p:attrName>ppt_y</p:attrName>
                                        </p:attrNameLst>
                                      </p:cBhvr>
                                      <p:rCtr x="-34167" y="162"/>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withEffect">
                                  <p:stCondLst>
                                    <p:cond delay="0"/>
                                  </p:stCondLst>
                                  <p:childTnLst>
                                    <p:cmd type="call" cmd="playFrom(0.0)">
                                      <p:cBhvr>
                                        <p:cTn id="35" dur="9027" fill="hold"/>
                                        <p:tgtEl>
                                          <p:spTgt spid="8"/>
                                        </p:tgtEl>
                                      </p:cBhvr>
                                    </p:cmd>
                                  </p:childTnLst>
                                </p:cTn>
                              </p:par>
                              <p:par>
                                <p:cTn id="36" presetID="63" presetClass="path" presetSubtype="0" accel="50000" decel="50000" fill="hold" nodeType="withEffect">
                                  <p:stCondLst>
                                    <p:cond delay="0"/>
                                  </p:stCondLst>
                                  <p:childTnLst>
                                    <p:animMotion origin="layout" path="M -6.25E-7 1.85185E-6 L 0.25 1.85185E-6 " pathEditMode="relative" rAng="0" ptsTypes="AA">
                                      <p:cBhvr>
                                        <p:cTn id="37" dur="2000" fill="hold"/>
                                        <p:tgtEl>
                                          <p:spTgt spid="19"/>
                                        </p:tgtEl>
                                        <p:attrNameLst>
                                          <p:attrName>ppt_x</p:attrName>
                                          <p:attrName>ppt_y</p:attrName>
                                        </p:attrNameLst>
                                      </p:cBhvr>
                                      <p:rCtr x="12500" y="0"/>
                                    </p:animMotion>
                                  </p:childTnLst>
                                </p:cTn>
                              </p:par>
                            </p:childTnLst>
                          </p:cTn>
                        </p:par>
                        <p:par>
                          <p:cTn id="38" fill="hold">
                            <p:stCondLst>
                              <p:cond delay="9027"/>
                            </p:stCondLst>
                            <p:childTnLst>
                              <p:par>
                                <p:cTn id="39" presetID="53" presetClass="exit" presetSubtype="32" fill="hold" nodeType="afterEffect">
                                  <p:stCondLst>
                                    <p:cond delay="0"/>
                                  </p:stCondLst>
                                  <p:childTnLst>
                                    <p:anim calcmode="lin" valueType="num">
                                      <p:cBhvr>
                                        <p:cTn id="40" dur="10"/>
                                        <p:tgtEl>
                                          <p:spTgt spid="19"/>
                                        </p:tgtEl>
                                        <p:attrNameLst>
                                          <p:attrName>ppt_w</p:attrName>
                                        </p:attrNameLst>
                                      </p:cBhvr>
                                      <p:tavLst>
                                        <p:tav tm="0">
                                          <p:val>
                                            <p:strVal val="ppt_w"/>
                                          </p:val>
                                        </p:tav>
                                        <p:tav tm="100000">
                                          <p:val>
                                            <p:fltVal val="0"/>
                                          </p:val>
                                        </p:tav>
                                      </p:tavLst>
                                    </p:anim>
                                    <p:anim calcmode="lin" valueType="num">
                                      <p:cBhvr>
                                        <p:cTn id="41" dur="10"/>
                                        <p:tgtEl>
                                          <p:spTgt spid="19"/>
                                        </p:tgtEl>
                                        <p:attrNameLst>
                                          <p:attrName>ppt_h</p:attrName>
                                        </p:attrNameLst>
                                      </p:cBhvr>
                                      <p:tavLst>
                                        <p:tav tm="0">
                                          <p:val>
                                            <p:strVal val="ppt_h"/>
                                          </p:val>
                                        </p:tav>
                                        <p:tav tm="100000">
                                          <p:val>
                                            <p:fltVal val="0"/>
                                          </p:val>
                                        </p:tav>
                                      </p:tavLst>
                                    </p:anim>
                                    <p:animEffect transition="out" filter="fade">
                                      <p:cBhvr>
                                        <p:cTn id="42" dur="10"/>
                                        <p:tgtEl>
                                          <p:spTgt spid="19"/>
                                        </p:tgtEl>
                                      </p:cBhvr>
                                    </p:animEffect>
                                    <p:set>
                                      <p:cBhvr>
                                        <p:cTn id="43" dur="1" fill="hold">
                                          <p:stCondLst>
                                            <p:cond delay="9"/>
                                          </p:stCondLst>
                                        </p:cTn>
                                        <p:tgtEl>
                                          <p:spTgt spid="19"/>
                                        </p:tgtEl>
                                        <p:attrNameLst>
                                          <p:attrName>style.visibility</p:attrName>
                                        </p:attrNameLst>
                                      </p:cBhvr>
                                      <p:to>
                                        <p:strVal val="hidden"/>
                                      </p:to>
                                    </p:set>
                                  </p:childTnLst>
                                </p:cTn>
                              </p:par>
                            </p:childTnLst>
                          </p:cTn>
                        </p:par>
                        <p:par>
                          <p:cTn id="44" fill="hold">
                            <p:stCondLst>
                              <p:cond delay="9037"/>
                            </p:stCondLst>
                            <p:childTnLst>
                              <p:par>
                                <p:cTn id="45" presetID="1" presetClass="mediacall" presetSubtype="0" fill="hold" nodeType="afterEffect">
                                  <p:stCondLst>
                                    <p:cond delay="0"/>
                                  </p:stCondLst>
                                  <p:childTnLst>
                                    <p:cmd type="call" cmd="playFrom(0.0)">
                                      <p:cBhvr>
                                        <p:cTn id="46" dur="10140" fill="hold"/>
                                        <p:tgtEl>
                                          <p:spTgt spid="18"/>
                                        </p:tgtEl>
                                      </p:cBhvr>
                                    </p:cmd>
                                  </p:childTnLst>
                                </p:cTn>
                              </p:par>
                              <p:par>
                                <p:cTn id="47" presetID="35" presetClass="path" presetSubtype="0" accel="50000" decel="50000" fill="hold" nodeType="withEffect">
                                  <p:stCondLst>
                                    <p:cond delay="0"/>
                                  </p:stCondLst>
                                  <p:childTnLst>
                                    <p:animMotion origin="layout" path="M -0.68333 0.00324 L -1.69166 0.01296 " pathEditMode="relative" rAng="0" ptsTypes="AA">
                                      <p:cBhvr>
                                        <p:cTn id="48" dur="6000" fill="hold"/>
                                        <p:tgtEl>
                                          <p:spTgt spid="2052"/>
                                        </p:tgtEl>
                                        <p:attrNameLst>
                                          <p:attrName>ppt_x</p:attrName>
                                          <p:attrName>ppt_y</p:attrName>
                                        </p:attrNameLst>
                                      </p:cBhvr>
                                      <p:rCtr x="-50417" y="486"/>
                                    </p:animMotion>
                                  </p:childTnLst>
                                </p:cTn>
                              </p:par>
                            </p:childTnLst>
                          </p:cTn>
                        </p:par>
                      </p:childTnLst>
                    </p:cTn>
                  </p:par>
                </p:childTnLst>
              </p:cTn>
              <p:nextCondLst>
                <p:cond evt="onClick" delay="0">
                  <p:tgtEl>
                    <p:spTgt spid="11"/>
                  </p:tgtEl>
                </p:cond>
              </p:nextCondLst>
            </p:seq>
            <p:audio>
              <p:cMediaNode vol="80000">
                <p:cTn id="49" fill="hold" display="0">
                  <p:stCondLst>
                    <p:cond delay="indefinite"/>
                  </p:stCondLst>
                  <p:endCondLst>
                    <p:cond evt="onStopAudio" delay="0">
                      <p:tgtEl>
                        <p:sldTgt/>
                      </p:tgtEl>
                    </p:cond>
                  </p:endCondLst>
                </p:cTn>
                <p:tgtEl>
                  <p:spTgt spid="4"/>
                </p:tgtEl>
              </p:cMediaNode>
            </p:audio>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10584" fill="hold"/>
                                        <p:tgtEl>
                                          <p:spTgt spid="4"/>
                                        </p:tgtEl>
                                      </p:cBhvr>
                                    </p:cmd>
                                  </p:childTnLst>
                                </p:cTn>
                              </p:par>
                            </p:childTnLst>
                          </p:cTn>
                        </p:par>
                      </p:childTnLst>
                    </p:cTn>
                  </p:par>
                </p:childTnLst>
              </p:cTn>
              <p:nextCondLst>
                <p:cond evt="onClick" delay="0">
                  <p:tgtEl>
                    <p:spTgt spid="10"/>
                  </p:tgtEl>
                </p:cond>
              </p:nextCondLst>
            </p:seq>
            <p:audio>
              <p:cMediaNode vol="80000">
                <p:cTn id="55" fill="hold" display="0">
                  <p:stCondLst>
                    <p:cond delay="indefinite"/>
                  </p:stCondLst>
                  <p:endCondLst>
                    <p:cond evt="onStopAudio" delay="0">
                      <p:tgtEl>
                        <p:sldTgt/>
                      </p:tgtEl>
                    </p:cond>
                  </p:endCondLst>
                </p:cTn>
                <p:tgtEl>
                  <p:spTgt spid="14"/>
                </p:tgtEl>
              </p:cMediaNode>
            </p:audio>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3030" fill="hold"/>
                                        <p:tgtEl>
                                          <p:spTgt spid="14"/>
                                        </p:tgtEl>
                                      </p:cBhvr>
                                    </p:cmd>
                                  </p:childTnLst>
                                </p:cTn>
                              </p:par>
                            </p:childTnLst>
                          </p:cTn>
                        </p:par>
                      </p:childTnLst>
                    </p:cTn>
                  </p:par>
                </p:childTnLst>
              </p:cTn>
              <p:nextCondLst>
                <p:cond evt="onClick" delay="0">
                  <p:tgtEl>
                    <p:spTgt spid="12"/>
                  </p:tgtEl>
                </p:cond>
              </p:nextCondLst>
            </p:seq>
            <p:audio>
              <p:cMediaNode vol="80000">
                <p:cTn id="61" fill="hold" display="0">
                  <p:stCondLst>
                    <p:cond delay="indefinite"/>
                  </p:stCondLst>
                  <p:endCondLst>
                    <p:cond evt="onStopAudio" delay="0">
                      <p:tgtEl>
                        <p:sldTgt/>
                      </p:tgtEl>
                    </p:cond>
                  </p:endCondLst>
                </p:cTn>
                <p:tgtEl>
                  <p:spTgt spid="16"/>
                </p:tgtEl>
              </p:cMediaNode>
            </p:audio>
            <p:audio>
              <p:cMediaNode vol="100000">
                <p:cTn id="62" fill="hold" display="0">
                  <p:stCondLst>
                    <p:cond delay="indefinite"/>
                  </p:stCondLst>
                  <p:endCondLst>
                    <p:cond evt="onStopAudio" delay="0">
                      <p:tgtEl>
                        <p:sldTgt/>
                      </p:tgtEl>
                    </p:cond>
                  </p:endCondLst>
                </p:cTn>
                <p:tgtEl>
                  <p:spTgt spid="18"/>
                </p:tgtEl>
              </p:cMediaNode>
            </p:audio>
            <p:audio>
              <p:cMediaNode vol="100000">
                <p:cTn id="63" fill="hold" display="0">
                  <p:stCondLst>
                    <p:cond delay="indefinite"/>
                  </p:stCondLst>
                  <p:endCondLst>
                    <p:cond evt="onStopAudio" delay="0">
                      <p:tgtEl>
                        <p:sldTgt/>
                      </p:tgtEl>
                    </p:cond>
                  </p:endCondLst>
                </p:cTn>
                <p:tgtEl>
                  <p:spTgt spid="8"/>
                </p:tgtEl>
              </p:cMediaNode>
            </p:audio>
          </p:childTnLst>
        </p:cTn>
      </p:par>
    </p:tnLst>
    <p:bldLst>
      <p:bldP spid="9" grpId="0" animBg="1"/>
      <p:bldP spid="10" grpId="0" animBg="1"/>
      <p:bldP spid="11" grpId="0"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505200"/>
            <a:ext cx="12192000" cy="3327400"/>
          </a:xfrm>
          <a:prstGeom prst="rect">
            <a:avLst/>
          </a:prstGeom>
        </p:spPr>
      </p:pic>
      <p:pic>
        <p:nvPicPr>
          <p:cNvPr id="10"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4871378" y="7010400"/>
            <a:ext cx="609600" cy="609600"/>
          </a:xfrm>
          <a:prstGeom prst="rect">
            <a:avLst/>
          </a:prstGeom>
        </p:spPr>
      </p:pic>
      <p:pic>
        <p:nvPicPr>
          <p:cNvPr id="11"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3"/>
            <p:extLst>
              <p:ext uri="{DAA4B4D4-6D71-4841-9C94-3DE7FCFB9230}">
                <p14:media xmlns:p14="http://schemas.microsoft.com/office/powerpoint/2010/main" r:embed="rId4">
                  <p14:trim st="440" end="15675"/>
                </p14:media>
              </p:ext>
            </p:extLst>
          </p:nvPr>
        </p:nvPicPr>
        <p:blipFill>
          <a:blip r:embed="rId7"/>
          <a:stretch>
            <a:fillRect/>
          </a:stretch>
        </p:blipFill>
        <p:spPr>
          <a:xfrm>
            <a:off x="14852328" y="1237288"/>
            <a:ext cx="609600" cy="609600"/>
          </a:xfrm>
          <a:prstGeom prst="rect">
            <a:avLst/>
          </a:prstGeom>
        </p:spPr>
      </p:pic>
      <p:pic>
        <p:nvPicPr>
          <p:cNvPr id="6149" name="Picture 5"/>
          <p:cNvPicPr>
            <a:picLocks noChangeAspect="1" noChangeArrowheads="1"/>
          </p:cNvPicPr>
          <p:nvPr/>
        </p:nvPicPr>
        <p:blipFill rotWithShape="1">
          <a:blip r:embed="rId8">
            <a:extLst>
              <a:ext uri="{28A0092B-C50C-407E-A947-70E740481C1C}">
                <a14:useLocalDpi xmlns:a14="http://schemas.microsoft.com/office/drawing/2010/main" val="0"/>
              </a:ext>
            </a:extLst>
          </a:blip>
          <a:srcRect t="10124" r="-2133" b="21481"/>
          <a:stretch/>
        </p:blipFill>
        <p:spPr bwMode="auto">
          <a:xfrm>
            <a:off x="0" y="0"/>
            <a:ext cx="12496800" cy="4559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p:blipFill>
        <p:spPr bwMode="auto">
          <a:xfrm>
            <a:off x="12204544" y="2362200"/>
            <a:ext cx="5486400" cy="4395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89752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32" fill="hold"/>
                                        <p:tgtEl>
                                          <p:spTgt spid="10"/>
                                        </p:tgtEl>
                                      </p:cBhvr>
                                    </p:cmd>
                                  </p:childTnLst>
                                </p:cTn>
                              </p:par>
                            </p:childTnLst>
                          </p:cTn>
                        </p:par>
                        <p:par>
                          <p:cTn id="7" fill="hold">
                            <p:stCondLst>
                              <p:cond delay="3032"/>
                            </p:stCondLst>
                            <p:childTnLst>
                              <p:par>
                                <p:cTn id="8" presetID="1" presetClass="mediacall" presetSubtype="0" fill="hold" nodeType="afterEffect">
                                  <p:stCondLst>
                                    <p:cond delay="0"/>
                                  </p:stCondLst>
                                  <p:childTnLst>
                                    <p:cmd type="call" cmd="playFrom(0.0)">
                                      <p:cBhvr>
                                        <p:cTn id="9" dur="10140" fill="hold"/>
                                        <p:tgtEl>
                                          <p:spTgt spid="11"/>
                                        </p:tgtEl>
                                      </p:cBhvr>
                                    </p:cmd>
                                  </p:childTnLst>
                                </p:cTn>
                              </p:par>
                              <p:par>
                                <p:cTn id="10" presetID="35" presetClass="path" presetSubtype="0" accel="50000" decel="50000" fill="hold" nodeType="withEffect">
                                  <p:stCondLst>
                                    <p:cond delay="0"/>
                                  </p:stCondLst>
                                  <p:childTnLst>
                                    <p:animMotion origin="layout" path="M 3.33333E-6 -1.48148E-6 L -0.68334 0.00324 " pathEditMode="relative" rAng="0" ptsTypes="AA">
                                      <p:cBhvr>
                                        <p:cTn id="11" dur="5000" fill="hold"/>
                                        <p:tgtEl>
                                          <p:spTgt spid="9"/>
                                        </p:tgtEl>
                                        <p:attrNameLst>
                                          <p:attrName>ppt_x</p:attrName>
                                          <p:attrName>ppt_y</p:attrName>
                                        </p:attrNameLst>
                                      </p:cBhvr>
                                      <p:rCtr x="-34167" y="162"/>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10"/>
                </p:tgtEl>
              </p:cMediaNode>
            </p:audio>
            <p:audio>
              <p:cMediaNode vol="100000">
                <p:cTn id="13"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Document 17"/>
          <p:cNvSpPr/>
          <p:nvPr/>
        </p:nvSpPr>
        <p:spPr>
          <a:xfrm>
            <a:off x="-17799" y="-14642"/>
            <a:ext cx="12209799" cy="207204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F5BEBD"/>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sp>
        <p:nvSpPr>
          <p:cNvPr id="5" name="Flowchart: Document 17"/>
          <p:cNvSpPr/>
          <p:nvPr/>
        </p:nvSpPr>
        <p:spPr>
          <a:xfrm>
            <a:off x="-43199" y="10758"/>
            <a:ext cx="12235199" cy="177722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grpSp>
        <p:nvGrpSpPr>
          <p:cNvPr id="6" name="Group 5"/>
          <p:cNvGrpSpPr/>
          <p:nvPr/>
        </p:nvGrpSpPr>
        <p:grpSpPr>
          <a:xfrm>
            <a:off x="-659635" y="-848744"/>
            <a:ext cx="2469633" cy="2296731"/>
            <a:chOff x="-2957976" y="-1125796"/>
            <a:chExt cx="2469633" cy="2296731"/>
          </a:xfrm>
        </p:grpSpPr>
        <p:sp>
          <p:nvSpPr>
            <p:cNvPr id="7" name="Oval 6"/>
            <p:cNvSpPr/>
            <p:nvPr/>
          </p:nvSpPr>
          <p:spPr>
            <a:xfrm rot="9814622">
              <a:off x="-2957976" y="-1125796"/>
              <a:ext cx="2469633" cy="2296731"/>
            </a:xfrm>
            <a:prstGeom prst="ellipse">
              <a:avLst/>
            </a:prstGeom>
            <a:solidFill>
              <a:srgbClr val="F5BE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968493">
              <a:off x="-2721155" y="-827037"/>
              <a:ext cx="2069022" cy="193101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2150288">
              <a:off x="-2540893" y="-528917"/>
              <a:ext cx="1825297" cy="1583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p:cNvSpPr txBox="1"/>
          <p:nvPr/>
        </p:nvSpPr>
        <p:spPr>
          <a:xfrm>
            <a:off x="1989567" y="263830"/>
            <a:ext cx="9753600" cy="830948"/>
          </a:xfrm>
          <a:prstGeom prst="rect">
            <a:avLst/>
          </a:prstGeom>
          <a:noFill/>
        </p:spPr>
        <p:txBody>
          <a:bodyPr wrap="square" lIns="91391" tIns="45696" rIns="91391" bIns="45696" rtlCol="0">
            <a:spAutoFit/>
          </a:bodyPr>
          <a:lstStyle/>
          <a:p>
            <a:pPr algn="ctr"/>
            <a:r>
              <a:rPr lang="en-US" sz="4800" b="1" dirty="0" smtClean="0">
                <a:ln w="3175">
                  <a:solidFill>
                    <a:schemeClr val="bg1"/>
                  </a:solidFill>
                </a:ln>
                <a:solidFill>
                  <a:schemeClr val="bg1"/>
                </a:solidFill>
                <a:latin typeface="Arial-SGK-TV" pitchFamily="2" charset="0"/>
                <a:ea typeface="Arial-Rounded" pitchFamily="34" charset="0"/>
                <a:cs typeface="Arial-SGK-TV" pitchFamily="2" charset="0"/>
              </a:rPr>
              <a:t>THẾ GIỚI TRONG MẮT EM</a:t>
            </a:r>
            <a:endParaRPr lang="en-US" sz="4800" b="1" dirty="0">
              <a:ln w="3175">
                <a:solidFill>
                  <a:schemeClr val="bg1"/>
                </a:solidFill>
              </a:ln>
              <a:solidFill>
                <a:schemeClr val="bg1"/>
              </a:solidFill>
              <a:latin typeface="Arial-SGK-TV" pitchFamily="2" charset="0"/>
              <a:ea typeface="Arial-Rounded" pitchFamily="34" charset="0"/>
              <a:cs typeface="Arial-SGK-TV" pitchFamily="2" charset="0"/>
            </a:endParaRPr>
          </a:p>
        </p:txBody>
      </p:sp>
      <p:grpSp>
        <p:nvGrpSpPr>
          <p:cNvPr id="11" name="Group 10"/>
          <p:cNvGrpSpPr/>
          <p:nvPr/>
        </p:nvGrpSpPr>
        <p:grpSpPr>
          <a:xfrm>
            <a:off x="3516065" y="3137607"/>
            <a:ext cx="5638800" cy="1295400"/>
            <a:chOff x="9566064" y="964372"/>
            <a:chExt cx="5446164" cy="698253"/>
          </a:xfrm>
        </p:grpSpPr>
        <p:sp>
          <p:nvSpPr>
            <p:cNvPr id="12"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3"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4" name="Rectangle 10"/>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sp>
        <p:nvSpPr>
          <p:cNvPr id="15" name="Rectangle 17"/>
          <p:cNvSpPr/>
          <p:nvPr/>
        </p:nvSpPr>
        <p:spPr>
          <a:xfrm>
            <a:off x="1873593" y="3158147"/>
            <a:ext cx="1750345" cy="1205899"/>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 fmla="*/ 6 w 1371606"/>
              <a:gd name="connsiteY0" fmla="*/ 0 h 1295400"/>
              <a:gd name="connsiteX1" fmla="*/ 1371606 w 1371606"/>
              <a:gd name="connsiteY1" fmla="*/ 0 h 1295400"/>
              <a:gd name="connsiteX2" fmla="*/ 1371606 w 1371606"/>
              <a:gd name="connsiteY2" fmla="*/ 1295400 h 1295400"/>
              <a:gd name="connsiteX3" fmla="*/ 6 w 1371606"/>
              <a:gd name="connsiteY3" fmla="*/ 1295400 h 1295400"/>
              <a:gd name="connsiteX4" fmla="*/ 630388 w 1371606"/>
              <a:gd name="connsiteY4" fmla="*/ 609600 h 1295400"/>
              <a:gd name="connsiteX5" fmla="*/ 6 w 1371606"/>
              <a:gd name="connsiteY5" fmla="*/ 0 h 1295400"/>
              <a:gd name="connsiteX0" fmla="*/ 9 w 1371609"/>
              <a:gd name="connsiteY0" fmla="*/ 0 h 1295400"/>
              <a:gd name="connsiteX1" fmla="*/ 1371609 w 1371609"/>
              <a:gd name="connsiteY1" fmla="*/ 0 h 1295400"/>
              <a:gd name="connsiteX2" fmla="*/ 1371609 w 1371609"/>
              <a:gd name="connsiteY2" fmla="*/ 1295400 h 1295400"/>
              <a:gd name="connsiteX3" fmla="*/ 9 w 1371609"/>
              <a:gd name="connsiteY3" fmla="*/ 1295400 h 1295400"/>
              <a:gd name="connsiteX4" fmla="*/ 434971 w 1371609"/>
              <a:gd name="connsiteY4" fmla="*/ 564951 h 1295400"/>
              <a:gd name="connsiteX5" fmla="*/ 9 w 1371609"/>
              <a:gd name="connsiteY5" fmla="*/ 0 h 129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chemeClr val="accent6"/>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6"/>
          <p:cNvSpPr/>
          <p:nvPr/>
        </p:nvSpPr>
        <p:spPr>
          <a:xfrm>
            <a:off x="2193050" y="3261097"/>
            <a:ext cx="1258009" cy="999997"/>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 fmla="*/ 307 w 1246399"/>
              <a:gd name="connsiteY0" fmla="*/ 0 h 1219200"/>
              <a:gd name="connsiteX1" fmla="*/ 1246399 w 1246399"/>
              <a:gd name="connsiteY1" fmla="*/ 0 h 1219200"/>
              <a:gd name="connsiteX2" fmla="*/ 1246399 w 1246399"/>
              <a:gd name="connsiteY2" fmla="*/ 1219200 h 1219200"/>
              <a:gd name="connsiteX3" fmla="*/ 307 w 1246399"/>
              <a:gd name="connsiteY3" fmla="*/ 1219200 h 1219200"/>
              <a:gd name="connsiteX4" fmla="*/ 7234 w 1246399"/>
              <a:gd name="connsiteY4" fmla="*/ 41564 h 1219200"/>
              <a:gd name="connsiteX5" fmla="*/ 307 w 1246399"/>
              <a:gd name="connsiteY5" fmla="*/ 0 h 1219200"/>
              <a:gd name="connsiteX0" fmla="*/ 307 w 1246399"/>
              <a:gd name="connsiteY0" fmla="*/ 0 h 1219200"/>
              <a:gd name="connsiteX1" fmla="*/ 1246399 w 1246399"/>
              <a:gd name="connsiteY1" fmla="*/ 0 h 1219200"/>
              <a:gd name="connsiteX2" fmla="*/ 1246399 w 1246399"/>
              <a:gd name="connsiteY2" fmla="*/ 1219200 h 1219200"/>
              <a:gd name="connsiteX3" fmla="*/ 307 w 1246399"/>
              <a:gd name="connsiteY3" fmla="*/ 1219200 h 1219200"/>
              <a:gd name="connsiteX4" fmla="*/ 7234 w 1246399"/>
              <a:gd name="connsiteY4" fmla="*/ 41564 h 1219200"/>
              <a:gd name="connsiteX5" fmla="*/ 307 w 1246399"/>
              <a:gd name="connsiteY5" fmla="*/ 0 h 1219200"/>
              <a:gd name="connsiteX0" fmla="*/ 3 w 1246095"/>
              <a:gd name="connsiteY0" fmla="*/ 0 h 1219200"/>
              <a:gd name="connsiteX1" fmla="*/ 1246095 w 1246095"/>
              <a:gd name="connsiteY1" fmla="*/ 0 h 1219200"/>
              <a:gd name="connsiteX2" fmla="*/ 1246095 w 1246095"/>
              <a:gd name="connsiteY2" fmla="*/ 1219200 h 1219200"/>
              <a:gd name="connsiteX3" fmla="*/ 3 w 1246095"/>
              <a:gd name="connsiteY3" fmla="*/ 1219200 h 1219200"/>
              <a:gd name="connsiteX4" fmla="*/ 6930 w 1246095"/>
              <a:gd name="connsiteY4" fmla="*/ 41564 h 1219200"/>
              <a:gd name="connsiteX5" fmla="*/ 3 w 1246095"/>
              <a:gd name="connsiteY5" fmla="*/ 0 h 1219200"/>
              <a:gd name="connsiteX0" fmla="*/ 11917 w 1258009"/>
              <a:gd name="connsiteY0" fmla="*/ 0 h 1219200"/>
              <a:gd name="connsiteX1" fmla="*/ 1258009 w 1258009"/>
              <a:gd name="connsiteY1" fmla="*/ 0 h 1219200"/>
              <a:gd name="connsiteX2" fmla="*/ 1258009 w 1258009"/>
              <a:gd name="connsiteY2" fmla="*/ 1219200 h 1219200"/>
              <a:gd name="connsiteX3" fmla="*/ 11917 w 1258009"/>
              <a:gd name="connsiteY3" fmla="*/ 1219200 h 1219200"/>
              <a:gd name="connsiteX4" fmla="*/ 441405 w 1258009"/>
              <a:gd name="connsiteY4" fmla="*/ 625256 h 1219200"/>
              <a:gd name="connsiteX5" fmla="*/ 18844 w 1258009"/>
              <a:gd name="connsiteY5" fmla="*/ 41564 h 1219200"/>
              <a:gd name="connsiteX6" fmla="*/ 11917 w 1258009"/>
              <a:gd name="connsiteY6" fmla="*/ 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p:nvGrpSpPr>
        <p:grpSpPr>
          <a:xfrm>
            <a:off x="2815797" y="2822865"/>
            <a:ext cx="1378806" cy="1412343"/>
            <a:chOff x="1149549" y="1066515"/>
            <a:chExt cx="992332" cy="992332"/>
          </a:xfrm>
          <a:solidFill>
            <a:schemeClr val="accent6">
              <a:lumMod val="75000"/>
            </a:schemeClr>
          </a:solidFill>
        </p:grpSpPr>
        <p:sp>
          <p:nvSpPr>
            <p:cNvPr id="18" name="Oval 17"/>
            <p:cNvSpPr/>
            <p:nvPr/>
          </p:nvSpPr>
          <p:spPr>
            <a:xfrm>
              <a:off x="1149549" y="1066515"/>
              <a:ext cx="992332" cy="992332"/>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1188515" y="1081392"/>
              <a:ext cx="914400" cy="9144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p:cNvSpPr txBox="1"/>
          <p:nvPr/>
        </p:nvSpPr>
        <p:spPr>
          <a:xfrm>
            <a:off x="12700" y="178394"/>
            <a:ext cx="1341530" cy="1200280"/>
          </a:xfrm>
          <a:prstGeom prst="rect">
            <a:avLst/>
          </a:prstGeom>
          <a:noFill/>
        </p:spPr>
        <p:txBody>
          <a:bodyPr wrap="square" lIns="91391" tIns="45696" rIns="91391" bIns="45696" rtlCol="0">
            <a:spAutoFit/>
          </a:bodyPr>
          <a:lstStyle/>
          <a:p>
            <a:pPr algn="ctr"/>
            <a:r>
              <a:rPr lang="en-US" sz="7200" b="1" dirty="0" smtClean="0">
                <a:solidFill>
                  <a:schemeClr val="accent6">
                    <a:lumMod val="75000"/>
                  </a:schemeClr>
                </a:solidFill>
                <a:latin typeface="Arial Rounded MT Bold" pitchFamily="34" charset="0"/>
                <a:ea typeface="Arial-Rounded" pitchFamily="34" charset="0"/>
                <a:cs typeface="Times New Roman" pitchFamily="18" charset="0"/>
              </a:rPr>
              <a:t>7</a:t>
            </a:r>
            <a:endParaRPr lang="en-US" sz="7200" b="1" dirty="0">
              <a:solidFill>
                <a:schemeClr val="accent6">
                  <a:lumMod val="75000"/>
                </a:schemeClr>
              </a:solidFill>
              <a:latin typeface="Arial Rounded MT Bold" pitchFamily="34" charset="0"/>
              <a:ea typeface="Arial-Rounded" pitchFamily="34" charset="0"/>
              <a:cs typeface="Times New Roman" pitchFamily="18" charset="0"/>
            </a:endParaRPr>
          </a:p>
        </p:txBody>
      </p:sp>
      <p:sp>
        <p:nvSpPr>
          <p:cNvPr id="21" name="TextBox 20"/>
          <p:cNvSpPr txBox="1"/>
          <p:nvPr/>
        </p:nvSpPr>
        <p:spPr>
          <a:xfrm>
            <a:off x="2664713" y="2908065"/>
            <a:ext cx="1675908" cy="1415724"/>
          </a:xfrm>
          <a:prstGeom prst="rect">
            <a:avLst/>
          </a:prstGeom>
          <a:noFill/>
        </p:spPr>
        <p:txBody>
          <a:bodyPr wrap="square" lIns="91391" tIns="45696" rIns="91391" bIns="45696" rtlCol="0">
            <a:spAutoFit/>
          </a:bodyPr>
          <a:lstStyle/>
          <a:p>
            <a:pPr algn="ctr"/>
            <a:r>
              <a:rPr lang="en-US" sz="3200" b="1" dirty="0">
                <a:solidFill>
                  <a:schemeClr val="bg1"/>
                </a:solidFill>
                <a:latin typeface="Arial-SGK-TV" pitchFamily="2" charset="0"/>
                <a:ea typeface="Arial-Rounded" pitchFamily="34" charset="0"/>
                <a:cs typeface="Arial-SGK-TV" pitchFamily="2" charset="0"/>
              </a:rPr>
              <a:t>Bài</a:t>
            </a:r>
          </a:p>
          <a:p>
            <a:pPr algn="ctr"/>
            <a:r>
              <a:rPr lang="en-US" sz="5400" b="1" dirty="0">
                <a:solidFill>
                  <a:schemeClr val="bg1"/>
                </a:solidFill>
                <a:latin typeface="Arial-SGK-TV" pitchFamily="2" charset="0"/>
                <a:ea typeface="Arial-Rounded" pitchFamily="34" charset="0"/>
                <a:cs typeface="Arial-SGK-TV" pitchFamily="2" charset="0"/>
              </a:rPr>
              <a:t>4</a:t>
            </a:r>
          </a:p>
        </p:txBody>
      </p:sp>
      <p:sp>
        <p:nvSpPr>
          <p:cNvPr id="22" name="TextBox 21"/>
          <p:cNvSpPr txBox="1"/>
          <p:nvPr/>
        </p:nvSpPr>
        <p:spPr>
          <a:xfrm>
            <a:off x="3826385" y="3089739"/>
            <a:ext cx="4174615" cy="1015614"/>
          </a:xfrm>
          <a:prstGeom prst="rect">
            <a:avLst/>
          </a:prstGeom>
          <a:noFill/>
        </p:spPr>
        <p:txBody>
          <a:bodyPr wrap="square" lIns="91391" tIns="45696" rIns="91391" bIns="45696" rtlCol="0">
            <a:spAutoFit/>
          </a:bodyPr>
          <a:lstStyle/>
          <a:p>
            <a:pPr algn="ctr"/>
            <a:r>
              <a:rPr lang="en-US" sz="6000" b="1" dirty="0" smtClean="0">
                <a:solidFill>
                  <a:schemeClr val="accent6">
                    <a:lumMod val="75000"/>
                  </a:schemeClr>
                </a:solidFill>
                <a:latin typeface="Arial-SGK-TV" pitchFamily="2" charset="0"/>
                <a:ea typeface="Arial-Rounded" pitchFamily="34" charset="0"/>
                <a:cs typeface="Arial-SGK-TV" pitchFamily="2" charset="0"/>
              </a:rPr>
              <a:t>HỎI MẸ</a:t>
            </a:r>
            <a:endParaRPr lang="en-US" sz="6000" b="1" dirty="0">
              <a:solidFill>
                <a:schemeClr val="accent6">
                  <a:lumMod val="75000"/>
                </a:schemeClr>
              </a:solidFill>
              <a:latin typeface="Arial-SGK-TV" pitchFamily="2" charset="0"/>
              <a:ea typeface="Arial-Rounded" pitchFamily="34" charset="0"/>
              <a:cs typeface="Arial-SGK-TV" pitchFamily="2" charset="0"/>
            </a:endParaRPr>
          </a:p>
        </p:txBody>
      </p:sp>
    </p:spTree>
    <p:extLst>
      <p:ext uri="{BB962C8B-B14F-4D97-AF65-F5344CB8AC3E}">
        <p14:creationId xmlns:p14="http://schemas.microsoft.com/office/powerpoint/2010/main" val="367673944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39000" b="55000"/>
          </a:stretch>
        </a:blipFill>
        <a:effectLst/>
      </p:bgPr>
    </p:bg>
    <p:spTree>
      <p:nvGrpSpPr>
        <p:cNvPr id="1" name=""/>
        <p:cNvGrpSpPr/>
        <p:nvPr/>
      </p:nvGrpSpPr>
      <p:grpSpPr>
        <a:xfrm>
          <a:off x="0" y="0"/>
          <a:ext cx="0" cy="0"/>
          <a:chOff x="0" y="0"/>
          <a:chExt cx="0" cy="0"/>
        </a:xfrm>
      </p:grpSpPr>
      <p:sp>
        <p:nvSpPr>
          <p:cNvPr id="4" name="Rectangle 3"/>
          <p:cNvSpPr/>
          <p:nvPr/>
        </p:nvSpPr>
        <p:spPr>
          <a:xfrm>
            <a:off x="-13855" y="13855"/>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Rectangle 4"/>
          <p:cNvSpPr/>
          <p:nvPr/>
        </p:nvSpPr>
        <p:spPr>
          <a:xfrm>
            <a:off x="1" y="6684209"/>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6" name="Oval 5"/>
          <p:cNvSpPr/>
          <p:nvPr/>
        </p:nvSpPr>
        <p:spPr>
          <a:xfrm>
            <a:off x="6928" y="320477"/>
            <a:ext cx="609600" cy="6096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3600" b="1" dirty="0">
                <a:solidFill>
                  <a:schemeClr val="bg1"/>
                </a:solidFill>
                <a:latin typeface="Arial Rounded MT Bold" pitchFamily="34" charset="0"/>
                <a:cs typeface="Times New Roman" pitchFamily="18" charset="0"/>
              </a:rPr>
              <a:t>2</a:t>
            </a:r>
          </a:p>
        </p:txBody>
      </p:sp>
      <p:sp>
        <p:nvSpPr>
          <p:cNvPr id="7" name="TextBox 6"/>
          <p:cNvSpPr txBox="1"/>
          <p:nvPr/>
        </p:nvSpPr>
        <p:spPr>
          <a:xfrm>
            <a:off x="616528" y="219123"/>
            <a:ext cx="990600" cy="646282"/>
          </a:xfrm>
          <a:prstGeom prst="rect">
            <a:avLst/>
          </a:prstGeom>
          <a:noFill/>
        </p:spPr>
        <p:txBody>
          <a:bodyPr wrap="square" lIns="91391" tIns="45696" rIns="91391" bIns="45696" rtlCol="0">
            <a:spAutoFit/>
          </a:bodyPr>
          <a:lstStyle/>
          <a:p>
            <a:pPr algn="just"/>
            <a:r>
              <a:rPr lang="en-US" sz="3600" b="1" dirty="0">
                <a:latin typeface="Arial-Rounded" pitchFamily="34" charset="0"/>
                <a:ea typeface="Arial-Rounded" pitchFamily="34" charset="0"/>
                <a:cs typeface="Arial-Rounded" pitchFamily="34" charset="0"/>
              </a:rPr>
              <a:t>Đọc</a:t>
            </a:r>
          </a:p>
        </p:txBody>
      </p:sp>
      <p:sp>
        <p:nvSpPr>
          <p:cNvPr id="10" name="Rectangle 9"/>
          <p:cNvSpPr/>
          <p:nvPr/>
        </p:nvSpPr>
        <p:spPr>
          <a:xfrm>
            <a:off x="6928" y="1680582"/>
            <a:ext cx="4107871" cy="3724096"/>
          </a:xfrm>
          <a:prstGeom prst="rect">
            <a:avLst/>
          </a:prstGeom>
        </p:spPr>
        <p:txBody>
          <a:bodyPr wrap="square">
            <a:spAutoFit/>
          </a:bodyPr>
          <a:lstStyle/>
          <a:p>
            <a:pPr marL="514350" indent="-514350">
              <a:buAutoNum type="arabicParenBoth"/>
              <a:defRPr/>
            </a:pPr>
            <a:r>
              <a:rPr lang="en-US" sz="2800" dirty="0" smtClean="0">
                <a:latin typeface="Arial-SGK-TV" pitchFamily="2" charset="0"/>
                <a:ea typeface="Arial-Rounded" panose="020B0500000000000000" pitchFamily="34" charset="0"/>
                <a:cs typeface="Arial-SGK-TV" pitchFamily="2" charset="0"/>
              </a:rPr>
              <a:t>Ai quạt thành gió</a:t>
            </a:r>
          </a:p>
          <a:p>
            <a:pPr>
              <a:defRPr/>
            </a:pPr>
            <a:r>
              <a:rPr lang="en-US" sz="2800" dirty="0" smtClean="0">
                <a:latin typeface="Arial-SGK-TV" pitchFamily="2" charset="0"/>
                <a:ea typeface="Arial-Rounded" panose="020B0500000000000000" pitchFamily="34" charset="0"/>
                <a:cs typeface="Arial-SGK-TV" pitchFamily="2" charset="0"/>
              </a:rPr>
              <a:t>     Thổi mây ngang trời?</a:t>
            </a:r>
          </a:p>
          <a:p>
            <a:pPr>
              <a:defRPr/>
            </a:pPr>
            <a:r>
              <a:rPr lang="en-US" sz="2800" dirty="0" smtClean="0">
                <a:latin typeface="Arial-SGK-TV" pitchFamily="2" charset="0"/>
                <a:ea typeface="Arial-Rounded" panose="020B0500000000000000" pitchFamily="34" charset="0"/>
                <a:cs typeface="Arial-SGK-TV" pitchFamily="2" charset="0"/>
              </a:rPr>
              <a:t>     Ai nhuộm mẹ ơi</a:t>
            </a:r>
          </a:p>
          <a:p>
            <a:pPr>
              <a:defRPr/>
            </a:pPr>
            <a:r>
              <a:rPr lang="en-US" sz="2800" dirty="0" smtClean="0">
                <a:latin typeface="Arial-SGK-TV" pitchFamily="2" charset="0"/>
                <a:ea typeface="Arial-Rounded" panose="020B0500000000000000" pitchFamily="34" charset="0"/>
                <a:cs typeface="Arial-SGK-TV" pitchFamily="2" charset="0"/>
              </a:rPr>
              <a:t>     Bầu trời xanh thế?</a:t>
            </a:r>
          </a:p>
          <a:p>
            <a:pPr>
              <a:defRPr/>
            </a:pPr>
            <a:endParaRPr lang="en-US" sz="3200" dirty="0" smtClean="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endParaRPr lang="en-US" sz="2800" dirty="0" smtClean="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200" dirty="0" smtClean="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p:cNvSpPr/>
          <p:nvPr/>
        </p:nvSpPr>
        <p:spPr>
          <a:xfrm>
            <a:off x="4163456" y="2086497"/>
            <a:ext cx="3650672" cy="3662541"/>
          </a:xfrm>
          <a:prstGeom prst="rect">
            <a:avLst/>
          </a:prstGeom>
        </p:spPr>
        <p:txBody>
          <a:bodyPr wrap="square">
            <a:spAutoFit/>
          </a:bodyPr>
          <a:lstStyle/>
          <a:p>
            <a:pPr>
              <a:defRPr/>
            </a:pPr>
            <a:r>
              <a:rPr lang="en-US" sz="2800" dirty="0" smtClean="0">
                <a:latin typeface="Arial-SGK-TV" pitchFamily="2" charset="0"/>
                <a:ea typeface="Arial-Rounded" panose="020B0500000000000000" pitchFamily="34" charset="0"/>
                <a:cs typeface="Arial-SGK-TV" pitchFamily="2" charset="0"/>
              </a:rPr>
              <a:t>(2) Ông sao thì bé</a:t>
            </a:r>
          </a:p>
          <a:p>
            <a:pPr>
              <a:defRPr/>
            </a:pPr>
            <a:r>
              <a:rPr lang="en-US" sz="2800" dirty="0" smtClean="0">
                <a:latin typeface="Arial-SGK-TV" pitchFamily="2" charset="0"/>
                <a:ea typeface="Arial-Rounded" panose="020B0500000000000000" pitchFamily="34" charset="0"/>
                <a:cs typeface="Arial-SGK-TV" pitchFamily="2" charset="0"/>
              </a:rPr>
              <a:t>Trăng rằm tròn to.</a:t>
            </a:r>
          </a:p>
          <a:p>
            <a:pPr>
              <a:defRPr/>
            </a:pPr>
            <a:r>
              <a:rPr lang="en-US" sz="2800" dirty="0" smtClean="0">
                <a:latin typeface="Arial-SGK-TV" pitchFamily="2" charset="0"/>
                <a:ea typeface="Arial-Rounded" panose="020B0500000000000000" pitchFamily="34" charset="0"/>
                <a:cs typeface="Arial-SGK-TV" pitchFamily="2" charset="0"/>
              </a:rPr>
              <a:t>Cuội ngồi gốc đa</a:t>
            </a:r>
          </a:p>
          <a:p>
            <a:pPr>
              <a:defRPr/>
            </a:pPr>
            <a:r>
              <a:rPr lang="en-US" sz="2800" dirty="0" smtClean="0">
                <a:latin typeface="Arial-SGK-TV" pitchFamily="2" charset="0"/>
                <a:ea typeface="Arial-Rounded" panose="020B0500000000000000" pitchFamily="34" charset="0"/>
                <a:cs typeface="Arial-SGK-TV" pitchFamily="2" charset="0"/>
              </a:rPr>
              <a:t>Phải chăn trâu mãi.</a:t>
            </a:r>
          </a:p>
          <a:p>
            <a:pPr>
              <a:defRPr/>
            </a:pPr>
            <a:endParaRPr lang="en-US" sz="2800" dirty="0" smtClean="0">
              <a:latin typeface="Arial-SGK-TV" pitchFamily="2" charset="0"/>
              <a:ea typeface="Arial-Rounded" panose="020B0500000000000000" pitchFamily="34" charset="0"/>
              <a:cs typeface="Arial-SGK-TV" pitchFamily="2"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endParaRPr lang="en-US" sz="2800" dirty="0" smtClean="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200" dirty="0" smtClean="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ectangle 11"/>
          <p:cNvSpPr/>
          <p:nvPr/>
        </p:nvSpPr>
        <p:spPr>
          <a:xfrm>
            <a:off x="7862785" y="2660064"/>
            <a:ext cx="4225472" cy="4585871"/>
          </a:xfrm>
          <a:prstGeom prst="rect">
            <a:avLst/>
          </a:prstGeom>
        </p:spPr>
        <p:txBody>
          <a:bodyPr wrap="square">
            <a:spAutoFit/>
          </a:bodyPr>
          <a:lstStyle/>
          <a:p>
            <a:pPr>
              <a:defRPr/>
            </a:pPr>
            <a:r>
              <a:rPr lang="en-US" sz="2800" dirty="0" smtClean="0">
                <a:latin typeface="Arial-Rounded" panose="020B0500000000000000" pitchFamily="34" charset="0"/>
                <a:ea typeface="Arial-Rounded" panose="020B0500000000000000" pitchFamily="34" charset="0"/>
                <a:cs typeface="Arial-Rounded" panose="020B0500000000000000" pitchFamily="34" charset="0"/>
              </a:rPr>
              <a:t>(</a:t>
            </a:r>
            <a:r>
              <a:rPr lang="en-US" sz="2800" dirty="0" smtClean="0">
                <a:latin typeface="Arial-SGK-TV" pitchFamily="2" charset="0"/>
                <a:ea typeface="Arial-Rounded" panose="020B0500000000000000" pitchFamily="34" charset="0"/>
                <a:cs typeface="Arial-SGK-TV" pitchFamily="2" charset="0"/>
              </a:rPr>
              <a:t>3) Mẹ ơi có phải</a:t>
            </a:r>
          </a:p>
          <a:p>
            <a:pPr>
              <a:defRPr/>
            </a:pPr>
            <a:r>
              <a:rPr lang="en-US" sz="2800" dirty="0" smtClean="0">
                <a:latin typeface="Arial-SGK-TV" pitchFamily="2" charset="0"/>
                <a:ea typeface="Arial-Rounded" panose="020B0500000000000000" pitchFamily="34" charset="0"/>
                <a:cs typeface="Arial-SGK-TV" pitchFamily="2" charset="0"/>
              </a:rPr>
              <a:t>Cuội buồn lắm không?</a:t>
            </a:r>
          </a:p>
          <a:p>
            <a:pPr>
              <a:defRPr/>
            </a:pPr>
            <a:r>
              <a:rPr lang="en-US" sz="2800" dirty="0" smtClean="0">
                <a:latin typeface="Arial-SGK-TV" pitchFamily="2" charset="0"/>
                <a:ea typeface="Arial-Rounded" panose="020B0500000000000000" pitchFamily="34" charset="0"/>
                <a:cs typeface="Arial-SGK-TV" pitchFamily="2" charset="0"/>
              </a:rPr>
              <a:t>Nên chú phi công</a:t>
            </a:r>
          </a:p>
          <a:p>
            <a:pPr>
              <a:defRPr/>
            </a:pPr>
            <a:r>
              <a:rPr lang="en-US" sz="2800" dirty="0" smtClean="0">
                <a:latin typeface="Arial-SGK-TV" pitchFamily="2" charset="0"/>
                <a:ea typeface="Arial-Rounded" panose="020B0500000000000000" pitchFamily="34" charset="0"/>
                <a:cs typeface="Arial-SGK-TV" pitchFamily="2" charset="0"/>
              </a:rPr>
              <a:t>Bay lên thăm cuội?</a:t>
            </a:r>
          </a:p>
          <a:p>
            <a:pPr>
              <a:defRPr/>
            </a:pPr>
            <a:endParaRPr lang="en-US" sz="2800" dirty="0">
              <a:latin typeface="Arial-SGK-TV" pitchFamily="2" charset="0"/>
              <a:ea typeface="Arial-Rounded" panose="020B0500000000000000" pitchFamily="34" charset="0"/>
              <a:cs typeface="Arial-SGK-TV" pitchFamily="2" charset="0"/>
            </a:endParaRPr>
          </a:p>
          <a:p>
            <a:pPr algn="r">
              <a:defRPr/>
            </a:pPr>
            <a:r>
              <a:rPr lang="en-US" sz="2800" dirty="0" smtClean="0">
                <a:latin typeface="Arial-SGK-TV" pitchFamily="2" charset="0"/>
                <a:ea typeface="Arial-Rounded" panose="020B0500000000000000" pitchFamily="34" charset="0"/>
                <a:cs typeface="Arial-SGK-TV" pitchFamily="2" charset="0"/>
              </a:rPr>
              <a:t>(</a:t>
            </a:r>
            <a:r>
              <a:rPr lang="en-US" sz="2800" dirty="0" err="1" smtClean="0">
                <a:latin typeface="Arial-SGK-TV" pitchFamily="2" charset="0"/>
                <a:ea typeface="Arial-Rounded" panose="020B0500000000000000" pitchFamily="34" charset="0"/>
                <a:cs typeface="Arial-SGK-TV" pitchFamily="2" charset="0"/>
              </a:rPr>
              <a:t>Nguyễn</a:t>
            </a:r>
            <a:r>
              <a:rPr lang="en-US" sz="2800" dirty="0" smtClean="0">
                <a:latin typeface="Arial-SGK-TV" pitchFamily="2" charset="0"/>
                <a:ea typeface="Arial-Rounded" panose="020B0500000000000000" pitchFamily="34" charset="0"/>
                <a:cs typeface="Arial-SGK-TV" pitchFamily="2" charset="0"/>
              </a:rPr>
              <a:t> Xuân Bồi)</a:t>
            </a:r>
          </a:p>
          <a:p>
            <a:pPr>
              <a:defRPr/>
            </a:pPr>
            <a:endParaRPr lang="en-US" sz="2800" dirty="0" smtClean="0">
              <a:latin typeface="Arial-SGK-TV" pitchFamily="2" charset="0"/>
              <a:ea typeface="Arial-Rounded" panose="020B0500000000000000" pitchFamily="34" charset="0"/>
              <a:cs typeface="Arial-SGK-TV" pitchFamily="2"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endParaRPr lang="en-US" sz="2800" dirty="0" smtClean="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200" dirty="0" smtClean="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p:cNvSpPr/>
          <p:nvPr/>
        </p:nvSpPr>
        <p:spPr>
          <a:xfrm>
            <a:off x="2216728" y="448613"/>
            <a:ext cx="5837095" cy="1569660"/>
          </a:xfrm>
          <a:prstGeom prst="rect">
            <a:avLst/>
          </a:prstGeom>
        </p:spPr>
        <p:txBody>
          <a:bodyPr wrap="square">
            <a:spAutoFit/>
          </a:bodyPr>
          <a:lstStyle/>
          <a:p>
            <a:pPr algn="ctr">
              <a:defRPr/>
            </a:pPr>
            <a:r>
              <a:rPr lang="en-US" sz="2800" b="1" dirty="0" smtClean="0">
                <a:latin typeface="Arial-SGK-TV" pitchFamily="2" charset="0"/>
                <a:ea typeface="Arial-Rounded" panose="020B0500000000000000" pitchFamily="34" charset="0"/>
                <a:cs typeface="Arial-SGK-TV" pitchFamily="2" charset="0"/>
              </a:rPr>
              <a:t>Hỏi mẹ</a:t>
            </a:r>
            <a:endParaRPr lang="en-US" sz="2800" b="1" dirty="0">
              <a:latin typeface="Arial-SGK-TV" pitchFamily="2" charset="0"/>
              <a:ea typeface="Arial-Rounded" panose="020B0500000000000000" pitchFamily="34" charset="0"/>
              <a:cs typeface="Arial-SGK-TV" pitchFamily="2" charset="0"/>
            </a:endParaRPr>
          </a:p>
          <a:p>
            <a:pPr algn="just">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	</a:t>
            </a:r>
            <a:endParaRPr lang="en-US" sz="3600" dirty="0" smtClean="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200" dirty="0" smtClean="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Cloud 13"/>
          <p:cNvSpPr/>
          <p:nvPr/>
        </p:nvSpPr>
        <p:spPr>
          <a:xfrm>
            <a:off x="4343400" y="5218435"/>
            <a:ext cx="2658556" cy="730269"/>
          </a:xfrm>
          <a:prstGeom prst="cloud">
            <a:avLst/>
          </a:prstGeom>
          <a:solidFill>
            <a:schemeClr val="accent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latin typeface="Arial-SGK-TV" pitchFamily="2" charset="0"/>
                <a:ea typeface="Arial-Rounded" pitchFamily="34" charset="0"/>
                <a:cs typeface="Arial-SGK-TV" pitchFamily="2" charset="0"/>
              </a:rPr>
              <a:t>Đọc mẫu</a:t>
            </a:r>
            <a:endParaRPr lang="en-US" sz="2800" b="1" dirty="0">
              <a:solidFill>
                <a:schemeClr val="tx1"/>
              </a:solidFill>
              <a:latin typeface="Arial-SGK-TV" pitchFamily="2" charset="0"/>
              <a:ea typeface="Arial-Rounded" pitchFamily="34" charset="0"/>
              <a:cs typeface="Arial-SGK-TV" pitchFamily="2" charset="0"/>
            </a:endParaRPr>
          </a:p>
        </p:txBody>
      </p:sp>
      <p:pic>
        <p:nvPicPr>
          <p:cNvPr id="15" name="Hành trang số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703099" y="666519"/>
            <a:ext cx="609600" cy="609600"/>
          </a:xfrm>
          <a:prstGeom prst="rect">
            <a:avLst/>
          </a:prstGeom>
        </p:spPr>
      </p:pic>
    </p:spTree>
    <p:extLst>
      <p:ext uri="{BB962C8B-B14F-4D97-AF65-F5344CB8AC3E}">
        <p14:creationId xmlns:p14="http://schemas.microsoft.com/office/powerpoint/2010/main" val="326618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10000"/>
                                  </p:iterate>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iterate type="lt">
                                    <p:tmPct val="10000"/>
                                  </p:iterate>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ppt_x"/>
                                          </p:val>
                                        </p:tav>
                                        <p:tav tm="100000">
                                          <p:val>
                                            <p:strVal val="#ppt_x"/>
                                          </p:val>
                                        </p:tav>
                                      </p:tavLst>
                                    </p:anim>
                                    <p:anim calcmode="lin" valueType="num">
                                      <p:cBhvr additive="base">
                                        <p:cTn id="12" dur="10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iterate type="lt">
                                    <p:tmPct val="10000"/>
                                  </p:iterate>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1000" fill="hold"/>
                                        <p:tgtEl>
                                          <p:spTgt spid="12"/>
                                        </p:tgtEl>
                                        <p:attrNameLst>
                                          <p:attrName>ppt_x</p:attrName>
                                        </p:attrNameLst>
                                      </p:cBhvr>
                                      <p:tavLst>
                                        <p:tav tm="0">
                                          <p:val>
                                            <p:strVal val="#ppt_x"/>
                                          </p:val>
                                        </p:tav>
                                        <p:tav tm="100000">
                                          <p:val>
                                            <p:strVal val="#ppt_x"/>
                                          </p:val>
                                        </p:tav>
                                      </p:tavLst>
                                    </p:anim>
                                    <p:anim calcmode="lin" valueType="num">
                                      <p:cBhvr additive="base">
                                        <p:cTn id="16" dur="10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iterate type="lt">
                                    <p:tmPct val="10000"/>
                                  </p:iterate>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1000" fill="hold"/>
                                        <p:tgtEl>
                                          <p:spTgt spid="13"/>
                                        </p:tgtEl>
                                        <p:attrNameLst>
                                          <p:attrName>ppt_x</p:attrName>
                                        </p:attrNameLst>
                                      </p:cBhvr>
                                      <p:tavLst>
                                        <p:tav tm="0">
                                          <p:val>
                                            <p:strVal val="#ppt_x"/>
                                          </p:val>
                                        </p:tav>
                                        <p:tav tm="100000">
                                          <p:val>
                                            <p:strVal val="#ppt_x"/>
                                          </p:val>
                                        </p:tav>
                                      </p:tavLst>
                                    </p:anim>
                                    <p:anim calcmode="lin" valueType="num">
                                      <p:cBhvr additive="base">
                                        <p:cTn id="20"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1000" fill="hold"/>
                                        <p:tgtEl>
                                          <p:spTgt spid="14"/>
                                        </p:tgtEl>
                                        <p:attrNameLst>
                                          <p:attrName>ppt_w</p:attrName>
                                        </p:attrNameLst>
                                      </p:cBhvr>
                                      <p:tavLst>
                                        <p:tav tm="0">
                                          <p:val>
                                            <p:fltVal val="0"/>
                                          </p:val>
                                        </p:tav>
                                        <p:tav tm="100000">
                                          <p:val>
                                            <p:strVal val="#ppt_w"/>
                                          </p:val>
                                        </p:tav>
                                      </p:tavLst>
                                    </p:anim>
                                    <p:anim calcmode="lin" valueType="num">
                                      <p:cBhvr>
                                        <p:cTn id="26" dur="1000" fill="hold"/>
                                        <p:tgtEl>
                                          <p:spTgt spid="14"/>
                                        </p:tgtEl>
                                        <p:attrNameLst>
                                          <p:attrName>ppt_h</p:attrName>
                                        </p:attrNameLst>
                                      </p:cBhvr>
                                      <p:tavLst>
                                        <p:tav tm="0">
                                          <p:val>
                                            <p:fltVal val="0"/>
                                          </p:val>
                                        </p:tav>
                                        <p:tav tm="100000">
                                          <p:val>
                                            <p:strVal val="#ppt_h"/>
                                          </p:val>
                                        </p:tav>
                                      </p:tavLst>
                                    </p:anim>
                                    <p:anim calcmode="lin" valueType="num">
                                      <p:cBhvr>
                                        <p:cTn id="27" dur="1000" fill="hold"/>
                                        <p:tgtEl>
                                          <p:spTgt spid="14"/>
                                        </p:tgtEl>
                                        <p:attrNameLst>
                                          <p:attrName>style.rotation</p:attrName>
                                        </p:attrNameLst>
                                      </p:cBhvr>
                                      <p:tavLst>
                                        <p:tav tm="0">
                                          <p:val>
                                            <p:fltVal val="90"/>
                                          </p:val>
                                        </p:tav>
                                        <p:tav tm="100000">
                                          <p:val>
                                            <p:fltVal val="0"/>
                                          </p:val>
                                        </p:tav>
                                      </p:tavLst>
                                    </p:anim>
                                    <p:animEffect transition="in" filter="fade">
                                      <p:cBhvr>
                                        <p:cTn id="28"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15"/>
                    </p:tgtEl>
                  </p:cond>
                </p:stCondLst>
                <p:endSync evt="end" delay="0">
                  <p:rtn val="all"/>
                </p:endSync>
                <p:childTnLst>
                  <p:par>
                    <p:cTn id="30" fill="hold">
                      <p:stCondLst>
                        <p:cond delay="0"/>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23855" fill="hold"/>
                                        <p:tgtEl>
                                          <p:spTgt spid="15"/>
                                        </p:tgtEl>
                                      </p:cBhvr>
                                    </p:cmd>
                                  </p:childTnLst>
                                </p:cTn>
                              </p:par>
                            </p:childTnLst>
                          </p:cTn>
                        </p:par>
                      </p:childTnLst>
                    </p:cTn>
                  </p:par>
                </p:childTnLst>
              </p:cTn>
              <p:nextCondLst>
                <p:cond evt="onClick" delay="0">
                  <p:tgtEl>
                    <p:spTgt spid="15"/>
                  </p:tgtEl>
                </p:cond>
              </p:nextCondLst>
            </p:seq>
            <p:audio>
              <p:cMediaNode vol="80000">
                <p:cTn id="34" fill="hold" display="0">
                  <p:stCondLst>
                    <p:cond delay="indefinite"/>
                  </p:stCondLst>
                  <p:endCondLst>
                    <p:cond evt="onStopAudio" delay="0">
                      <p:tgtEl>
                        <p:sldTgt/>
                      </p:tgtEl>
                    </p:cond>
                  </p:endCondLst>
                </p:cTn>
                <p:tgtEl>
                  <p:spTgt spid="15"/>
                </p:tgtEl>
              </p:cMediaNode>
            </p:audio>
          </p:childTnLst>
        </p:cTn>
      </p:par>
    </p:tnLst>
    <p:bldLst>
      <p:bldP spid="10" grpId="0"/>
      <p:bldP spid="11" grpId="0"/>
      <p:bldP spid="12" grpId="0"/>
      <p:bldP spid="13" grpId="0"/>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5000" r="-4000" b="48000"/>
          </a:stretch>
        </a:blipFill>
        <a:effectLst/>
      </p:bgPr>
    </p:bg>
    <p:spTree>
      <p:nvGrpSpPr>
        <p:cNvPr id="1" name=""/>
        <p:cNvGrpSpPr/>
        <p:nvPr/>
      </p:nvGrpSpPr>
      <p:grpSpPr>
        <a:xfrm>
          <a:off x="0" y="0"/>
          <a:ext cx="0" cy="0"/>
          <a:chOff x="0" y="0"/>
          <a:chExt cx="0" cy="0"/>
        </a:xfrm>
      </p:grpSpPr>
      <p:sp>
        <p:nvSpPr>
          <p:cNvPr id="4" name="Rectangle 3"/>
          <p:cNvSpPr/>
          <p:nvPr/>
        </p:nvSpPr>
        <p:spPr>
          <a:xfrm>
            <a:off x="-13855" y="13855"/>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Rectangle 4"/>
          <p:cNvSpPr/>
          <p:nvPr/>
        </p:nvSpPr>
        <p:spPr>
          <a:xfrm>
            <a:off x="1" y="6684209"/>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ackgroundRemoval t="10000" b="90000" l="4000" r="100000"/>
                    </a14:imgEffect>
                  </a14:imgLayer>
                </a14:imgProps>
              </a:ext>
              <a:ext uri="{28A0092B-C50C-407E-A947-70E740481C1C}">
                <a14:useLocalDpi xmlns:a14="http://schemas.microsoft.com/office/drawing/2010/main" val="0"/>
              </a:ext>
            </a:extLst>
          </a:blip>
          <a:stretch>
            <a:fillRect/>
          </a:stretch>
        </p:blipFill>
        <p:spPr>
          <a:xfrm>
            <a:off x="1" y="215355"/>
            <a:ext cx="2153327" cy="1572075"/>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710" y="5541209"/>
            <a:ext cx="1122218" cy="1143000"/>
          </a:xfrm>
          <a:prstGeom prst="rect">
            <a:avLst/>
          </a:prstGeom>
        </p:spPr>
      </p:pic>
      <p:pic>
        <p:nvPicPr>
          <p:cNvPr id="11" name="Picture 10"/>
          <p:cNvPicPr>
            <a:picLocks noChangeAspect="1"/>
          </p:cNvPicPr>
          <p:nvPr/>
        </p:nvPicPr>
        <p:blipFill rotWithShape="1">
          <a:blip r:embed="rId6">
            <a:extLst>
              <a:ext uri="{BEBA8EAE-BF5A-486C-A8C5-ECC9F3942E4B}">
                <a14:imgProps xmlns:a14="http://schemas.microsoft.com/office/drawing/2010/main">
                  <a14:imgLayer r:embed="rId7">
                    <a14:imgEffect>
                      <a14:backgroundRemoval t="0" b="90000" l="67778" r="98889"/>
                    </a14:imgEffect>
                  </a14:imgLayer>
                </a14:imgProps>
              </a:ext>
              <a:ext uri="{28A0092B-C50C-407E-A947-70E740481C1C}">
                <a14:useLocalDpi xmlns:a14="http://schemas.microsoft.com/office/drawing/2010/main" val="0"/>
              </a:ext>
            </a:extLst>
          </a:blip>
          <a:srcRect l="69597" t="35257" b="33262"/>
          <a:stretch/>
        </p:blipFill>
        <p:spPr>
          <a:xfrm>
            <a:off x="4883072" y="4762499"/>
            <a:ext cx="1251028" cy="1295401"/>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60727" y="5607323"/>
            <a:ext cx="817418" cy="1038482"/>
          </a:xfrm>
          <a:prstGeom prst="rect">
            <a:avLst/>
          </a:prstGeom>
        </p:spPr>
      </p:pic>
      <p:sp>
        <p:nvSpPr>
          <p:cNvPr id="13" name="TextBox 12"/>
          <p:cNvSpPr txBox="1"/>
          <p:nvPr/>
        </p:nvSpPr>
        <p:spPr>
          <a:xfrm>
            <a:off x="2362200" y="246832"/>
            <a:ext cx="3771900" cy="769405"/>
          </a:xfrm>
          <a:prstGeom prst="rect">
            <a:avLst/>
          </a:prstGeom>
          <a:solidFill>
            <a:schemeClr val="accent6"/>
          </a:solidFill>
        </p:spPr>
        <p:txBody>
          <a:bodyPr wrap="square" lIns="91403" tIns="45702" rIns="91403" bIns="45702" rtlCol="0">
            <a:spAutoFit/>
          </a:bodyPr>
          <a:lstStyle/>
          <a:p>
            <a:pPr algn="ctr"/>
            <a:r>
              <a:rPr lang="en-US" sz="4400" dirty="0" smtClean="0">
                <a:latin typeface="Arial-SGK-TV" pitchFamily="2" charset="0"/>
                <a:ea typeface="Arial-Rounded" pitchFamily="34" charset="0"/>
                <a:cs typeface="Arial-SGK-TV" pitchFamily="2" charset="0"/>
              </a:rPr>
              <a:t>Giải nghĩa từ</a:t>
            </a:r>
            <a:endParaRPr lang="en-US" sz="4400" dirty="0">
              <a:latin typeface="Arial-SGK-TV" pitchFamily="2" charset="0"/>
              <a:ea typeface="Arial-Rounded" pitchFamily="34" charset="0"/>
              <a:cs typeface="Arial-SGK-TV" pitchFamily="2" charset="0"/>
            </a:endParaRPr>
          </a:p>
        </p:txBody>
      </p:sp>
      <p:sp>
        <p:nvSpPr>
          <p:cNvPr id="14" name="Rectangle 13"/>
          <p:cNvSpPr/>
          <p:nvPr/>
        </p:nvSpPr>
        <p:spPr>
          <a:xfrm>
            <a:off x="381000" y="1900177"/>
            <a:ext cx="10439400" cy="2308324"/>
          </a:xfrm>
          <a:prstGeom prst="rect">
            <a:avLst/>
          </a:prstGeom>
        </p:spPr>
        <p:txBody>
          <a:bodyPr wrap="square">
            <a:spAutoFit/>
          </a:bodyPr>
          <a:lstStyle/>
          <a:p>
            <a:r>
              <a:rPr lang="en-US" sz="3600" i="1" dirty="0">
                <a:solidFill>
                  <a:srgbClr val="FF0000"/>
                </a:solidFill>
                <a:latin typeface="Arial-SGK-TV" pitchFamily="2" charset="0"/>
                <a:ea typeface="Arial-Rounded" panose="020B0500000000000000" pitchFamily="34" charset="0"/>
                <a:cs typeface="Arial-SGK-TV" pitchFamily="2" charset="0"/>
              </a:rPr>
              <a:t>n</a:t>
            </a:r>
            <a:r>
              <a:rPr lang="vi-VN" sz="3600" i="1" dirty="0" smtClean="0">
                <a:solidFill>
                  <a:srgbClr val="FF0000"/>
                </a:solidFill>
                <a:latin typeface="Arial-SGK-TV" pitchFamily="2" charset="0"/>
                <a:ea typeface="Arial-Rounded" panose="020B0500000000000000" pitchFamily="34" charset="0"/>
                <a:cs typeface="Arial-SGK-TV" pitchFamily="2" charset="0"/>
              </a:rPr>
              <a:t>huộm</a:t>
            </a:r>
            <a:r>
              <a:rPr lang="en-US" sz="3600" i="1" dirty="0" smtClean="0">
                <a:solidFill>
                  <a:srgbClr val="000000"/>
                </a:solidFill>
                <a:latin typeface="Arial-SGK-TV" pitchFamily="2" charset="0"/>
                <a:ea typeface="Arial-Rounded" panose="020B0500000000000000" pitchFamily="34" charset="0"/>
                <a:cs typeface="Arial-SGK-TV" pitchFamily="2" charset="0"/>
              </a:rPr>
              <a:t>:</a:t>
            </a:r>
            <a:r>
              <a:rPr lang="vi-VN" sz="3600" dirty="0" smtClean="0">
                <a:solidFill>
                  <a:srgbClr val="000000"/>
                </a:solidFill>
                <a:latin typeface="Arial-SGK-TV" pitchFamily="2" charset="0"/>
                <a:ea typeface="Arial-Rounded" panose="020B0500000000000000" pitchFamily="34" charset="0"/>
                <a:cs typeface="Arial-SGK-TV" pitchFamily="2" charset="0"/>
              </a:rPr>
              <a:t> </a:t>
            </a:r>
            <a:r>
              <a:rPr lang="en-US" sz="3600" dirty="0" smtClean="0">
                <a:solidFill>
                  <a:srgbClr val="000000"/>
                </a:solidFill>
                <a:latin typeface="Arial-SGK-TV" pitchFamily="2" charset="0"/>
                <a:ea typeface="Arial-Rounded" panose="020B0500000000000000" pitchFamily="34" charset="0"/>
                <a:cs typeface="Arial-SGK-TV" pitchFamily="2" charset="0"/>
              </a:rPr>
              <a:t> </a:t>
            </a:r>
            <a:r>
              <a:rPr lang="vi-VN" sz="3600" dirty="0" smtClean="0">
                <a:solidFill>
                  <a:srgbClr val="000000"/>
                </a:solidFill>
                <a:latin typeface="Arial-SGK-TV" pitchFamily="2" charset="0"/>
                <a:ea typeface="Arial-Rounded" panose="020B0500000000000000" pitchFamily="34" charset="0"/>
                <a:cs typeface="Arial-SGK-TV" pitchFamily="2" charset="0"/>
              </a:rPr>
              <a:t>làm </a:t>
            </a:r>
            <a:r>
              <a:rPr lang="vi-VN" sz="3600" dirty="0">
                <a:solidFill>
                  <a:srgbClr val="000000"/>
                </a:solidFill>
                <a:latin typeface="Arial-SGK-TV" pitchFamily="2" charset="0"/>
                <a:ea typeface="Arial-Rounded" panose="020B0500000000000000" pitchFamily="34" charset="0"/>
                <a:cs typeface="Arial-SGK-TV" pitchFamily="2" charset="0"/>
              </a:rPr>
              <a:t>thay đổi màu sắc bằng thuốc có </a:t>
            </a:r>
            <a:r>
              <a:rPr lang="vi-VN" sz="3600" dirty="0" smtClean="0">
                <a:solidFill>
                  <a:srgbClr val="000000"/>
                </a:solidFill>
                <a:latin typeface="Arial-SGK-TV" pitchFamily="2" charset="0"/>
                <a:ea typeface="Arial-Rounded" panose="020B0500000000000000" pitchFamily="34" charset="0"/>
                <a:cs typeface="Arial-SGK-TV" pitchFamily="2" charset="0"/>
              </a:rPr>
              <a:t>màu</a:t>
            </a:r>
            <a:r>
              <a:rPr lang="en-US" sz="3600" dirty="0">
                <a:solidFill>
                  <a:srgbClr val="000000"/>
                </a:solidFill>
                <a:latin typeface="Arial-SGK-TV" pitchFamily="2" charset="0"/>
                <a:ea typeface="Arial-Rounded" panose="020B0500000000000000" pitchFamily="34" charset="0"/>
                <a:cs typeface="Arial-SGK-TV" pitchFamily="2" charset="0"/>
              </a:rPr>
              <a:t>.</a:t>
            </a:r>
            <a:endParaRPr lang="en-US" sz="3600" dirty="0" smtClean="0">
              <a:solidFill>
                <a:srgbClr val="000000"/>
              </a:solidFill>
              <a:latin typeface="Arial-SGK-TV" pitchFamily="2" charset="0"/>
              <a:ea typeface="Arial-Rounded" panose="020B0500000000000000" pitchFamily="34" charset="0"/>
              <a:cs typeface="Arial-SGK-TV" pitchFamily="2" charset="0"/>
            </a:endParaRPr>
          </a:p>
          <a:p>
            <a:r>
              <a:rPr lang="vi-VN" sz="3600" i="1" dirty="0" smtClean="0">
                <a:solidFill>
                  <a:srgbClr val="FF0000"/>
                </a:solidFill>
                <a:latin typeface="Arial-SGK-TV" pitchFamily="2" charset="0"/>
                <a:ea typeface="Arial-Rounded" panose="020B0500000000000000" pitchFamily="34" charset="0"/>
                <a:cs typeface="Arial-SGK-TV" pitchFamily="2" charset="0"/>
              </a:rPr>
              <a:t>trăng rằm</a:t>
            </a:r>
            <a:r>
              <a:rPr lang="en-US" sz="3600" i="1" dirty="0" smtClean="0">
                <a:solidFill>
                  <a:srgbClr val="000000"/>
                </a:solidFill>
                <a:latin typeface="Arial-SGK-TV" pitchFamily="2" charset="0"/>
                <a:ea typeface="Arial-Rounded" panose="020B0500000000000000" pitchFamily="34" charset="0"/>
                <a:cs typeface="Arial-SGK-TV" pitchFamily="2" charset="0"/>
              </a:rPr>
              <a:t>: </a:t>
            </a:r>
            <a:r>
              <a:rPr lang="vi-VN" sz="3600" dirty="0" smtClean="0">
                <a:solidFill>
                  <a:srgbClr val="000000"/>
                </a:solidFill>
                <a:latin typeface="Arial-SGK-TV" pitchFamily="2" charset="0"/>
                <a:ea typeface="Arial-Rounded" panose="020B0500000000000000" pitchFamily="34" charset="0"/>
                <a:cs typeface="Arial-SGK-TV" pitchFamily="2" charset="0"/>
              </a:rPr>
              <a:t>trăng </a:t>
            </a:r>
            <a:r>
              <a:rPr lang="vi-VN" sz="3600" dirty="0">
                <a:solidFill>
                  <a:srgbClr val="000000"/>
                </a:solidFill>
                <a:latin typeface="Arial-SGK-TV" pitchFamily="2" charset="0"/>
                <a:ea typeface="Arial-Rounded" panose="020B0500000000000000" pitchFamily="34" charset="0"/>
                <a:cs typeface="Arial-SGK-TV" pitchFamily="2" charset="0"/>
              </a:rPr>
              <a:t>vào đêm 15 âm lịch hằng </a:t>
            </a:r>
            <a:r>
              <a:rPr lang="vi-VN" sz="3600" dirty="0" smtClean="0">
                <a:solidFill>
                  <a:srgbClr val="000000"/>
                </a:solidFill>
                <a:latin typeface="Arial-SGK-TV" pitchFamily="2" charset="0"/>
                <a:ea typeface="Arial-Rounded" panose="020B0500000000000000" pitchFamily="34" charset="0"/>
                <a:cs typeface="Arial-SGK-TV" pitchFamily="2" charset="0"/>
              </a:rPr>
              <a:t>tháng</a:t>
            </a:r>
            <a:r>
              <a:rPr lang="en-US" sz="3600" dirty="0">
                <a:solidFill>
                  <a:srgbClr val="000000"/>
                </a:solidFill>
                <a:latin typeface="Arial-SGK-TV" pitchFamily="2" charset="0"/>
                <a:ea typeface="Arial-Rounded" panose="020B0500000000000000" pitchFamily="34" charset="0"/>
                <a:cs typeface="Arial-SGK-TV" pitchFamily="2" charset="0"/>
              </a:rPr>
              <a:t>.</a:t>
            </a:r>
            <a:endParaRPr lang="en-US" sz="3600" dirty="0" smtClean="0">
              <a:solidFill>
                <a:srgbClr val="000000"/>
              </a:solidFill>
              <a:latin typeface="Arial-SGK-TV" pitchFamily="2" charset="0"/>
              <a:ea typeface="Arial-Rounded" panose="020B0500000000000000" pitchFamily="34" charset="0"/>
              <a:cs typeface="Arial-SGK-TV" pitchFamily="2" charset="0"/>
            </a:endParaRPr>
          </a:p>
          <a:p>
            <a:r>
              <a:rPr lang="vi-VN" sz="3600" i="1" dirty="0" smtClean="0">
                <a:solidFill>
                  <a:srgbClr val="FF0000"/>
                </a:solidFill>
                <a:latin typeface="Arial-SGK-TV" pitchFamily="2" charset="0"/>
                <a:ea typeface="Arial-Rounded" panose="020B0500000000000000" pitchFamily="34" charset="0"/>
                <a:cs typeface="Arial-SGK-TV" pitchFamily="2" charset="0"/>
              </a:rPr>
              <a:t>Cuội</a:t>
            </a:r>
            <a:r>
              <a:rPr lang="vi-VN" sz="3600" i="1" dirty="0">
                <a:solidFill>
                  <a:srgbClr val="000000"/>
                </a:solidFill>
                <a:latin typeface="Arial-SGK-TV" pitchFamily="2" charset="0"/>
                <a:ea typeface="Arial-Rounded" panose="020B0500000000000000" pitchFamily="34" charset="0"/>
                <a:cs typeface="Arial-SGK-TV" pitchFamily="2" charset="0"/>
              </a:rPr>
              <a:t>: </a:t>
            </a:r>
            <a:r>
              <a:rPr lang="vi-VN" sz="3600" dirty="0">
                <a:solidFill>
                  <a:srgbClr val="000000"/>
                </a:solidFill>
                <a:latin typeface="Arial-SGK-TV" pitchFamily="2" charset="0"/>
                <a:ea typeface="Arial-Rounded" panose="020B0500000000000000" pitchFamily="34" charset="0"/>
                <a:cs typeface="Arial-SGK-TV" pitchFamily="2" charset="0"/>
              </a:rPr>
              <a:t>nhân vật cổ tích, ngồi gốc cây đa trên cung </a:t>
            </a:r>
            <a:r>
              <a:rPr lang="vi-VN" sz="3600" dirty="0" smtClean="0">
                <a:solidFill>
                  <a:srgbClr val="000000"/>
                </a:solidFill>
                <a:latin typeface="Arial-SGK-TV" pitchFamily="2" charset="0"/>
                <a:ea typeface="Arial-Rounded" panose="020B0500000000000000" pitchFamily="34" charset="0"/>
                <a:cs typeface="Arial-SGK-TV" pitchFamily="2" charset="0"/>
              </a:rPr>
              <a:t>trăng</a:t>
            </a:r>
            <a:r>
              <a:rPr lang="en-US" sz="3600" dirty="0" smtClean="0">
                <a:solidFill>
                  <a:srgbClr val="000000"/>
                </a:solidFill>
                <a:latin typeface="Arial-SGK-TV" pitchFamily="2" charset="0"/>
                <a:ea typeface="Arial-Rounded" panose="020B0500000000000000" pitchFamily="34" charset="0"/>
                <a:cs typeface="Arial-SGK-TV" pitchFamily="2" charset="0"/>
              </a:rPr>
              <a:t>.</a:t>
            </a:r>
            <a:endParaRPr lang="en-US" sz="4400" dirty="0">
              <a:latin typeface="Arial-SGK-TV" pitchFamily="2" charset="0"/>
              <a:ea typeface="Arial-Rounded" panose="020B0500000000000000" pitchFamily="34" charset="0"/>
              <a:cs typeface="Arial-SGK-TV" pitchFamily="2" charset="0"/>
            </a:endParaRPr>
          </a:p>
        </p:txBody>
      </p:sp>
    </p:spTree>
    <p:extLst>
      <p:ext uri="{BB962C8B-B14F-4D97-AF65-F5344CB8AC3E}">
        <p14:creationId xmlns:p14="http://schemas.microsoft.com/office/powerpoint/2010/main" val="1168640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1+#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12" accel="24000" decel="20000" fill="hold" nodeType="afterEffect">
                                  <p:stCondLst>
                                    <p:cond delay="500"/>
                                  </p:stCondLst>
                                  <p:iterate type="lt">
                                    <p:tmPct val="10000"/>
                                  </p:iterate>
                                  <p:childTnLst>
                                    <p:set>
                                      <p:cBhvr>
                                        <p:cTn id="11" dur="1" fill="hold">
                                          <p:stCondLst>
                                            <p:cond delay="0"/>
                                          </p:stCondLst>
                                        </p:cTn>
                                        <p:tgtEl>
                                          <p:spTgt spid="14">
                                            <p:txEl>
                                              <p:pRg st="0" end="0"/>
                                            </p:txEl>
                                          </p:spTgt>
                                        </p:tgtEl>
                                        <p:attrNameLst>
                                          <p:attrName>style.visibility</p:attrName>
                                        </p:attrNameLst>
                                      </p:cBhvr>
                                      <p:to>
                                        <p:strVal val="visible"/>
                                      </p:to>
                                    </p:set>
                                    <p:anim calcmode="lin" valueType="num">
                                      <p:cBhvr additive="base">
                                        <p:cTn id="12" dur="500" fill="hold"/>
                                        <p:tgtEl>
                                          <p:spTgt spid="14">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par>
                          <p:cTn id="14" fill="hold">
                            <p:stCondLst>
                              <p:cond delay="3800"/>
                            </p:stCondLst>
                            <p:childTnLst>
                              <p:par>
                                <p:cTn id="15" presetID="2" presetClass="entr" presetSubtype="12" accel="24000" decel="20000" fill="hold" nodeType="afterEffect">
                                  <p:stCondLst>
                                    <p:cond delay="500"/>
                                  </p:stCondLst>
                                  <p:iterate type="lt">
                                    <p:tmPct val="10000"/>
                                  </p:iterate>
                                  <p:childTnLst>
                                    <p:set>
                                      <p:cBhvr>
                                        <p:cTn id="16" dur="1" fill="hold">
                                          <p:stCondLst>
                                            <p:cond delay="0"/>
                                          </p:stCondLst>
                                        </p:cTn>
                                        <p:tgtEl>
                                          <p:spTgt spid="14">
                                            <p:txEl>
                                              <p:pRg st="1" end="1"/>
                                            </p:txEl>
                                          </p:spTgt>
                                        </p:tgtEl>
                                        <p:attrNameLst>
                                          <p:attrName>style.visibility</p:attrName>
                                        </p:attrNameLst>
                                      </p:cBhvr>
                                      <p:to>
                                        <p:strVal val="visible"/>
                                      </p:to>
                                    </p:set>
                                    <p:anim calcmode="lin" valueType="num">
                                      <p:cBhvr additive="base">
                                        <p:cTn id="17" dur="500" fill="hold"/>
                                        <p:tgtEl>
                                          <p:spTgt spid="14">
                                            <p:txEl>
                                              <p:pRg st="1" end="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4">
                                            <p:txEl>
                                              <p:pRg st="1" end="1"/>
                                            </p:txEl>
                                          </p:spTgt>
                                        </p:tgtEl>
                                        <p:attrNameLst>
                                          <p:attrName>ppt_y</p:attrName>
                                        </p:attrNameLst>
                                      </p:cBhvr>
                                      <p:tavLst>
                                        <p:tav tm="0">
                                          <p:val>
                                            <p:strVal val="1+#ppt_h/2"/>
                                          </p:val>
                                        </p:tav>
                                        <p:tav tm="100000">
                                          <p:val>
                                            <p:strVal val="#ppt_y"/>
                                          </p:val>
                                        </p:tav>
                                      </p:tavLst>
                                    </p:anim>
                                  </p:childTnLst>
                                </p:cTn>
                              </p:par>
                            </p:childTnLst>
                          </p:cTn>
                        </p:par>
                        <p:par>
                          <p:cTn id="19" fill="hold">
                            <p:stCondLst>
                              <p:cond delay="6650"/>
                            </p:stCondLst>
                            <p:childTnLst>
                              <p:par>
                                <p:cTn id="20" presetID="2" presetClass="entr" presetSubtype="12" accel="24000" decel="20000" fill="hold" nodeType="afterEffect">
                                  <p:stCondLst>
                                    <p:cond delay="500"/>
                                  </p:stCondLst>
                                  <p:iterate type="lt">
                                    <p:tmPct val="10000"/>
                                  </p:iterate>
                                  <p:childTnLst>
                                    <p:set>
                                      <p:cBhvr>
                                        <p:cTn id="21" dur="1" fill="hold">
                                          <p:stCondLst>
                                            <p:cond delay="0"/>
                                          </p:stCondLst>
                                        </p:cTn>
                                        <p:tgtEl>
                                          <p:spTgt spid="14">
                                            <p:txEl>
                                              <p:pRg st="2" end="2"/>
                                            </p:txEl>
                                          </p:spTgt>
                                        </p:tgtEl>
                                        <p:attrNameLst>
                                          <p:attrName>style.visibility</p:attrName>
                                        </p:attrNameLst>
                                      </p:cBhvr>
                                      <p:to>
                                        <p:strVal val="visible"/>
                                      </p:to>
                                    </p:set>
                                    <p:anim calcmode="lin" valueType="num">
                                      <p:cBhvr additive="base">
                                        <p:cTn id="22" dur="500" fill="hold"/>
                                        <p:tgtEl>
                                          <p:spTgt spid="14">
                                            <p:txEl>
                                              <p:pRg st="2" end="2"/>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1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9000" t="2000" b="47000"/>
          </a:stretch>
        </a:blipFill>
        <a:effectLst/>
      </p:bgPr>
    </p:bg>
    <p:spTree>
      <p:nvGrpSpPr>
        <p:cNvPr id="1" name=""/>
        <p:cNvGrpSpPr/>
        <p:nvPr/>
      </p:nvGrpSpPr>
      <p:grpSpPr>
        <a:xfrm>
          <a:off x="0" y="0"/>
          <a:ext cx="0" cy="0"/>
          <a:chOff x="0" y="0"/>
          <a:chExt cx="0" cy="0"/>
        </a:xfrm>
      </p:grpSpPr>
      <p:sp>
        <p:nvSpPr>
          <p:cNvPr id="4" name="Rectangle 3"/>
          <p:cNvSpPr/>
          <p:nvPr/>
        </p:nvSpPr>
        <p:spPr>
          <a:xfrm>
            <a:off x="-13855" y="13855"/>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Rectangle 4"/>
          <p:cNvSpPr/>
          <p:nvPr/>
        </p:nvSpPr>
        <p:spPr>
          <a:xfrm>
            <a:off x="1" y="6684209"/>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6" name="TextBox 5"/>
          <p:cNvSpPr txBox="1"/>
          <p:nvPr/>
        </p:nvSpPr>
        <p:spPr>
          <a:xfrm>
            <a:off x="616528" y="219123"/>
            <a:ext cx="990600" cy="1200280"/>
          </a:xfrm>
          <a:prstGeom prst="rect">
            <a:avLst/>
          </a:prstGeom>
          <a:noFill/>
        </p:spPr>
        <p:txBody>
          <a:bodyPr wrap="square" lIns="91391" tIns="45696" rIns="91391" bIns="45696" rtlCol="0">
            <a:spAutoFit/>
          </a:bodyPr>
          <a:lstStyle/>
          <a:p>
            <a:pPr algn="just"/>
            <a:r>
              <a:rPr lang="en-US" sz="3600" b="1" dirty="0">
                <a:latin typeface="Arial-SGK-TV" pitchFamily="2" charset="0"/>
                <a:ea typeface="Arial-Rounded" pitchFamily="34" charset="0"/>
                <a:cs typeface="Arial-SGK-TV" pitchFamily="2" charset="0"/>
              </a:rPr>
              <a:t>Đọc</a:t>
            </a:r>
          </a:p>
        </p:txBody>
      </p:sp>
      <p:sp>
        <p:nvSpPr>
          <p:cNvPr id="7" name="Oval 6"/>
          <p:cNvSpPr/>
          <p:nvPr/>
        </p:nvSpPr>
        <p:spPr>
          <a:xfrm>
            <a:off x="6928" y="320477"/>
            <a:ext cx="609600" cy="6096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3600" b="1" dirty="0">
                <a:solidFill>
                  <a:schemeClr val="bg1"/>
                </a:solidFill>
                <a:latin typeface="Arial-SGK-TV" pitchFamily="2" charset="0"/>
                <a:cs typeface="Arial-SGK-TV" pitchFamily="2" charset="0"/>
              </a:rPr>
              <a:t>2</a:t>
            </a:r>
          </a:p>
        </p:txBody>
      </p:sp>
      <p:sp>
        <p:nvSpPr>
          <p:cNvPr id="10" name="Rectangle 9"/>
          <p:cNvSpPr/>
          <p:nvPr/>
        </p:nvSpPr>
        <p:spPr>
          <a:xfrm>
            <a:off x="0" y="1629215"/>
            <a:ext cx="4107871" cy="4308872"/>
          </a:xfrm>
          <a:prstGeom prst="rect">
            <a:avLst/>
          </a:prstGeom>
        </p:spPr>
        <p:txBody>
          <a:bodyPr wrap="square">
            <a:spAutoFit/>
          </a:bodyPr>
          <a:lstStyle/>
          <a:p>
            <a:pPr marL="514350" indent="-514350">
              <a:buAutoNum type="arabicParenBoth"/>
              <a:defRPr/>
            </a:pPr>
            <a:r>
              <a:rPr lang="en-US" sz="3000" dirty="0" smtClean="0">
                <a:latin typeface="Arial-SGK-TV" pitchFamily="2" charset="0"/>
                <a:ea typeface="Arial-Rounded" panose="020B0500000000000000" pitchFamily="34" charset="0"/>
                <a:cs typeface="Arial-SGK-TV" pitchFamily="2" charset="0"/>
              </a:rPr>
              <a:t>Ai quạt thành gió</a:t>
            </a:r>
          </a:p>
          <a:p>
            <a:pPr>
              <a:defRPr/>
            </a:pPr>
            <a:r>
              <a:rPr lang="en-US" sz="3000" dirty="0" smtClean="0">
                <a:latin typeface="Arial-SGK-TV" pitchFamily="2" charset="0"/>
                <a:ea typeface="Arial-Rounded" panose="020B0500000000000000" pitchFamily="34" charset="0"/>
                <a:cs typeface="Arial-SGK-TV" pitchFamily="2" charset="0"/>
              </a:rPr>
              <a:t>     Thổi mây ngang trời?</a:t>
            </a:r>
          </a:p>
          <a:p>
            <a:pPr>
              <a:defRPr/>
            </a:pPr>
            <a:r>
              <a:rPr lang="en-US" sz="3000" dirty="0" smtClean="0">
                <a:latin typeface="Arial-SGK-TV" pitchFamily="2" charset="0"/>
                <a:ea typeface="Arial-Rounded" panose="020B0500000000000000" pitchFamily="34" charset="0"/>
                <a:cs typeface="Arial-SGK-TV" pitchFamily="2" charset="0"/>
              </a:rPr>
              <a:t>     Ai nhuộm mẹ ơi</a:t>
            </a:r>
          </a:p>
          <a:p>
            <a:pPr>
              <a:defRPr/>
            </a:pPr>
            <a:r>
              <a:rPr lang="en-US" sz="3000" dirty="0" smtClean="0">
                <a:latin typeface="Arial-SGK-TV" pitchFamily="2" charset="0"/>
                <a:ea typeface="Arial-Rounded" panose="020B0500000000000000" pitchFamily="34" charset="0"/>
                <a:cs typeface="Arial-SGK-TV" pitchFamily="2" charset="0"/>
              </a:rPr>
              <a:t>     Bầu trời xanh thế?</a:t>
            </a:r>
          </a:p>
          <a:p>
            <a:pPr>
              <a:defRPr/>
            </a:pPr>
            <a:endParaRPr lang="en-US" sz="3200" dirty="0" smtClean="0">
              <a:latin typeface="Arial-SGK-TV" pitchFamily="2" charset="0"/>
              <a:ea typeface="Arial-Rounded" panose="020B0500000000000000" pitchFamily="34" charset="0"/>
              <a:cs typeface="Arial-SGK-TV" pitchFamily="2"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endParaRPr lang="en-US" sz="2800" dirty="0" smtClean="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200" dirty="0" smtClean="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p:cNvSpPr/>
          <p:nvPr/>
        </p:nvSpPr>
        <p:spPr>
          <a:xfrm>
            <a:off x="4163455" y="2086497"/>
            <a:ext cx="3972917" cy="4308872"/>
          </a:xfrm>
          <a:prstGeom prst="rect">
            <a:avLst/>
          </a:prstGeom>
        </p:spPr>
        <p:txBody>
          <a:bodyPr wrap="square">
            <a:spAutoFit/>
          </a:bodyPr>
          <a:lstStyle/>
          <a:p>
            <a:pPr>
              <a:defRPr/>
            </a:pPr>
            <a:r>
              <a:rPr lang="en-US" sz="2800" dirty="0" smtClean="0">
                <a:latin typeface="Arial-SGK-TV" pitchFamily="2" charset="0"/>
                <a:ea typeface="Arial-Rounded" panose="020B0500000000000000" pitchFamily="34" charset="0"/>
                <a:cs typeface="Arial-SGK-TV" pitchFamily="2" charset="0"/>
              </a:rPr>
              <a:t>(2)  </a:t>
            </a:r>
            <a:r>
              <a:rPr lang="en-US" sz="3000" dirty="0" smtClean="0">
                <a:latin typeface="Arial-SGK-TV" pitchFamily="2" charset="0"/>
                <a:ea typeface="Arial-Rounded" panose="020B0500000000000000" pitchFamily="34" charset="0"/>
                <a:cs typeface="Arial-SGK-TV" pitchFamily="2" charset="0"/>
              </a:rPr>
              <a:t>Ông sao thì bé</a:t>
            </a:r>
          </a:p>
          <a:p>
            <a:pPr>
              <a:defRPr/>
            </a:pPr>
            <a:r>
              <a:rPr lang="en-US" sz="3000" dirty="0" smtClean="0">
                <a:latin typeface="Arial-SGK-TV" pitchFamily="2" charset="0"/>
                <a:ea typeface="Arial-Rounded" panose="020B0500000000000000" pitchFamily="34" charset="0"/>
                <a:cs typeface="Arial-SGK-TV" pitchFamily="2" charset="0"/>
              </a:rPr>
              <a:t>     Trăng rằm tròn to.</a:t>
            </a:r>
          </a:p>
          <a:p>
            <a:pPr>
              <a:defRPr/>
            </a:pPr>
            <a:r>
              <a:rPr lang="en-US" sz="3000" dirty="0" smtClean="0">
                <a:latin typeface="Arial-SGK-TV" pitchFamily="2" charset="0"/>
                <a:ea typeface="Arial-Rounded" panose="020B0500000000000000" pitchFamily="34" charset="0"/>
                <a:cs typeface="Arial-SGK-TV" pitchFamily="2" charset="0"/>
              </a:rPr>
              <a:t>     Cuội ngồi gốc đa</a:t>
            </a:r>
          </a:p>
          <a:p>
            <a:pPr>
              <a:defRPr/>
            </a:pPr>
            <a:r>
              <a:rPr lang="en-US" sz="3000" dirty="0" smtClean="0">
                <a:latin typeface="Arial-SGK-TV" pitchFamily="2" charset="0"/>
                <a:ea typeface="Arial-Rounded" panose="020B0500000000000000" pitchFamily="34" charset="0"/>
                <a:cs typeface="Arial-SGK-TV" pitchFamily="2" charset="0"/>
              </a:rPr>
              <a:t>     Phải chăn trâu mãi.</a:t>
            </a:r>
          </a:p>
          <a:p>
            <a:pPr>
              <a:defRPr/>
            </a:pPr>
            <a:endParaRPr lang="en-US" sz="3200" dirty="0" smtClean="0">
              <a:latin typeface="Arial-SGK-TV" pitchFamily="2" charset="0"/>
              <a:ea typeface="Arial-Rounded" panose="020B0500000000000000" pitchFamily="34" charset="0"/>
              <a:cs typeface="Arial-SGK-TV" pitchFamily="2"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endParaRPr lang="en-US" sz="2800" dirty="0" smtClean="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200" dirty="0" smtClean="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ectangle 11"/>
          <p:cNvSpPr/>
          <p:nvPr/>
        </p:nvSpPr>
        <p:spPr>
          <a:xfrm>
            <a:off x="7980382" y="2666999"/>
            <a:ext cx="4225472" cy="5047536"/>
          </a:xfrm>
          <a:prstGeom prst="rect">
            <a:avLst/>
          </a:prstGeom>
        </p:spPr>
        <p:txBody>
          <a:bodyPr wrap="square">
            <a:spAutoFit/>
          </a:bodyPr>
          <a:lstStyle/>
          <a:p>
            <a:pPr>
              <a:defRPr/>
            </a:pPr>
            <a:r>
              <a:rPr lang="en-US" sz="2800" dirty="0" smtClean="0">
                <a:latin typeface="Arial-Rounded" panose="020B0500000000000000" pitchFamily="34" charset="0"/>
                <a:ea typeface="Arial-Rounded" panose="020B0500000000000000" pitchFamily="34" charset="0"/>
                <a:cs typeface="Arial-Rounded" panose="020B0500000000000000" pitchFamily="34" charset="0"/>
              </a:rPr>
              <a:t>(</a:t>
            </a:r>
            <a:r>
              <a:rPr lang="en-US" sz="2800" dirty="0" smtClean="0">
                <a:latin typeface="Arial-SGK-TV" pitchFamily="2" charset="0"/>
                <a:ea typeface="Arial-Rounded" panose="020B0500000000000000" pitchFamily="34" charset="0"/>
                <a:cs typeface="Arial-SGK-TV" pitchFamily="2" charset="0"/>
              </a:rPr>
              <a:t>3)  </a:t>
            </a:r>
            <a:r>
              <a:rPr lang="en-US" sz="3000" dirty="0" smtClean="0">
                <a:latin typeface="Arial-SGK-TV" pitchFamily="2" charset="0"/>
                <a:ea typeface="Arial-Rounded" panose="020B0500000000000000" pitchFamily="34" charset="0"/>
                <a:cs typeface="Arial-SGK-TV" pitchFamily="2" charset="0"/>
              </a:rPr>
              <a:t>Mẹ ơi có phải</a:t>
            </a:r>
          </a:p>
          <a:p>
            <a:pPr>
              <a:defRPr/>
            </a:pPr>
            <a:r>
              <a:rPr lang="en-US" sz="3000" dirty="0" smtClean="0">
                <a:latin typeface="Arial-SGK-TV" pitchFamily="2" charset="0"/>
                <a:ea typeface="Arial-Rounded" panose="020B0500000000000000" pitchFamily="34" charset="0"/>
                <a:cs typeface="Arial-SGK-TV" pitchFamily="2" charset="0"/>
              </a:rPr>
              <a:t>     Cuội buồn lắm không?</a:t>
            </a:r>
          </a:p>
          <a:p>
            <a:pPr>
              <a:defRPr/>
            </a:pPr>
            <a:r>
              <a:rPr lang="en-US" sz="3000" dirty="0" smtClean="0">
                <a:latin typeface="Arial-SGK-TV" pitchFamily="2" charset="0"/>
                <a:ea typeface="Arial-Rounded" panose="020B0500000000000000" pitchFamily="34" charset="0"/>
                <a:cs typeface="Arial-SGK-TV" pitchFamily="2" charset="0"/>
              </a:rPr>
              <a:t>     Nên chú phi công</a:t>
            </a:r>
          </a:p>
          <a:p>
            <a:pPr>
              <a:defRPr/>
            </a:pPr>
            <a:r>
              <a:rPr lang="en-US" sz="3000" dirty="0" smtClean="0">
                <a:latin typeface="Arial-SGK-TV" pitchFamily="2" charset="0"/>
                <a:ea typeface="Arial-Rounded" panose="020B0500000000000000" pitchFamily="34" charset="0"/>
                <a:cs typeface="Arial-SGK-TV" pitchFamily="2" charset="0"/>
              </a:rPr>
              <a:t>     Bay lên thăm cuội?</a:t>
            </a:r>
          </a:p>
          <a:p>
            <a:pPr>
              <a:defRPr/>
            </a:pPr>
            <a:endParaRPr lang="en-US" sz="2800" dirty="0">
              <a:latin typeface="Arial-SGK-TV" pitchFamily="2" charset="0"/>
              <a:ea typeface="Arial-Rounded" panose="020B0500000000000000" pitchFamily="34" charset="0"/>
              <a:cs typeface="Arial-SGK-TV" pitchFamily="2" charset="0"/>
            </a:endParaRPr>
          </a:p>
          <a:p>
            <a:pPr algn="r">
              <a:defRPr/>
            </a:pPr>
            <a:r>
              <a:rPr lang="en-US" sz="2000" dirty="0" smtClean="0">
                <a:latin typeface="Arial-SGK-TV" pitchFamily="2" charset="0"/>
                <a:ea typeface="Arial-Rounded" panose="020B0500000000000000" pitchFamily="34" charset="0"/>
                <a:cs typeface="Arial-SGK-TV" pitchFamily="2" charset="0"/>
              </a:rPr>
              <a:t>(</a:t>
            </a:r>
            <a:r>
              <a:rPr lang="en-US" sz="2000" dirty="0" err="1" smtClean="0">
                <a:latin typeface="Arial-SGK-TV" pitchFamily="2" charset="0"/>
                <a:ea typeface="Arial-Rounded" panose="020B0500000000000000" pitchFamily="34" charset="0"/>
                <a:cs typeface="Arial-SGK-TV" pitchFamily="2" charset="0"/>
              </a:rPr>
              <a:t>Nguyễn</a:t>
            </a:r>
            <a:r>
              <a:rPr lang="en-US" sz="2000" dirty="0" smtClean="0">
                <a:latin typeface="Arial-SGK-TV" pitchFamily="2" charset="0"/>
                <a:ea typeface="Arial-Rounded" panose="020B0500000000000000" pitchFamily="34" charset="0"/>
                <a:cs typeface="Arial-SGK-TV" pitchFamily="2" charset="0"/>
              </a:rPr>
              <a:t> Xuân Bồi)</a:t>
            </a:r>
          </a:p>
          <a:p>
            <a:pPr>
              <a:defRPr/>
            </a:pPr>
            <a:endParaRPr lang="en-US" sz="3200" dirty="0" smtClean="0">
              <a:latin typeface="Arial-SGK-TV" pitchFamily="2" charset="0"/>
              <a:ea typeface="Arial-Rounded" panose="020B0500000000000000" pitchFamily="34" charset="0"/>
              <a:cs typeface="Arial-SGK-TV" pitchFamily="2"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endParaRPr lang="en-US" sz="2800" dirty="0" smtClean="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200" dirty="0" smtClean="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p:cNvSpPr/>
          <p:nvPr/>
        </p:nvSpPr>
        <p:spPr>
          <a:xfrm>
            <a:off x="2216728" y="448613"/>
            <a:ext cx="5837095" cy="1754326"/>
          </a:xfrm>
          <a:prstGeom prst="rect">
            <a:avLst/>
          </a:prstGeom>
        </p:spPr>
        <p:txBody>
          <a:bodyPr wrap="square">
            <a:spAutoFit/>
          </a:bodyPr>
          <a:lstStyle/>
          <a:p>
            <a:pPr algn="ctr">
              <a:defRPr/>
            </a:pPr>
            <a:r>
              <a:rPr lang="en-US" sz="4000" b="1" dirty="0" smtClean="0">
                <a:latin typeface="Arial-SGK-TV" pitchFamily="2" charset="0"/>
                <a:ea typeface="Arial-Rounded" panose="020B0500000000000000" pitchFamily="34" charset="0"/>
                <a:cs typeface="Arial-SGK-TV" pitchFamily="2" charset="0"/>
              </a:rPr>
              <a:t>Hỏi mẹ</a:t>
            </a:r>
            <a:endParaRPr lang="en-US" sz="4000" b="1" dirty="0">
              <a:latin typeface="Arial-SGK-TV" pitchFamily="2" charset="0"/>
              <a:ea typeface="Arial-Rounded" panose="020B0500000000000000" pitchFamily="34" charset="0"/>
              <a:cs typeface="Arial-SGK-TV" pitchFamily="2" charset="0"/>
            </a:endParaRPr>
          </a:p>
          <a:p>
            <a:pPr algn="just">
              <a:defRPr/>
            </a:pPr>
            <a:r>
              <a:rPr lang="en-US" sz="3600" dirty="0">
                <a:latin typeface="Arial-SGK-TV" pitchFamily="2" charset="0"/>
                <a:ea typeface="Arial-Rounded" panose="020B0500000000000000" pitchFamily="34" charset="0"/>
                <a:cs typeface="Arial-SGK-TV" pitchFamily="2" charset="0"/>
              </a:rPr>
              <a:t>	</a:t>
            </a:r>
            <a:endParaRPr lang="en-US" sz="3600" dirty="0" smtClean="0">
              <a:latin typeface="Arial-SGK-TV" pitchFamily="2" charset="0"/>
              <a:ea typeface="Arial-Rounded" panose="020B0500000000000000" pitchFamily="34" charset="0"/>
              <a:cs typeface="Arial-SGK-TV" pitchFamily="2" charset="0"/>
            </a:endParaRPr>
          </a:p>
          <a:p>
            <a:pPr algn="just">
              <a:defRPr/>
            </a:pPr>
            <a:r>
              <a:rPr lang="en-US" sz="3200" dirty="0" smtClean="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p:cNvSpPr txBox="1"/>
          <p:nvPr/>
        </p:nvSpPr>
        <p:spPr>
          <a:xfrm>
            <a:off x="953270" y="5421041"/>
            <a:ext cx="6420370" cy="523184"/>
          </a:xfrm>
          <a:prstGeom prst="rect">
            <a:avLst/>
          </a:prstGeom>
          <a:solidFill>
            <a:schemeClr val="accent6"/>
          </a:solidFill>
        </p:spPr>
        <p:txBody>
          <a:bodyPr wrap="square" lIns="91403" tIns="45702" rIns="91403" bIns="45702" rtlCol="0">
            <a:spAutoFit/>
          </a:bodyPr>
          <a:lstStyle/>
          <a:p>
            <a:pPr algn="ctr"/>
            <a:r>
              <a:rPr lang="en-US" sz="2800" dirty="0" smtClean="0">
                <a:latin typeface="Arial-Rounded" pitchFamily="34" charset="0"/>
                <a:ea typeface="Arial-Rounded" pitchFamily="34" charset="0"/>
                <a:cs typeface="Arial-Rounded" pitchFamily="34" charset="0"/>
              </a:rPr>
              <a:t>Đọc nối tiếp câu lần 2.</a:t>
            </a:r>
            <a:endParaRPr lang="en-US" sz="2800" dirty="0">
              <a:latin typeface="Arial-Rounded" pitchFamily="34" charset="0"/>
              <a:ea typeface="Arial-Rounded" pitchFamily="34" charset="0"/>
              <a:cs typeface="Arial-Rounded" pitchFamily="34" charset="0"/>
            </a:endParaRPr>
          </a:p>
        </p:txBody>
      </p:sp>
      <p:sp>
        <p:nvSpPr>
          <p:cNvPr id="15" name="TextBox 14"/>
          <p:cNvSpPr txBox="1"/>
          <p:nvPr/>
        </p:nvSpPr>
        <p:spPr>
          <a:xfrm>
            <a:off x="953270" y="5416654"/>
            <a:ext cx="6420370" cy="584739"/>
          </a:xfrm>
          <a:prstGeom prst="rect">
            <a:avLst/>
          </a:prstGeom>
          <a:solidFill>
            <a:schemeClr val="accent6"/>
          </a:solidFill>
        </p:spPr>
        <p:txBody>
          <a:bodyPr wrap="square" lIns="91403" tIns="45702" rIns="91403" bIns="45702" rtlCol="0">
            <a:spAutoFit/>
          </a:bodyPr>
          <a:lstStyle/>
          <a:p>
            <a:pPr algn="ctr"/>
            <a:r>
              <a:rPr lang="en-US" sz="3200" dirty="0" smtClean="0">
                <a:latin typeface="Arial-Rounded" pitchFamily="34" charset="0"/>
                <a:ea typeface="Arial-Rounded" pitchFamily="34" charset="0"/>
                <a:cs typeface="Arial-Rounded" pitchFamily="34" charset="0"/>
              </a:rPr>
              <a:t>VB chia thành mấy khổ thơ?</a:t>
            </a:r>
            <a:endParaRPr lang="en-US" sz="3200" dirty="0">
              <a:latin typeface="Arial-Rounded" pitchFamily="34" charset="0"/>
              <a:ea typeface="Arial-Rounded" pitchFamily="34" charset="0"/>
              <a:cs typeface="Arial-Rounded" pitchFamily="34" charset="0"/>
            </a:endParaRPr>
          </a:p>
        </p:txBody>
      </p:sp>
      <p:sp>
        <p:nvSpPr>
          <p:cNvPr id="19" name="TextBox 18"/>
          <p:cNvSpPr txBox="1"/>
          <p:nvPr/>
        </p:nvSpPr>
        <p:spPr>
          <a:xfrm>
            <a:off x="1027113" y="5421041"/>
            <a:ext cx="6096000" cy="584739"/>
          </a:xfrm>
          <a:prstGeom prst="rect">
            <a:avLst/>
          </a:prstGeom>
          <a:solidFill>
            <a:schemeClr val="accent6"/>
          </a:solidFill>
        </p:spPr>
        <p:txBody>
          <a:bodyPr wrap="square" lIns="91403" tIns="45702" rIns="91403" bIns="45702" rtlCol="0">
            <a:spAutoFit/>
          </a:bodyPr>
          <a:lstStyle/>
          <a:p>
            <a:pPr algn="ctr"/>
            <a:r>
              <a:rPr lang="en-US" sz="3200" dirty="0" smtClean="0">
                <a:latin typeface="Arial-SGK-TV" pitchFamily="2" charset="0"/>
                <a:ea typeface="Arial-Rounded" pitchFamily="34" charset="0"/>
                <a:cs typeface="Arial-SGK-TV" pitchFamily="2" charset="0"/>
              </a:rPr>
              <a:t>Đọc nối tiếp khổ thơ</a:t>
            </a:r>
            <a:endParaRPr lang="en-US" sz="3200" dirty="0">
              <a:latin typeface="Arial-SGK-TV" pitchFamily="2" charset="0"/>
              <a:ea typeface="Arial-Rounded" pitchFamily="34" charset="0"/>
              <a:cs typeface="Arial-SGK-TV" pitchFamily="2" charset="0"/>
            </a:endParaRPr>
          </a:p>
        </p:txBody>
      </p:sp>
    </p:spTree>
    <p:extLst>
      <p:ext uri="{BB962C8B-B14F-4D97-AF65-F5344CB8AC3E}">
        <p14:creationId xmlns:p14="http://schemas.microsoft.com/office/powerpoint/2010/main" val="2936652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10000"/>
                                  </p:iterate>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iterate type="lt">
                                    <p:tmPct val="10000"/>
                                  </p:iterate>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ppt_x"/>
                                          </p:val>
                                        </p:tav>
                                        <p:tav tm="100000">
                                          <p:val>
                                            <p:strVal val="#ppt_x"/>
                                          </p:val>
                                        </p:tav>
                                      </p:tavLst>
                                    </p:anim>
                                    <p:anim calcmode="lin" valueType="num">
                                      <p:cBhvr additive="base">
                                        <p:cTn id="12" dur="10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iterate type="lt">
                                    <p:tmPct val="10000"/>
                                  </p:iterate>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1000" fill="hold"/>
                                        <p:tgtEl>
                                          <p:spTgt spid="12"/>
                                        </p:tgtEl>
                                        <p:attrNameLst>
                                          <p:attrName>ppt_x</p:attrName>
                                        </p:attrNameLst>
                                      </p:cBhvr>
                                      <p:tavLst>
                                        <p:tav tm="0">
                                          <p:val>
                                            <p:strVal val="#ppt_x"/>
                                          </p:val>
                                        </p:tav>
                                        <p:tav tm="100000">
                                          <p:val>
                                            <p:strVal val="#ppt_x"/>
                                          </p:val>
                                        </p:tav>
                                      </p:tavLst>
                                    </p:anim>
                                    <p:anim calcmode="lin" valueType="num">
                                      <p:cBhvr additive="base">
                                        <p:cTn id="16" dur="10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iterate type="lt">
                                    <p:tmPct val="10000"/>
                                  </p:iterate>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1000" fill="hold"/>
                                        <p:tgtEl>
                                          <p:spTgt spid="13"/>
                                        </p:tgtEl>
                                        <p:attrNameLst>
                                          <p:attrName>ppt_x</p:attrName>
                                        </p:attrNameLst>
                                      </p:cBhvr>
                                      <p:tavLst>
                                        <p:tav tm="0">
                                          <p:val>
                                            <p:strVal val="#ppt_x"/>
                                          </p:val>
                                        </p:tav>
                                        <p:tav tm="100000">
                                          <p:val>
                                            <p:strVal val="#ppt_x"/>
                                          </p:val>
                                        </p:tav>
                                      </p:tavLst>
                                    </p:anim>
                                    <p:anim calcmode="lin" valueType="num">
                                      <p:cBhvr additive="base">
                                        <p:cTn id="20"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1000" fill="hold"/>
                                        <p:tgtEl>
                                          <p:spTgt spid="14"/>
                                        </p:tgtEl>
                                        <p:attrNameLst>
                                          <p:attrName>ppt_x</p:attrName>
                                        </p:attrNameLst>
                                      </p:cBhvr>
                                      <p:tavLst>
                                        <p:tav tm="0">
                                          <p:val>
                                            <p:strVal val="1+#ppt_w/2"/>
                                          </p:val>
                                        </p:tav>
                                        <p:tav tm="100000">
                                          <p:val>
                                            <p:strVal val="#ppt_x"/>
                                          </p:val>
                                        </p:tav>
                                      </p:tavLst>
                                    </p:anim>
                                    <p:anim calcmode="lin" valueType="num">
                                      <p:cBhvr additive="base">
                                        <p:cTn id="26"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1+#ppt_w/2"/>
                                          </p:val>
                                        </p:tav>
                                        <p:tav tm="100000">
                                          <p:val>
                                            <p:strVal val="#ppt_x"/>
                                          </p:val>
                                        </p:tav>
                                      </p:tavLst>
                                    </p:anim>
                                    <p:anim calcmode="lin" valueType="num">
                                      <p:cBhvr additive="base">
                                        <p:cTn id="32"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500" fill="hold"/>
                                        <p:tgtEl>
                                          <p:spTgt spid="19"/>
                                        </p:tgtEl>
                                        <p:attrNameLst>
                                          <p:attrName>ppt_x</p:attrName>
                                        </p:attrNameLst>
                                      </p:cBhvr>
                                      <p:tavLst>
                                        <p:tav tm="0">
                                          <p:val>
                                            <p:strVal val="1+#ppt_w/2"/>
                                          </p:val>
                                        </p:tav>
                                        <p:tav tm="100000">
                                          <p:val>
                                            <p:strVal val="#ppt_x"/>
                                          </p:val>
                                        </p:tav>
                                      </p:tavLst>
                                    </p:anim>
                                    <p:anim calcmode="lin" valueType="num">
                                      <p:cBhvr additive="base">
                                        <p:cTn id="38"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animBg="1"/>
      <p:bldP spid="15" grpId="0" animBg="1"/>
      <p:bldP spid="1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2496</TotalTime>
  <Words>901</Words>
  <Application>Microsoft Office PowerPoint</Application>
  <PresentationFormat>Widescreen</PresentationFormat>
  <Paragraphs>203</Paragraphs>
  <Slides>15</Slides>
  <Notes>3</Notes>
  <HiddenSlides>0</HiddenSlides>
  <MMClips>18</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Arial</vt:lpstr>
      <vt:lpstr>Arial Rounded MT Bold</vt:lpstr>
      <vt:lpstr>Arial-Rounded</vt:lpstr>
      <vt:lpstr>Arial-SGK-TV</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Admin</cp:lastModifiedBy>
  <cp:revision>75</cp:revision>
  <dcterms:created xsi:type="dcterms:W3CDTF">2020-06-14T07:01:18Z</dcterms:created>
  <dcterms:modified xsi:type="dcterms:W3CDTF">2024-04-19T00:53:33Z</dcterms:modified>
</cp:coreProperties>
</file>