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256" r:id="rId5"/>
    <p:sldId id="258" r:id="rId6"/>
    <p:sldId id="288" r:id="rId7"/>
    <p:sldId id="266" r:id="rId8"/>
    <p:sldId id="277" r:id="rId9"/>
    <p:sldId id="294" r:id="rId10"/>
    <p:sldId id="295" r:id="rId11"/>
    <p:sldId id="296" r:id="rId12"/>
    <p:sldId id="306" r:id="rId13"/>
    <p:sldId id="267" r:id="rId14"/>
    <p:sldId id="279" r:id="rId15"/>
    <p:sldId id="307" r:id="rId16"/>
    <p:sldId id="308" r:id="rId17"/>
    <p:sldId id="269" r:id="rId18"/>
    <p:sldId id="310" r:id="rId19"/>
    <p:sldId id="270" r:id="rId20"/>
    <p:sldId id="293" r:id="rId21"/>
    <p:sldId id="274" r:id="rId22"/>
    <p:sldId id="311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FPOP1-W9" panose="020B0604020202020204" charset="-128"/>
      <p:regular r:id="rId29"/>
    </p:embeddedFont>
    <p:embeddedFont>
      <p:font typeface="Arial-Rounded" panose="020B0500000000000000" charset="0"/>
      <p:regular r:id="rId30"/>
    </p:embeddedFont>
    <p:embeddedFont>
      <p:font typeface="宋体" panose="02010600030101010101" pitchFamily="2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77"/>
            <p14:sldId id="294"/>
            <p14:sldId id="295"/>
            <p14:sldId id="296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920000"/>
    <a:srgbClr val="FF5050"/>
    <a:srgbClr val="EF2A19"/>
    <a:srgbClr val="4CA420"/>
    <a:srgbClr val="F56636"/>
    <a:srgbClr val="F14420"/>
    <a:srgbClr val="679C31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6" autoAdjust="0"/>
    <p:restoredTop sz="98548" autoAdjust="0"/>
  </p:normalViewPr>
  <p:slideViewPr>
    <p:cSldViewPr snapToGrid="0">
      <p:cViewPr varScale="1">
        <p:scale>
          <a:sx n="117" d="100"/>
          <a:sy n="117" d="100"/>
        </p:scale>
        <p:origin x="9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64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4" y="2783096"/>
            <a:ext cx="4891664" cy="742950"/>
            <a:chOff x="2281391" y="2727523"/>
            <a:chExt cx="4891664" cy="74295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1391" y="27503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00254" y="27831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309598" y="1313555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Những trò chơi nào được nói trong bài?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2" y="3623461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66438"/>
            <a:ext cx="850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từ ngữ nào cho biết các bạn chơi trò chơi rất giỏi 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03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27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smtClean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ra chơi của các bạn như thế nào?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5502" y="69258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0515" y="480028"/>
            <a:ext cx="3289683" cy="2241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4368" y="2727016"/>
            <a:ext cx="34070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endParaRPr lang="en-US" sz="2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Tung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5328" y="724427"/>
            <a:ext cx="1026706" cy="278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37989" y="1782934"/>
            <a:ext cx="859729" cy="308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71295" y="2936394"/>
            <a:ext cx="1295835" cy="3508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07842" y="4024894"/>
            <a:ext cx="1359288" cy="3508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2713" y="3499544"/>
            <a:ext cx="908279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9310" y="4583690"/>
            <a:ext cx="1935327" cy="314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14707" y="1268301"/>
            <a:ext cx="1150622" cy="2914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99947" y="2345241"/>
            <a:ext cx="1211809" cy="2914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52141" y="690717"/>
            <a:ext cx="1029028" cy="314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37285" y="1245421"/>
            <a:ext cx="1330778" cy="314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22712" y="1777034"/>
            <a:ext cx="1789043" cy="314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82522" y="3495190"/>
            <a:ext cx="1449436" cy="314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58912" y="4039440"/>
            <a:ext cx="1184936" cy="314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13" grpId="0" animBg="1"/>
      <p:bldP spid="14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17" y="1090665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722" y="1016151"/>
            <a:ext cx="1639162" cy="10927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90275" y="2205204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Nhảy</a:t>
            </a:r>
            <a:r>
              <a:rPr lang="en-US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50" y="-26759"/>
            <a:ext cx="5184250" cy="509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9894" y="1826545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894" y="1820151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894" y="1820151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9175" y="3170155"/>
            <a:ext cx="1472408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6242646" y="1224332"/>
            <a:ext cx="1195383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2000651" y="1964087"/>
            <a:ext cx="1472408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6590107" y="3184496"/>
            <a:ext cx="1472408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  <p:bldP spid="5" grpId="0" animBg="1"/>
      <p:bldP spid="13" grpId="0" animBg="1"/>
      <p:bldP spid="14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198" y="1580740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hịp nhàng: rất đều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8198" y="2528290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un vút: rất nhanh.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1547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043" y="903777"/>
            <a:ext cx="29803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3842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(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81091" y="834390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66069" y="3864504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05377" y="3121067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99197" y="3499764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68025" y="1998098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ắng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80617" y="1269969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81266" y="2757626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73787" y="2751911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99197" y="3486258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05376" y="3119656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9976" y="3863093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81091" y="834389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32387" y="1567060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83369" y="3134981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11784" y="3869512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80617" y="1269603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68024" y="1998238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31844" y="1567059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83994" y="3134980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13747" y="3869512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31" grpId="0"/>
      <p:bldP spid="30" grpId="0"/>
      <p:bldP spid="25" grpId="0"/>
      <p:bldP spid="41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465</Words>
  <Application>Microsoft Office PowerPoint</Application>
  <PresentationFormat>On-screen Show (16:9)</PresentationFormat>
  <Paragraphs>129</Paragraphs>
  <Slides>19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Times New Roman</vt:lpstr>
      <vt:lpstr>Calibri</vt:lpstr>
      <vt:lpstr>DFPOP1-W9</vt:lpstr>
      <vt:lpstr>华康少女文字W5</vt:lpstr>
      <vt:lpstr>Arial-Rounded</vt:lpstr>
      <vt:lpstr>Arial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73</cp:revision>
  <dcterms:created xsi:type="dcterms:W3CDTF">2020-08-13T09:19:08Z</dcterms:created>
  <dcterms:modified xsi:type="dcterms:W3CDTF">2021-03-03T06:00:10Z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