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69" r:id="rId6"/>
    <p:sldId id="282" r:id="rId7"/>
    <p:sldId id="270" r:id="rId8"/>
    <p:sldId id="283" r:id="rId9"/>
    <p:sldId id="271" r:id="rId10"/>
    <p:sldId id="284" r:id="rId11"/>
    <p:sldId id="285" r:id="rId12"/>
    <p:sldId id="272" r:id="rId13"/>
    <p:sldId id="286" r:id="rId14"/>
    <p:sldId id="273" r:id="rId15"/>
    <p:sldId id="287" r:id="rId16"/>
    <p:sldId id="301" r:id="rId17"/>
    <p:sldId id="302" r:id="rId18"/>
    <p:sldId id="274" r:id="rId19"/>
  </p:sldIdLst>
  <p:sldSz cx="9144000" cy="5143500" type="screen16x9"/>
  <p:notesSz cx="6858000" cy="9144000"/>
  <p:embeddedFontLst>
    <p:embeddedFont>
      <p:font typeface="Arial-Rounded" panose="020B0500000000000000" charset="0"/>
      <p:regular r:id="rId21"/>
    </p:embeddedFont>
    <p:embeddedFont>
      <p:font typeface="DFPOP1-W9" panose="020B0604020202020204" charset="-128"/>
      <p:regular r:id="rId22"/>
    </p:embeddedFont>
    <p:embeddedFont>
      <p:font typeface="宋体" panose="02010600030101010101" pitchFamily="2" charset="-122"/>
      <p:regular r:id="rId23"/>
    </p:embeddedFont>
    <p:embeddedFont>
      <p:font typeface="HL Hoctro" panose="020000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1"/>
            <p14:sldId id="30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76003" y="3251545"/>
            <a:ext cx="4886404" cy="707546"/>
            <a:chOff x="2267789" y="2707316"/>
            <a:chExt cx="4886404" cy="70754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 trống trương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67789" y="270731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</a:t>
              </a:r>
              <a:r>
                <a:rPr lang="en-GB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trống</a:t>
              </a:r>
              <a:r>
                <a:rPr lang="en-GB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trường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68240" y="27117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</a:t>
              </a:r>
              <a:r>
                <a:rPr lang="en-GB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trống</a:t>
              </a:r>
              <a:r>
                <a:rPr lang="en-GB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trường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2185605"/>
            <a:ext cx="1800512" cy="937695"/>
            <a:chOff x="3295926" y="1800700"/>
            <a:chExt cx="1800512" cy="93769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08770" y="180070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8769" y="1800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5: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1154" y="1854381"/>
            <a:ext cx="8505646" cy="1077218"/>
          </a:xfrm>
          <a:prstGeom prst="rect">
            <a:avLst/>
          </a:prstGeom>
          <a:solidFill>
            <a:srgbClr val="B8E67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ang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an, au, </a:t>
            </a:r>
            <a:r>
              <a:rPr lang="en-GB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GB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và giải câu đố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883485" y="1828316"/>
            <a:ext cx="172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</a:t>
            </a:r>
            <a:r>
              <a:rPr lang="en-GB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0" y="821258"/>
            <a:ext cx="6787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phấn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15426" y="2586102"/>
            <a:ext cx="678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“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(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6660" y="100753"/>
            <a:ext cx="338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và giải câu đố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873546" y="3570987"/>
            <a:ext cx="2562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GB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788843" y="276509"/>
            <a:ext cx="67877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</a:t>
            </a: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Hễ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</a:t>
            </a: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tới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Tiễn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GB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lvl="0"/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pPr lvl="0"/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826156" y="3664166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62647" y="1239118"/>
            <a:ext cx="7324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GB" altLang="zh-CN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en-GB" altLang="zh-CN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r"/>
            <a:r>
              <a:rPr lang="en-GB" altLang="zh-CN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459338" y="2402227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GB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ghế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76096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47542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88945" y="2049235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háo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hức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chờ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885961" y="1120439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180575" y="2685642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0.0355 L -0.06892 0.31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887" t="63491"/>
          <a:stretch/>
        </p:blipFill>
        <p:spPr>
          <a:xfrm>
            <a:off x="4181059" y="2723323"/>
            <a:ext cx="4575315" cy="164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1510747" y="678825"/>
            <a:ext cx="5546035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12062" y="713986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7880" y="70404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gấp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336" r="32497" b="33266"/>
          <a:stretch/>
        </p:blipFill>
        <p:spPr>
          <a:xfrm>
            <a:off x="351178" y="1478948"/>
            <a:ext cx="3932586" cy="207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6" y="757238"/>
            <a:ext cx="8180524" cy="31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85274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gũi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94289" y="1976941"/>
            <a:ext cx="2167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294</Words>
  <Application>Microsoft Office PowerPoint</Application>
  <PresentationFormat>On-screen Show (16:9)</PresentationFormat>
  <Paragraphs>62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Arial-Rounded</vt:lpstr>
      <vt:lpstr>DFPOP1-W9</vt:lpstr>
      <vt:lpstr>Arial</vt:lpstr>
      <vt:lpstr>宋体</vt:lpstr>
      <vt:lpstr>华康少女文字W5</vt:lpstr>
      <vt:lpstr>HL Hoctro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89</cp:revision>
  <dcterms:created xsi:type="dcterms:W3CDTF">2020-08-13T09:19:08Z</dcterms:created>
  <dcterms:modified xsi:type="dcterms:W3CDTF">2024-02-27T07:40:23Z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