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video/unknown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80" r:id="rId4"/>
  </p:sldMasterIdLst>
  <p:notesMasterIdLst>
    <p:notesMasterId r:id="rId29"/>
  </p:notesMasterIdLst>
  <p:sldIdLst>
    <p:sldId id="256" r:id="rId5"/>
    <p:sldId id="258" r:id="rId6"/>
    <p:sldId id="439" r:id="rId7"/>
    <p:sldId id="310" r:id="rId8"/>
    <p:sldId id="311" r:id="rId9"/>
    <p:sldId id="312" r:id="rId10"/>
    <p:sldId id="288" r:id="rId11"/>
    <p:sldId id="290" r:id="rId12"/>
    <p:sldId id="291" r:id="rId13"/>
    <p:sldId id="303" r:id="rId14"/>
    <p:sldId id="306" r:id="rId15"/>
    <p:sldId id="297" r:id="rId16"/>
    <p:sldId id="296" r:id="rId17"/>
    <p:sldId id="267" r:id="rId18"/>
    <p:sldId id="279" r:id="rId19"/>
    <p:sldId id="298" r:id="rId20"/>
    <p:sldId id="299" r:id="rId21"/>
    <p:sldId id="300" r:id="rId22"/>
    <p:sldId id="268" r:id="rId23"/>
    <p:sldId id="307" r:id="rId24"/>
    <p:sldId id="308" r:id="rId25"/>
    <p:sldId id="281" r:id="rId26"/>
    <p:sldId id="316" r:id="rId27"/>
    <p:sldId id="274" r:id="rId28"/>
  </p:sldIdLst>
  <p:sldSz cx="9144000" cy="5143500" type="screen16x9"/>
  <p:notesSz cx="6858000" cy="9144000"/>
  <p:embeddedFontLst>
    <p:embeddedFont>
      <p:font typeface="HL Hoctro" panose="02000000000000000000" pitchFamily="2" charset="0"/>
      <p:regular r:id="rId30"/>
    </p:embeddedFont>
    <p:embeddedFont>
      <p:font typeface="HP001 4 hàng" panose="020B0603050302020204" pitchFamily="34" charset="0"/>
      <p:regular r:id="rId31"/>
      <p:bold r:id="rId32"/>
    </p:embeddedFont>
    <p:embeddedFont>
      <p:font typeface="宋体" panose="02010600030101010101" pitchFamily="2" charset="-122"/>
      <p:regular r:id="rId33"/>
    </p:embeddedFont>
    <p:embeddedFont>
      <p:font typeface="Arial-SGK-TV" pitchFamily="2" charset="0"/>
      <p:regular r:id="rId34"/>
      <p:bold r:id="rId35"/>
      <p:italic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Calibri Light" panose="020F0302020204030204" pitchFamily="34" charset="0"/>
      <p:regular r:id="rId41"/>
      <p:italic r:id="rId42"/>
    </p:embeddedFont>
    <p:embeddedFont>
      <p:font typeface="Arial-Rounded" panose="020B0500000000000000" charset="0"/>
      <p:regular r:id="rId43"/>
    </p:embeddedFont>
  </p:embeddedFontLst>
  <p:custDataLst>
    <p:tags r:id="rId4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427A9"/>
    <a:srgbClr val="5608C8"/>
    <a:srgbClr val="E638B4"/>
    <a:srgbClr val="F14420"/>
    <a:srgbClr val="EF2A19"/>
    <a:srgbClr val="F02EB9"/>
    <a:srgbClr val="B8E67A"/>
    <a:srgbClr val="FF6600"/>
    <a:srgbClr val="4CA420"/>
    <a:srgbClr val="679C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ADC2EE-9B3C-458B-A42D-C4ACB5BF02CE}" v="893" dt="2020-08-13T12:42:42.9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316" autoAdjust="0"/>
    <p:restoredTop sz="94660"/>
  </p:normalViewPr>
  <p:slideViewPr>
    <p:cSldViewPr snapToGrid="0">
      <p:cViewPr varScale="1">
        <p:scale>
          <a:sx n="90" d="100"/>
          <a:sy n="90" d="100"/>
        </p:scale>
        <p:origin x="78" y="45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10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theme" Target="theme/theme1.xml"/><Relationship Id="rId50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41" Type="http://schemas.openxmlformats.org/officeDocument/2006/relationships/font" Target="fonts/font12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7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2.fntdata"/><Relationship Id="rId44" Type="http://schemas.openxmlformats.org/officeDocument/2006/relationships/tags" Target="tags/tag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m Thi Minh Phuong" userId="59a886c1-9eb9-4e41-a264-fe10a6ee0c2c" providerId="ADAL" clId="{70ADC2EE-9B3C-458B-A42D-C4ACB5BF02CE}"/>
    <pc:docChg chg="undo custSel addSld delSld modSld sldOrd modSection">
      <pc:chgData name="Pham Thi Minh Phuong" userId="59a886c1-9eb9-4e41-a264-fe10a6ee0c2c" providerId="ADAL" clId="{70ADC2EE-9B3C-458B-A42D-C4ACB5BF02CE}" dt="2020-08-13T12:43:09.445" v="1275" actId="47"/>
      <pc:docMkLst>
        <pc:docMk/>
      </pc:docMkLst>
      <pc:sldChg chg="del">
        <pc:chgData name="Pham Thi Minh Phuong" userId="59a886c1-9eb9-4e41-a264-fe10a6ee0c2c" providerId="ADAL" clId="{70ADC2EE-9B3C-458B-A42D-C4ACB5BF02CE}" dt="2020-08-13T12:43:09.445" v="1275" actId="47"/>
        <pc:sldMkLst>
          <pc:docMk/>
          <pc:sldMk cId="0" sldId="265"/>
        </pc:sldMkLst>
      </pc:sldChg>
      <pc:sldChg chg="ord">
        <pc:chgData name="Pham Thi Minh Phuong" userId="59a886c1-9eb9-4e41-a264-fe10a6ee0c2c" providerId="ADAL" clId="{70ADC2EE-9B3C-458B-A42D-C4ACB5BF02CE}" dt="2020-08-13T12:22:30.495" v="697"/>
        <pc:sldMkLst>
          <pc:docMk/>
          <pc:sldMk cId="2825134617" sldId="270"/>
        </pc:sldMkLst>
      </pc:sldChg>
      <pc:sldChg chg="addSp delSp modSp add mod delAnim modAnim">
        <pc:chgData name="Pham Thi Minh Phuong" userId="59a886c1-9eb9-4e41-a264-fe10a6ee0c2c" providerId="ADAL" clId="{70ADC2EE-9B3C-458B-A42D-C4ACB5BF02CE}" dt="2020-08-13T12:02:50.467" v="47"/>
        <pc:sldMkLst>
          <pc:docMk/>
          <pc:sldMk cId="2645575311" sldId="280"/>
        </pc:sldMkLst>
        <pc:spChg chg="mod">
          <ac:chgData name="Pham Thi Minh Phuong" userId="59a886c1-9eb9-4e41-a264-fe10a6ee0c2c" providerId="ADAL" clId="{70ADC2EE-9B3C-458B-A42D-C4ACB5BF02CE}" dt="2020-08-13T11:43:31.795" v="30" actId="1076"/>
          <ac:spMkLst>
            <pc:docMk/>
            <pc:sldMk cId="2645575311" sldId="280"/>
            <ac:spMk id="4" creationId="{DAECB3AA-DE44-4B2E-8E42-EC1E254E3EC5}"/>
          </ac:spMkLst>
        </pc:spChg>
        <pc:spChg chg="del mod">
          <ac:chgData name="Pham Thi Minh Phuong" userId="59a886c1-9eb9-4e41-a264-fe10a6ee0c2c" providerId="ADAL" clId="{70ADC2EE-9B3C-458B-A42D-C4ACB5BF02CE}" dt="2020-08-13T11:42:41.313" v="5" actId="478"/>
          <ac:spMkLst>
            <pc:docMk/>
            <pc:sldMk cId="2645575311" sldId="280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1:42:37.781" v="3" actId="478"/>
          <ac:spMkLst>
            <pc:docMk/>
            <pc:sldMk cId="2645575311" sldId="280"/>
            <ac:spMk id="6" creationId="{BEF69370-038A-4CCC-B259-2DF7CD5468DF}"/>
          </ac:spMkLst>
        </pc:spChg>
        <pc:picChg chg="del">
          <ac:chgData name="Pham Thi Minh Phuong" userId="59a886c1-9eb9-4e41-a264-fe10a6ee0c2c" providerId="ADAL" clId="{70ADC2EE-9B3C-458B-A42D-C4ACB5BF02CE}" dt="2020-08-13T11:42:34.624" v="1" actId="478"/>
          <ac:picMkLst>
            <pc:docMk/>
            <pc:sldMk cId="2645575311" sldId="280"/>
            <ac:picMk id="3" creationId="{27C78D3E-DE5B-4098-A02B-EF0192F8D4A2}"/>
          </ac:picMkLst>
        </pc:picChg>
        <pc:picChg chg="add mod modCrop">
          <ac:chgData name="Pham Thi Minh Phuong" userId="59a886c1-9eb9-4e41-a264-fe10a6ee0c2c" providerId="ADAL" clId="{70ADC2EE-9B3C-458B-A42D-C4ACB5BF02CE}" dt="2020-08-13T11:49:54.897" v="34" actId="1076"/>
          <ac:picMkLst>
            <pc:docMk/>
            <pc:sldMk cId="2645575311" sldId="280"/>
            <ac:picMk id="7" creationId="{456507CA-563C-4E84-96BC-D406D155209E}"/>
          </ac:picMkLst>
        </pc:picChg>
        <pc:picChg chg="add mod modCrop">
          <ac:chgData name="Pham Thi Minh Phuong" userId="59a886c1-9eb9-4e41-a264-fe10a6ee0c2c" providerId="ADAL" clId="{70ADC2EE-9B3C-458B-A42D-C4ACB5BF02CE}" dt="2020-08-13T12:01:26.223" v="41" actId="1076"/>
          <ac:picMkLst>
            <pc:docMk/>
            <pc:sldMk cId="2645575311" sldId="280"/>
            <ac:picMk id="8" creationId="{184C4DBE-C93C-41EF-923B-72B16638A915}"/>
          </ac:picMkLst>
        </pc:picChg>
      </pc:sldChg>
      <pc:sldChg chg="addSp delSp modSp add mod modTransition addAnim delAnim modAnim">
        <pc:chgData name="Pham Thi Minh Phuong" userId="59a886c1-9eb9-4e41-a264-fe10a6ee0c2c" providerId="ADAL" clId="{70ADC2EE-9B3C-458B-A42D-C4ACB5BF02CE}" dt="2020-08-13T12:20:36.271" v="618" actId="1076"/>
        <pc:sldMkLst>
          <pc:docMk/>
          <pc:sldMk cId="4085870559" sldId="281"/>
        </pc:sldMkLst>
        <pc:spChg chg="mod">
          <ac:chgData name="Pham Thi Minh Phuong" userId="59a886c1-9eb9-4e41-a264-fe10a6ee0c2c" providerId="ADAL" clId="{70ADC2EE-9B3C-458B-A42D-C4ACB5BF02CE}" dt="2020-08-13T12:20:36.271" v="618" actId="1076"/>
          <ac:spMkLst>
            <pc:docMk/>
            <pc:sldMk cId="4085870559" sldId="281"/>
            <ac:spMk id="4" creationId="{DAECB3AA-DE44-4B2E-8E42-EC1E254E3EC5}"/>
          </ac:spMkLst>
        </pc:spChg>
        <pc:spChg chg="add del mod">
          <ac:chgData name="Pham Thi Minh Phuong" userId="59a886c1-9eb9-4e41-a264-fe10a6ee0c2c" providerId="ADAL" clId="{70ADC2EE-9B3C-458B-A42D-C4ACB5BF02CE}" dt="2020-08-13T12:05:09.241" v="159" actId="478"/>
          <ac:spMkLst>
            <pc:docMk/>
            <pc:sldMk cId="4085870559" sldId="281"/>
            <ac:spMk id="5" creationId="{4B0C02D3-BE6B-4097-8EEA-F4160CA348FB}"/>
          </ac:spMkLst>
        </pc:spChg>
        <pc:spChg chg="add del mod">
          <ac:chgData name="Pham Thi Minh Phuong" userId="59a886c1-9eb9-4e41-a264-fe10a6ee0c2c" providerId="ADAL" clId="{70ADC2EE-9B3C-458B-A42D-C4ACB5BF02CE}" dt="2020-08-13T12:18:54.657" v="552" actId="478"/>
          <ac:spMkLst>
            <pc:docMk/>
            <pc:sldMk cId="4085870559" sldId="281"/>
            <ac:spMk id="6" creationId="{17DAEFD8-428E-45E8-A326-6B222640B924}"/>
          </ac:spMkLst>
        </pc:spChg>
        <pc:spChg chg="add del mod">
          <ac:chgData name="Pham Thi Minh Phuong" userId="59a886c1-9eb9-4e41-a264-fe10a6ee0c2c" providerId="ADAL" clId="{70ADC2EE-9B3C-458B-A42D-C4ACB5BF02CE}" dt="2020-08-13T12:19:21.928" v="590" actId="20577"/>
          <ac:spMkLst>
            <pc:docMk/>
            <pc:sldMk cId="4085870559" sldId="281"/>
            <ac:spMk id="9" creationId="{7B87E5EA-B738-483C-BD90-0802211D530F}"/>
          </ac:spMkLst>
        </pc:spChg>
        <pc:spChg chg="add mod">
          <ac:chgData name="Pham Thi Minh Phuong" userId="59a886c1-9eb9-4e41-a264-fe10a6ee0c2c" providerId="ADAL" clId="{70ADC2EE-9B3C-458B-A42D-C4ACB5BF02CE}" dt="2020-08-13T12:19:31.589" v="592" actId="1076"/>
          <ac:spMkLst>
            <pc:docMk/>
            <pc:sldMk cId="4085870559" sldId="281"/>
            <ac:spMk id="10" creationId="{6AC064CB-F32F-40DB-A8F8-D2BDF9EB5902}"/>
          </ac:spMkLst>
        </pc:spChg>
        <pc:spChg chg="add mod">
          <ac:chgData name="Pham Thi Minh Phuong" userId="59a886c1-9eb9-4e41-a264-fe10a6ee0c2c" providerId="ADAL" clId="{70ADC2EE-9B3C-458B-A42D-C4ACB5BF02CE}" dt="2020-08-13T12:20:16.844" v="616" actId="1076"/>
          <ac:spMkLst>
            <pc:docMk/>
            <pc:sldMk cId="4085870559" sldId="281"/>
            <ac:spMk id="11" creationId="{40914BD5-55B4-4A73-8F34-EF6C6547B99C}"/>
          </ac:spMkLst>
        </pc:spChg>
        <pc:picChg chg="add del mod">
          <ac:chgData name="Pham Thi Minh Phuong" userId="59a886c1-9eb9-4e41-a264-fe10a6ee0c2c" providerId="ADAL" clId="{70ADC2EE-9B3C-458B-A42D-C4ACB5BF02CE}" dt="2020-08-13T12:18:44.605" v="549" actId="478"/>
          <ac:picMkLst>
            <pc:docMk/>
            <pc:sldMk cId="4085870559" sldId="281"/>
            <ac:picMk id="3" creationId="{A67A21D7-114B-4DE2-9C48-8241812B59C5}"/>
          </ac:picMkLst>
        </pc:picChg>
        <pc:picChg chg="del">
          <ac:chgData name="Pham Thi Minh Phuong" userId="59a886c1-9eb9-4e41-a264-fe10a6ee0c2c" providerId="ADAL" clId="{70ADC2EE-9B3C-458B-A42D-C4ACB5BF02CE}" dt="2020-08-13T12:03:36.089" v="50" actId="478"/>
          <ac:picMkLst>
            <pc:docMk/>
            <pc:sldMk cId="4085870559" sldId="281"/>
            <ac:picMk id="7" creationId="{456507CA-563C-4E84-96BC-D406D155209E}"/>
          </ac:picMkLst>
        </pc:picChg>
        <pc:picChg chg="del">
          <ac:chgData name="Pham Thi Minh Phuong" userId="59a886c1-9eb9-4e41-a264-fe10a6ee0c2c" providerId="ADAL" clId="{70ADC2EE-9B3C-458B-A42D-C4ACB5BF02CE}" dt="2020-08-13T12:03:35.219" v="49" actId="478"/>
          <ac:picMkLst>
            <pc:docMk/>
            <pc:sldMk cId="4085870559" sldId="281"/>
            <ac:picMk id="8" creationId="{184C4DBE-C93C-41EF-923B-72B16638A915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18:05.945" v="548"/>
        <pc:sldMkLst>
          <pc:docMk/>
          <pc:sldMk cId="3398830490" sldId="282"/>
        </pc:sldMkLst>
        <pc:spChg chg="mod">
          <ac:chgData name="Pham Thi Minh Phuong" userId="59a886c1-9eb9-4e41-a264-fe10a6ee0c2c" providerId="ADAL" clId="{70ADC2EE-9B3C-458B-A42D-C4ACB5BF02CE}" dt="2020-08-13T12:10:40.993" v="358" actId="1076"/>
          <ac:spMkLst>
            <pc:docMk/>
            <pc:sldMk cId="3398830490" sldId="282"/>
            <ac:spMk id="4" creationId="{DAECB3AA-DE44-4B2E-8E42-EC1E254E3EC5}"/>
          </ac:spMkLst>
        </pc:spChg>
        <pc:spChg chg="mod">
          <ac:chgData name="Pham Thi Minh Phuong" userId="59a886c1-9eb9-4e41-a264-fe10a6ee0c2c" providerId="ADAL" clId="{70ADC2EE-9B3C-458B-A42D-C4ACB5BF02CE}" dt="2020-08-13T12:12:44.113" v="435" actId="207"/>
          <ac:spMkLst>
            <pc:docMk/>
            <pc:sldMk cId="3398830490" sldId="282"/>
            <ac:spMk id="5" creationId="{D97AFF8F-506F-4519-A1B5-52D97C6C130F}"/>
          </ac:spMkLst>
        </pc:spChg>
        <pc:spChg chg="mod">
          <ac:chgData name="Pham Thi Minh Phuong" userId="59a886c1-9eb9-4e41-a264-fe10a6ee0c2c" providerId="ADAL" clId="{70ADC2EE-9B3C-458B-A42D-C4ACB5BF02CE}" dt="2020-08-13T12:17:56.132" v="546" actId="1076"/>
          <ac:spMkLst>
            <pc:docMk/>
            <pc:sldMk cId="3398830490" sldId="282"/>
            <ac:spMk id="6" creationId="{BEF69370-038A-4CCC-B259-2DF7CD5468DF}"/>
          </ac:spMkLst>
        </pc:spChg>
        <pc:spChg chg="add mod ord">
          <ac:chgData name="Pham Thi Minh Phuong" userId="59a886c1-9eb9-4e41-a264-fe10a6ee0c2c" providerId="ADAL" clId="{70ADC2EE-9B3C-458B-A42D-C4ACB5BF02CE}" dt="2020-08-13T12:11:58.156" v="411" actId="14100"/>
          <ac:spMkLst>
            <pc:docMk/>
            <pc:sldMk cId="3398830490" sldId="282"/>
            <ac:spMk id="8" creationId="{63EAF4D1-AA65-4EFA-BD15-B31C71E1FD91}"/>
          </ac:spMkLst>
        </pc:spChg>
        <pc:spChg chg="add mod">
          <ac:chgData name="Pham Thi Minh Phuong" userId="59a886c1-9eb9-4e41-a264-fe10a6ee0c2c" providerId="ADAL" clId="{70ADC2EE-9B3C-458B-A42D-C4ACB5BF02CE}" dt="2020-08-13T12:12:37.912" v="434" actId="207"/>
          <ac:spMkLst>
            <pc:docMk/>
            <pc:sldMk cId="3398830490" sldId="282"/>
            <ac:spMk id="9" creationId="{DB9B755B-9E32-4739-B22C-9B8497B3881F}"/>
          </ac:spMkLst>
        </pc:spChg>
        <pc:spChg chg="add mod">
          <ac:chgData name="Pham Thi Minh Phuong" userId="59a886c1-9eb9-4e41-a264-fe10a6ee0c2c" providerId="ADAL" clId="{70ADC2EE-9B3C-458B-A42D-C4ACB5BF02CE}" dt="2020-08-13T12:14:32.834" v="531" actId="1076"/>
          <ac:spMkLst>
            <pc:docMk/>
            <pc:sldMk cId="3398830490" sldId="282"/>
            <ac:spMk id="10" creationId="{A2F459A0-6A26-4DA5-B309-4C38E867922B}"/>
          </ac:spMkLst>
        </pc:spChg>
        <pc:picChg chg="del mod modCrop">
          <ac:chgData name="Pham Thi Minh Phuong" userId="59a886c1-9eb9-4e41-a264-fe10a6ee0c2c" providerId="ADAL" clId="{70ADC2EE-9B3C-458B-A42D-C4ACB5BF02CE}" dt="2020-08-13T12:09:50.004" v="254" actId="478"/>
          <ac:picMkLst>
            <pc:docMk/>
            <pc:sldMk cId="3398830490" sldId="282"/>
            <ac:picMk id="3" creationId="{27C78D3E-DE5B-4098-A02B-EF0192F8D4A2}"/>
          </ac:picMkLst>
        </pc:picChg>
        <pc:picChg chg="add del mod">
          <ac:chgData name="Pham Thi Minh Phuong" userId="59a886c1-9eb9-4e41-a264-fe10a6ee0c2c" providerId="ADAL" clId="{70ADC2EE-9B3C-458B-A42D-C4ACB5BF02CE}" dt="2020-08-13T12:10:15.206" v="259" actId="478"/>
          <ac:picMkLst>
            <pc:docMk/>
            <pc:sldMk cId="3398830490" sldId="282"/>
            <ac:picMk id="7" creationId="{DE9E3206-D168-4D6E-AFDF-845914F93695}"/>
          </ac:picMkLst>
        </pc:picChg>
      </pc:sldChg>
      <pc:sldChg chg="delSp modSp add mod delAnim modAnim">
        <pc:chgData name="Pham Thi Minh Phuong" userId="59a886c1-9eb9-4e41-a264-fe10a6ee0c2c" providerId="ADAL" clId="{70ADC2EE-9B3C-458B-A42D-C4ACB5BF02CE}" dt="2020-08-13T12:22:48.521" v="703"/>
        <pc:sldMkLst>
          <pc:docMk/>
          <pc:sldMk cId="2837296450" sldId="283"/>
        </pc:sldMkLst>
        <pc:spChg chg="mod">
          <ac:chgData name="Pham Thi Minh Phuong" userId="59a886c1-9eb9-4e41-a264-fe10a6ee0c2c" providerId="ADAL" clId="{70ADC2EE-9B3C-458B-A42D-C4ACB5BF02CE}" dt="2020-08-13T12:22:18.764" v="695" actId="20577"/>
          <ac:spMkLst>
            <pc:docMk/>
            <pc:sldMk cId="2837296450" sldId="283"/>
            <ac:spMk id="4" creationId="{DAECB3AA-DE44-4B2E-8E42-EC1E254E3EC5}"/>
          </ac:spMkLst>
        </pc:spChg>
        <pc:spChg chg="del">
          <ac:chgData name="Pham Thi Minh Phuong" userId="59a886c1-9eb9-4e41-a264-fe10a6ee0c2c" providerId="ADAL" clId="{70ADC2EE-9B3C-458B-A42D-C4ACB5BF02CE}" dt="2020-08-13T12:21:39.465" v="625" actId="478"/>
          <ac:spMkLst>
            <pc:docMk/>
            <pc:sldMk cId="2837296450" sldId="283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2:21:37.552" v="624" actId="478"/>
          <ac:spMkLst>
            <pc:docMk/>
            <pc:sldMk cId="2837296450" sldId="283"/>
            <ac:spMk id="6" creationId="{BEF69370-038A-4CCC-B259-2DF7CD5468DF}"/>
          </ac:spMkLst>
        </pc:spChg>
        <pc:picChg chg="mod modCrop">
          <ac:chgData name="Pham Thi Minh Phuong" userId="59a886c1-9eb9-4e41-a264-fe10a6ee0c2c" providerId="ADAL" clId="{70ADC2EE-9B3C-458B-A42D-C4ACB5BF02CE}" dt="2020-08-13T12:22:41.978" v="701" actId="1076"/>
          <ac:picMkLst>
            <pc:docMk/>
            <pc:sldMk cId="2837296450" sldId="283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26:49.807" v="739" actId="571"/>
        <pc:sldMkLst>
          <pc:docMk/>
          <pc:sldMk cId="2088887311" sldId="284"/>
        </pc:sldMkLst>
        <pc:spChg chg="add mod">
          <ac:chgData name="Pham Thi Minh Phuong" userId="59a886c1-9eb9-4e41-a264-fe10a6ee0c2c" providerId="ADAL" clId="{70ADC2EE-9B3C-458B-A42D-C4ACB5BF02CE}" dt="2020-08-13T12:26:15.831" v="734" actId="1582"/>
          <ac:spMkLst>
            <pc:docMk/>
            <pc:sldMk cId="2088887311" sldId="284"/>
            <ac:spMk id="2" creationId="{AA025045-4BEC-4053-AD7F-BB20DBF8B4FF}"/>
          </ac:spMkLst>
        </pc:spChg>
        <pc:spChg chg="mod">
          <ac:chgData name="Pham Thi Minh Phuong" userId="59a886c1-9eb9-4e41-a264-fe10a6ee0c2c" providerId="ADAL" clId="{70ADC2EE-9B3C-458B-A42D-C4ACB5BF02CE}" dt="2020-08-13T12:23:40.053" v="721" actId="14100"/>
          <ac:spMkLst>
            <pc:docMk/>
            <pc:sldMk cId="2088887311" sldId="284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26:42.600" v="738" actId="14100"/>
          <ac:spMkLst>
            <pc:docMk/>
            <pc:sldMk cId="2088887311" sldId="284"/>
            <ac:spMk id="5" creationId="{4D1F74B1-A493-4F90-83D0-FFDCD4969EF8}"/>
          </ac:spMkLst>
        </pc:spChg>
        <pc:spChg chg="add mod">
          <ac:chgData name="Pham Thi Minh Phuong" userId="59a886c1-9eb9-4e41-a264-fe10a6ee0c2c" providerId="ADAL" clId="{70ADC2EE-9B3C-458B-A42D-C4ACB5BF02CE}" dt="2020-08-13T12:26:49.807" v="739" actId="571"/>
          <ac:spMkLst>
            <pc:docMk/>
            <pc:sldMk cId="2088887311" sldId="284"/>
            <ac:spMk id="6" creationId="{6E86600A-260E-4EDA-8C1F-2E79C8D20FB9}"/>
          </ac:spMkLst>
        </pc:spChg>
        <pc:picChg chg="mod modCrop">
          <ac:chgData name="Pham Thi Minh Phuong" userId="59a886c1-9eb9-4e41-a264-fe10a6ee0c2c" providerId="ADAL" clId="{70ADC2EE-9B3C-458B-A42D-C4ACB5BF02CE}" dt="2020-08-13T12:25:00.564" v="730" actId="1076"/>
          <ac:picMkLst>
            <pc:docMk/>
            <pc:sldMk cId="2088887311" sldId="284"/>
            <ac:picMk id="3" creationId="{27C78D3E-DE5B-4098-A02B-EF0192F8D4A2}"/>
          </ac:picMkLst>
        </pc:picChg>
      </pc:sldChg>
      <pc:sldChg chg="delSp modSp add mod">
        <pc:chgData name="Pham Thi Minh Phuong" userId="59a886c1-9eb9-4e41-a264-fe10a6ee0c2c" providerId="ADAL" clId="{70ADC2EE-9B3C-458B-A42D-C4ACB5BF02CE}" dt="2020-08-13T12:30:22.459" v="746" actId="1076"/>
        <pc:sldMkLst>
          <pc:docMk/>
          <pc:sldMk cId="3112488098" sldId="285"/>
        </pc:sldMkLst>
        <pc:spChg chg="del">
          <ac:chgData name="Pham Thi Minh Phuong" userId="59a886c1-9eb9-4e41-a264-fe10a6ee0c2c" providerId="ADAL" clId="{70ADC2EE-9B3C-458B-A42D-C4ACB5BF02CE}" dt="2020-08-13T12:30:05.836" v="741" actId="478"/>
          <ac:spMkLst>
            <pc:docMk/>
            <pc:sldMk cId="3112488098" sldId="285"/>
            <ac:spMk id="4" creationId="{DAECB3AA-DE44-4B2E-8E42-EC1E254E3EC5}"/>
          </ac:spMkLst>
        </pc:spChg>
        <pc:picChg chg="mod">
          <ac:chgData name="Pham Thi Minh Phuong" userId="59a886c1-9eb9-4e41-a264-fe10a6ee0c2c" providerId="ADAL" clId="{70ADC2EE-9B3C-458B-A42D-C4ACB5BF02CE}" dt="2020-08-13T12:30:22.459" v="746" actId="1076"/>
          <ac:picMkLst>
            <pc:docMk/>
            <pc:sldMk cId="3112488098" sldId="285"/>
            <ac:picMk id="3" creationId="{27C78D3E-DE5B-4098-A02B-EF0192F8D4A2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38:44.387" v="952" actId="20577"/>
        <pc:sldMkLst>
          <pc:docMk/>
          <pc:sldMk cId="2323096739" sldId="286"/>
        </pc:sldMkLst>
        <pc:spChg chg="add mod">
          <ac:chgData name="Pham Thi Minh Phuong" userId="59a886c1-9eb9-4e41-a264-fe10a6ee0c2c" providerId="ADAL" clId="{70ADC2EE-9B3C-458B-A42D-C4ACB5BF02CE}" dt="2020-08-13T12:35:26.650" v="846" actId="207"/>
          <ac:spMkLst>
            <pc:docMk/>
            <pc:sldMk cId="2323096739" sldId="286"/>
            <ac:spMk id="2" creationId="{112FC4F9-6254-446C-A408-9B87763FFC3D}"/>
          </ac:spMkLst>
        </pc:spChg>
        <pc:spChg chg="mod">
          <ac:chgData name="Pham Thi Minh Phuong" userId="59a886c1-9eb9-4e41-a264-fe10a6ee0c2c" providerId="ADAL" clId="{70ADC2EE-9B3C-458B-A42D-C4ACB5BF02CE}" dt="2020-08-13T12:33:36.556" v="813" actId="1076"/>
          <ac:spMkLst>
            <pc:docMk/>
            <pc:sldMk cId="2323096739" sldId="286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36:16.184" v="863" actId="207"/>
          <ac:spMkLst>
            <pc:docMk/>
            <pc:sldMk cId="2323096739" sldId="286"/>
            <ac:spMk id="5" creationId="{E70D5203-C913-4D7A-BAE1-08A9F14E5A39}"/>
          </ac:spMkLst>
        </pc:spChg>
        <pc:spChg chg="add mod">
          <ac:chgData name="Pham Thi Minh Phuong" userId="59a886c1-9eb9-4e41-a264-fe10a6ee0c2c" providerId="ADAL" clId="{70ADC2EE-9B3C-458B-A42D-C4ACB5BF02CE}" dt="2020-08-13T12:36:38.406" v="877" actId="1076"/>
          <ac:spMkLst>
            <pc:docMk/>
            <pc:sldMk cId="2323096739" sldId="286"/>
            <ac:spMk id="6" creationId="{B95B6E9E-E64A-4DCE-A748-3BFC97161753}"/>
          </ac:spMkLst>
        </pc:spChg>
        <pc:spChg chg="add del mod">
          <ac:chgData name="Pham Thi Minh Phuong" userId="59a886c1-9eb9-4e41-a264-fe10a6ee0c2c" providerId="ADAL" clId="{70ADC2EE-9B3C-458B-A42D-C4ACB5BF02CE}" dt="2020-08-13T12:36:54.027" v="880" actId="478"/>
          <ac:spMkLst>
            <pc:docMk/>
            <pc:sldMk cId="2323096739" sldId="286"/>
            <ac:spMk id="7" creationId="{4DCDB8D1-E32A-4FBE-A792-EFB28FD7C8D9}"/>
          </ac:spMkLst>
        </pc:spChg>
        <pc:spChg chg="add mod">
          <ac:chgData name="Pham Thi Minh Phuong" userId="59a886c1-9eb9-4e41-a264-fe10a6ee0c2c" providerId="ADAL" clId="{70ADC2EE-9B3C-458B-A42D-C4ACB5BF02CE}" dt="2020-08-13T12:38:17.195" v="937" actId="1038"/>
          <ac:spMkLst>
            <pc:docMk/>
            <pc:sldMk cId="2323096739" sldId="286"/>
            <ac:spMk id="8" creationId="{CBBFFB9C-BE2C-49E6-A050-4CD40B5FD726}"/>
          </ac:spMkLst>
        </pc:spChg>
        <pc:spChg chg="add mod">
          <ac:chgData name="Pham Thi Minh Phuong" userId="59a886c1-9eb9-4e41-a264-fe10a6ee0c2c" providerId="ADAL" clId="{70ADC2EE-9B3C-458B-A42D-C4ACB5BF02CE}" dt="2020-08-13T12:38:07.998" v="925" actId="20577"/>
          <ac:spMkLst>
            <pc:docMk/>
            <pc:sldMk cId="2323096739" sldId="286"/>
            <ac:spMk id="9" creationId="{BF504A1A-8443-494E-BC4E-32D77EFC1CE9}"/>
          </ac:spMkLst>
        </pc:spChg>
        <pc:spChg chg="add del mod">
          <ac:chgData name="Pham Thi Minh Phuong" userId="59a886c1-9eb9-4e41-a264-fe10a6ee0c2c" providerId="ADAL" clId="{70ADC2EE-9B3C-458B-A42D-C4ACB5BF02CE}" dt="2020-08-13T12:38:26.983" v="940" actId="478"/>
          <ac:spMkLst>
            <pc:docMk/>
            <pc:sldMk cId="2323096739" sldId="286"/>
            <ac:spMk id="10" creationId="{B8D60F63-3909-4B38-8CA3-C56FD2E8F0F7}"/>
          </ac:spMkLst>
        </pc:spChg>
        <pc:spChg chg="add mod">
          <ac:chgData name="Pham Thi Minh Phuong" userId="59a886c1-9eb9-4e41-a264-fe10a6ee0c2c" providerId="ADAL" clId="{70ADC2EE-9B3C-458B-A42D-C4ACB5BF02CE}" dt="2020-08-13T12:38:44.387" v="952" actId="20577"/>
          <ac:spMkLst>
            <pc:docMk/>
            <pc:sldMk cId="2323096739" sldId="286"/>
            <ac:spMk id="11" creationId="{34226D4E-3F01-4C02-81D6-DF350CD10A44}"/>
          </ac:spMkLst>
        </pc:spChg>
        <pc:picChg chg="mod modCrop">
          <ac:chgData name="Pham Thi Minh Phuong" userId="59a886c1-9eb9-4e41-a264-fe10a6ee0c2c" providerId="ADAL" clId="{70ADC2EE-9B3C-458B-A42D-C4ACB5BF02CE}" dt="2020-08-13T12:33:08.040" v="762" actId="14100"/>
          <ac:picMkLst>
            <pc:docMk/>
            <pc:sldMk cId="2323096739" sldId="286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42:42.922" v="1274" actId="207"/>
        <pc:sldMkLst>
          <pc:docMk/>
          <pc:sldMk cId="3456317301" sldId="287"/>
        </pc:sldMkLst>
        <pc:spChg chg="mod">
          <ac:chgData name="Pham Thi Minh Phuong" userId="59a886c1-9eb9-4e41-a264-fe10a6ee0c2c" providerId="ADAL" clId="{70ADC2EE-9B3C-458B-A42D-C4ACB5BF02CE}" dt="2020-08-13T12:40:29.960" v="1027" actId="1076"/>
          <ac:spMkLst>
            <pc:docMk/>
            <pc:sldMk cId="3456317301" sldId="287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41:04.432" v="1067" actId="14100"/>
          <ac:spMkLst>
            <pc:docMk/>
            <pc:sldMk cId="3456317301" sldId="287"/>
            <ac:spMk id="5" creationId="{8EE7D316-1524-4456-B263-AED08A2F4A8F}"/>
          </ac:spMkLst>
        </pc:spChg>
        <pc:spChg chg="add mod">
          <ac:chgData name="Pham Thi Minh Phuong" userId="59a886c1-9eb9-4e41-a264-fe10a6ee0c2c" providerId="ADAL" clId="{70ADC2EE-9B3C-458B-A42D-C4ACB5BF02CE}" dt="2020-08-13T12:42:42.922" v="1274" actId="207"/>
          <ac:spMkLst>
            <pc:docMk/>
            <pc:sldMk cId="3456317301" sldId="287"/>
            <ac:spMk id="6" creationId="{FD33C0DE-D76D-49EC-9F5F-2EB09012767C}"/>
          </ac:spMkLst>
        </pc:spChg>
        <pc:picChg chg="mod modCrop">
          <ac:chgData name="Pham Thi Minh Phuong" userId="59a886c1-9eb9-4e41-a264-fe10a6ee0c2c" providerId="ADAL" clId="{70ADC2EE-9B3C-458B-A42D-C4ACB5BF02CE}" dt="2020-08-13T12:40:05.376" v="964" actId="14100"/>
          <ac:picMkLst>
            <pc:docMk/>
            <pc:sldMk cId="3456317301" sldId="287"/>
            <ac:picMk id="3" creationId="{27C78D3E-DE5B-4098-A02B-EF0192F8D4A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2024/2/27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756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25540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33685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79146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1208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72107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E9885B-EA06-4399-B494-73D0578DD4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B88B0C-1719-45FF-84D2-281183BEB1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7EC67C-ADFC-41FC-9C97-DA7B5579BA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2024/2/27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FAB622-D613-4783-A9B4-E2C14D0208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821970-8A71-4A81-B399-A97878CC4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31287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FA2513-FB31-4946-9671-410613E90D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E712E1-C334-48C3-8D09-3492E01918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AAE2F2-32F4-470E-A696-F9AB79759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2024/2/27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2E1717-5781-4764-8AB5-1D8653F3A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FA792D-88AB-4447-BEAC-419B34901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9660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DFABE9D-9C5E-457B-B399-B8FB72D758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865F47-2BCC-4DF5-A596-E34EB03072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EF9B20-7B42-44D2-96D7-ED94E78C6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2024/2/27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714820-439E-4E24-BED4-982EC86156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A191D1-3F31-4508-9BCF-09A3CD6F3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36190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DD48EC-C784-48CF-8472-58AF363B71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CECA39-FF3E-43C0-BC33-DCE923CDD8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7F0478-9735-4073-8F01-97C391CBE1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2024/2/27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B941E5-DBF1-4314-B49A-295E648BC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2B7700-23F5-4A3B-9326-A89D4AF5F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4033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4E5E87-7945-4710-A6BC-EB017D5186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42DDC4-320E-452D-AE98-3D731B74D7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73F90A-DA84-4457-8A46-D13F6827EA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2024/2/27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B3D66C-15E8-4C93-B8A4-11F33141C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4B2D2F-41DA-49B0-BDE9-B10DEABBA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2664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1962D8-450A-4D57-90E1-D51B4018D6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1F12F7-F3D0-476F-93A8-3BB2B9FDCC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60F27D-C59E-4C72-94C1-7B0C5FA376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6AB1A9-3833-4632-8CAA-54F1668BB3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2024/2/27</a:t>
            </a:fld>
            <a:endParaRPr lang="zh-CN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D55590-322C-41A0-9496-861C4B5C34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9758EB-DD4B-43E4-8E49-FE2F49422C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05939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C93B2C-BFDC-427B-A667-A9218664F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267F0C-9BD3-47AF-813D-0919845B07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DFC2CC-C0FF-4361-A7E6-BDBAF62155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5A04BE-D571-42EA-AF00-5582C21F6B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C97F49A-E919-4CA4-ACAD-9F262E1E2A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2EBE1E0-FB7E-4AD5-B6FC-3BC0303C1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2024/2/27</a:t>
            </a:fld>
            <a:endParaRPr lang="zh-CN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CD1CCFA-221F-403A-BE00-56E27C129D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3DF56EB-6E39-4963-A480-31F7903F5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64732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425115-5155-429E-9271-788426F29E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68E485E-0B06-4353-95AA-A066F2925F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2024/2/27</a:t>
            </a:fld>
            <a:endParaRPr lang="zh-CN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CAEA3C-11F4-4076-A526-3A83EC3BE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BF6B48-13C8-4488-95F5-2CB087856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4126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FDC66DE-E326-4325-B7DE-4FF4E31698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2024/2/27</a:t>
            </a:fld>
            <a:endParaRPr lang="zh-CN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A869F3-892E-4039-8896-4D8B001104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0A0B42-F9D3-4692-A4DD-2272FC103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3984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4C10E9-585C-4C21-9E6D-505CF5F3C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1E69A5-73B4-44E4-BD92-3DD9BA8536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8B42D5-CC53-45A9-8B67-E28F61A796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EF8420-F45D-4FF4-AC73-922F92BA69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2024/2/27</a:t>
            </a:fld>
            <a:endParaRPr lang="zh-CN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0EF09C-3E50-445C-ABE2-5F174A109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99BAAA-41EE-49D5-B9F9-A0DA3ADC85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4715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CC0744-96A2-48D8-873B-4FCDB3B945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CD62A4C-8EEE-4E67-9C9E-D9DFFBF672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ADC5EF-3406-47EB-B343-0D45B43D20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D9093D-E3FD-4CD7-B7C8-F6460288EF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2024/2/27</a:t>
            </a:fld>
            <a:endParaRPr lang="zh-CN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796DD5-5EFA-427D-BC59-E4A05CC0A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5F9CCB-8F03-4A7B-A943-C64300693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59411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1319EAD-C085-4876-9B8D-B43FF9722C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BD9AEC-4E2E-4408-BF95-88D588FD98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EB96E7-101F-4F16-BDB4-44CAC971B6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2024/2/27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FD18C2-494C-4184-8403-E14B2F2EDD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F6D0B2-D71E-4110-8FB8-771629DA0C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3130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5" Type="http://schemas.openxmlformats.org/officeDocument/2006/relationships/image" Target="../media/image11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Relationship Id="rId1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media" Target="../media/media6.mp4"/><Relationship Id="rId7" Type="http://schemas.openxmlformats.org/officeDocument/2006/relationships/image" Target="../media/image27.png"/><Relationship Id="rId2" Type="http://schemas.openxmlformats.org/officeDocument/2006/relationships/video" Target="../media/media5.gif"/><Relationship Id="rId1" Type="http://schemas.microsoft.com/office/2007/relationships/media" Target="../media/media5.gif"/><Relationship Id="rId6" Type="http://schemas.openxmlformats.org/officeDocument/2006/relationships/image" Target="../media/image26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6.mp4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media" Target="../media/media8.mp4"/><Relationship Id="rId7" Type="http://schemas.openxmlformats.org/officeDocument/2006/relationships/image" Target="../media/image29.png"/><Relationship Id="rId2" Type="http://schemas.openxmlformats.org/officeDocument/2006/relationships/video" Target="../media/media7.gif"/><Relationship Id="rId1" Type="http://schemas.microsoft.com/office/2007/relationships/media" Target="../media/media7.gif"/><Relationship Id="rId6" Type="http://schemas.openxmlformats.org/officeDocument/2006/relationships/image" Target="../media/image28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8.mp4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slide" Target="slide5.xml"/><Relationship Id="rId3" Type="http://schemas.microsoft.com/office/2007/relationships/media" Target="../media/media3.mp3"/><Relationship Id="rId7" Type="http://schemas.openxmlformats.org/officeDocument/2006/relationships/image" Target="../media/image15.png"/><Relationship Id="rId12" Type="http://schemas.openxmlformats.org/officeDocument/2006/relationships/slide" Target="slide4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4.png"/><Relationship Id="rId11" Type="http://schemas.openxmlformats.org/officeDocument/2006/relationships/slide" Target="slide1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1.png"/><Relationship Id="rId4" Type="http://schemas.openxmlformats.org/officeDocument/2006/relationships/audio" Target="../media/media3.mp3"/><Relationship Id="rId9" Type="http://schemas.openxmlformats.org/officeDocument/2006/relationships/image" Target="../media/image17.png"/><Relationship Id="rId14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3764" y="139872"/>
            <a:ext cx="9457764" cy="8201288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177887" y="1196666"/>
            <a:ext cx="6512706" cy="3648726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00" name="组合 99"/>
          <p:cNvGrpSpPr/>
          <p:nvPr/>
        </p:nvGrpSpPr>
        <p:grpSpPr>
          <a:xfrm>
            <a:off x="2176003" y="3251545"/>
            <a:ext cx="4886404" cy="707546"/>
            <a:chOff x="2267789" y="2707316"/>
            <a:chExt cx="4886404" cy="707546"/>
          </a:xfrm>
        </p:grpSpPr>
        <p:sp>
          <p:nvSpPr>
            <p:cNvPr id="93" name="文本框 92"/>
            <p:cNvSpPr txBox="1"/>
            <p:nvPr/>
          </p:nvSpPr>
          <p:spPr>
            <a:xfrm>
              <a:off x="2281392" y="2727523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GB" altLang="zh-CN" sz="360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Bác trống trương</a:t>
              </a:r>
              <a:endParaRPr lang="zh-CN" altLang="en-US" sz="3600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5" name="文本框 94"/>
            <p:cNvSpPr txBox="1"/>
            <p:nvPr/>
          </p:nvSpPr>
          <p:spPr>
            <a:xfrm>
              <a:off x="2267789" y="2707316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GB" altLang="zh-CN" sz="3600" dirty="0" err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Bác</a:t>
              </a:r>
              <a:r>
                <a:rPr lang="en-GB" altLang="zh-CN" sz="3600" dirty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3600" dirty="0" err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trống</a:t>
              </a:r>
              <a:r>
                <a:rPr lang="en-GB" altLang="zh-CN" sz="3600" dirty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3600" dirty="0" err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trường</a:t>
              </a:r>
              <a:endParaRPr lang="zh-CN" altLang="en-US" sz="3600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6" name="文本框 95"/>
            <p:cNvSpPr txBox="1"/>
            <p:nvPr/>
          </p:nvSpPr>
          <p:spPr>
            <a:xfrm>
              <a:off x="2268240" y="2711776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GB" altLang="zh-CN" sz="3600" dirty="0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Bác</a:t>
              </a:r>
              <a:r>
                <a:rPr lang="en-GB" altLang="zh-CN" sz="3600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3600" dirty="0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trống</a:t>
              </a:r>
              <a:r>
                <a:rPr lang="en-GB" altLang="zh-CN" sz="3600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3600" dirty="0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trường</a:t>
              </a:r>
              <a:endParaRPr lang="zh-CN" altLang="en-US" sz="3600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grpSp>
        <p:nvGrpSpPr>
          <p:cNvPr id="99" name="组合 98"/>
          <p:cNvGrpSpPr/>
          <p:nvPr/>
        </p:nvGrpSpPr>
        <p:grpSpPr>
          <a:xfrm>
            <a:off x="3823375" y="2185605"/>
            <a:ext cx="1800512" cy="937695"/>
            <a:chOff x="3295926" y="1800700"/>
            <a:chExt cx="1800512" cy="937695"/>
          </a:xfrm>
        </p:grpSpPr>
        <p:sp>
          <p:nvSpPr>
            <p:cNvPr id="94" name="矩形 93"/>
            <p:cNvSpPr/>
            <p:nvPr/>
          </p:nvSpPr>
          <p:spPr>
            <a:xfrm>
              <a:off x="3295926" y="1815065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err="1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5</a:t>
              </a:r>
              <a:endParaRPr lang="zh-CN" altLang="en-US" sz="4800" b="1" dirty="0">
                <a:ln w="1079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7" name="矩形 96"/>
            <p:cNvSpPr/>
            <p:nvPr/>
          </p:nvSpPr>
          <p:spPr>
            <a:xfrm>
              <a:off x="3308770" y="1800701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err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5</a:t>
              </a:r>
              <a:endParaRPr lang="zh-CN" altLang="en-US" sz="4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8" name="矩形 97"/>
            <p:cNvSpPr/>
            <p:nvPr/>
          </p:nvSpPr>
          <p:spPr>
            <a:xfrm>
              <a:off x="3308769" y="1800700"/>
              <a:ext cx="1787669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5400" b="1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5:</a:t>
              </a:r>
              <a:endParaRPr lang="zh-CN" altLang="en-US" sz="4800" b="1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</p:spPr>
      </p:pic>
      <p:sp>
        <p:nvSpPr>
          <p:cNvPr id="29" name="矩形 97"/>
          <p:cNvSpPr/>
          <p:nvPr/>
        </p:nvSpPr>
        <p:spPr>
          <a:xfrm>
            <a:off x="2203521" y="2027354"/>
            <a:ext cx="4524803" cy="646331"/>
          </a:xfrm>
          <a:prstGeom prst="rect">
            <a:avLst/>
          </a:prstGeom>
        </p:spPr>
        <p:txBody>
          <a:bodyPr wrap="none">
            <a:prstTxWarp prst="textButto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l"/>
            <a:r>
              <a:rPr lang="en-GB" altLang="zh-CN" sz="36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Chủ</a:t>
            </a:r>
            <a:r>
              <a:rPr lang="en-GB" altLang="zh-CN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đề</a:t>
            </a:r>
            <a:r>
              <a:rPr lang="en-GB" altLang="zh-CN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3: </a:t>
            </a:r>
            <a:r>
              <a:rPr lang="en-GB" altLang="zh-CN" sz="36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Mái</a:t>
            </a:r>
            <a:r>
              <a:rPr lang="en-GB" altLang="zh-CN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GB" altLang="zh-CN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mến</a:t>
            </a:r>
            <a:r>
              <a:rPr lang="en-GB" altLang="zh-CN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yêu</a:t>
            </a:r>
            <a:endParaRPr lang="zh-CN" altLang="en-US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500"/>
                            </p:stCondLst>
                            <p:childTnLst>
                              <p:par>
                                <p:cTn id="3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7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75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250"/>
                            </p:stCondLst>
                            <p:childTnLst>
                              <p:par>
                                <p:cTn id="4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75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75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750"/>
                            </p:stCondLst>
                            <p:childTnLst>
                              <p:par>
                                <p:cTn id="59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9000"/>
                            </p:stCondLst>
                            <p:childTnLst>
                              <p:par>
                                <p:cTn id="6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84" dur="1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87" dur="1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7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75" decel="100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75" decel="100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  <p:bldP spid="2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alpha val="5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5642" y="0"/>
            <a:ext cx="867707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altLang="zh-CN" sz="28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Bác</a:t>
            </a:r>
            <a:r>
              <a:rPr lang="en-GB" altLang="zh-CN" sz="2800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GB" altLang="zh-CN" sz="28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trống</a:t>
            </a:r>
            <a:r>
              <a:rPr lang="en-GB" altLang="zh-CN" sz="2800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GB" altLang="zh-CN" sz="28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trường</a:t>
            </a:r>
            <a:endParaRPr lang="en-US" altLang="zh-CN" sz="28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  <a:p>
            <a:pPr lvl="0" algn="just"/>
            <a:r>
              <a:rPr lang="en-US" altLang="zh-CN" sz="28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	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Tôi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là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trống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trường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Thân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hình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tôi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đẫy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đà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,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nước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da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nâu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bóng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Học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trò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thường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gọi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tôi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là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bác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trống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Có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lẽ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vì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các</a:t>
            </a:r>
            <a:r>
              <a:rPr lang="en-US" altLang="zh-CN" sz="280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bạn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thấy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tôi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ở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trường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lâu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lắm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rồi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Chính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tôi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cũng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không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biết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mình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đến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đây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từ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bao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giờ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</a:t>
            </a:r>
          </a:p>
          <a:p>
            <a:pPr lvl="0" algn="just"/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	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Hằng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ngày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,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tôi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giúp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học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trò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ra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vào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lớp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đúng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giờ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Ngày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khai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trường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,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tiếng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của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tôi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dõng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dạc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“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tùng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…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tùng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…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tùng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…”,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báo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hiệu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một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năm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học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mới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</a:t>
            </a:r>
          </a:p>
          <a:p>
            <a:pPr lvl="0" algn="just"/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	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Bây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giờ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có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thêm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anh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chuông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điện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,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thỉnh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thoảng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cũng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“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reng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…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reng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…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reng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…”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báo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giờ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học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Nhưng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tôi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vẫn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là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người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bạn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thân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thiết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của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các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cô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cậu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học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trò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</a:t>
            </a:r>
          </a:p>
          <a:p>
            <a:pPr lvl="0" algn="just"/>
            <a:r>
              <a:rPr lang="en-US" altLang="zh-CN" sz="2800" dirty="0">
                <a:solidFill>
                  <a:srgbClr val="679C3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						</a:t>
            </a:r>
            <a:r>
              <a:rPr lang="en-US" altLang="zh-CN" sz="2800">
                <a:solidFill>
                  <a:srgbClr val="679C3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	       </a:t>
            </a:r>
            <a:r>
              <a:rPr lang="en-US" altLang="zh-CN" sz="280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(</a:t>
            </a:r>
            <a:r>
              <a:rPr lang="en-US" altLang="zh-CN" sz="24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Huy</a:t>
            </a:r>
            <a:r>
              <a:rPr lang="en-US" altLang="zh-CN" sz="24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4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Bình</a:t>
            </a:r>
            <a:r>
              <a:rPr lang="en-US" altLang="zh-CN" sz="24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)</a:t>
            </a:r>
            <a:endParaRPr lang="zh-CN" altLang="en-US" sz="2800" dirty="0"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pic>
        <p:nvPicPr>
          <p:cNvPr id="3" name="Hành trang số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58773" y="-710942"/>
            <a:ext cx="609600" cy="609600"/>
          </a:xfrm>
          <a:prstGeom prst="rect">
            <a:avLst/>
          </a:prstGeom>
        </p:spPr>
      </p:pic>
      <p:sp>
        <p:nvSpPr>
          <p:cNvPr id="5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612522" y="417425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Lưu đồ: Đường kết nối 10">
            <a:extLst>
              <a:ext uri="{FF2B5EF4-FFF2-40B4-BE49-F238E27FC236}">
                <a16:creationId xmlns:a16="http://schemas.microsoft.com/office/drawing/2014/main" id="{C74DFE52-BB91-47E6-AC07-F1FB590B50DF}"/>
              </a:ext>
            </a:extLst>
          </p:cNvPr>
          <p:cNvSpPr/>
          <p:nvPr/>
        </p:nvSpPr>
        <p:spPr>
          <a:xfrm>
            <a:off x="3991682" y="417425"/>
            <a:ext cx="275345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Lưu đồ: Đường kết nối 11">
            <a:extLst>
              <a:ext uri="{FF2B5EF4-FFF2-40B4-BE49-F238E27FC236}">
                <a16:creationId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8054702" y="873321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Lưu đồ: Đường kết nối 12">
            <a:extLst>
              <a:ext uri="{FF2B5EF4-FFF2-40B4-BE49-F238E27FC236}">
                <a16:creationId xmlns:a16="http://schemas.microsoft.com/office/drawing/2014/main" id="{8D1E81D9-390E-4725-8248-2F04F6E94D2A}"/>
              </a:ext>
            </a:extLst>
          </p:cNvPr>
          <p:cNvSpPr/>
          <p:nvPr/>
        </p:nvSpPr>
        <p:spPr>
          <a:xfrm>
            <a:off x="7067409" y="1233740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Lưu đồ: Đường kết nối 13">
            <a:extLst>
              <a:ext uri="{FF2B5EF4-FFF2-40B4-BE49-F238E27FC236}">
                <a16:creationId xmlns:a16="http://schemas.microsoft.com/office/drawing/2014/main" id="{0D0C2A7E-B1FD-4517-8C36-147B5A25E009}"/>
              </a:ext>
            </a:extLst>
          </p:cNvPr>
          <p:cNvSpPr/>
          <p:nvPr/>
        </p:nvSpPr>
        <p:spPr>
          <a:xfrm>
            <a:off x="655548" y="2128407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Lưu đồ: Đường kết nối 14">
            <a:extLst>
              <a:ext uri="{FF2B5EF4-FFF2-40B4-BE49-F238E27FC236}">
                <a16:creationId xmlns:a16="http://schemas.microsoft.com/office/drawing/2014/main" id="{1F044D47-2CF2-4C74-BFC9-F1F6021FA1A7}"/>
              </a:ext>
            </a:extLst>
          </p:cNvPr>
          <p:cNvSpPr/>
          <p:nvPr/>
        </p:nvSpPr>
        <p:spPr>
          <a:xfrm>
            <a:off x="42067" y="2488557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576626" y="3480400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6933670" y="3874418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Lưu đồ: Đường kết nối 11">
            <a:extLst>
              <a:ext uri="{FF2B5EF4-FFF2-40B4-BE49-F238E27FC236}">
                <a16:creationId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2232969" y="855407"/>
            <a:ext cx="293921" cy="303777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3754AA7-89AC-48AC-8029-7FFE8176B79B}"/>
              </a:ext>
            </a:extLst>
          </p:cNvPr>
          <p:cNvCxnSpPr/>
          <p:nvPr/>
        </p:nvCxnSpPr>
        <p:spPr>
          <a:xfrm>
            <a:off x="5758773" y="3019647"/>
            <a:ext cx="157611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244D1EA-8897-41E6-AF3E-8D86E67F8739}"/>
              </a:ext>
            </a:extLst>
          </p:cNvPr>
          <p:cNvCxnSpPr>
            <a:cxnSpLocks/>
          </p:cNvCxnSpPr>
          <p:nvPr/>
        </p:nvCxnSpPr>
        <p:spPr>
          <a:xfrm>
            <a:off x="2785201" y="3441412"/>
            <a:ext cx="128706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66495F9-9A48-47B9-A961-018F5FA7BBBD}"/>
              </a:ext>
            </a:extLst>
          </p:cNvPr>
          <p:cNvCxnSpPr>
            <a:cxnSpLocks/>
          </p:cNvCxnSpPr>
          <p:nvPr/>
        </p:nvCxnSpPr>
        <p:spPr>
          <a:xfrm>
            <a:off x="4605965" y="3874418"/>
            <a:ext cx="188439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5391875-8E75-4AE9-B3D6-832D9AFFAB19}"/>
              </a:ext>
            </a:extLst>
          </p:cNvPr>
          <p:cNvCxnSpPr>
            <a:cxnSpLocks/>
          </p:cNvCxnSpPr>
          <p:nvPr/>
        </p:nvCxnSpPr>
        <p:spPr>
          <a:xfrm>
            <a:off x="6787948" y="3874425"/>
            <a:ext cx="188439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24D56CF-700F-48AB-A0F8-440F3A3FE4D9}"/>
              </a:ext>
            </a:extLst>
          </p:cNvPr>
          <p:cNvCxnSpPr>
            <a:cxnSpLocks/>
          </p:cNvCxnSpPr>
          <p:nvPr/>
        </p:nvCxnSpPr>
        <p:spPr>
          <a:xfrm>
            <a:off x="1290770" y="4313904"/>
            <a:ext cx="328123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6E840C86-CA62-453A-B22B-3A7485BD5B8E}"/>
              </a:ext>
            </a:extLst>
          </p:cNvPr>
          <p:cNvSpPr txBox="1"/>
          <p:nvPr/>
        </p:nvSpPr>
        <p:spPr>
          <a:xfrm rot="6249968" flipH="1">
            <a:off x="3077840" y="2736713"/>
            <a:ext cx="541348" cy="4571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AA610CB-FF94-43B8-A140-A3D7463B8237}"/>
              </a:ext>
            </a:extLst>
          </p:cNvPr>
          <p:cNvSpPr txBox="1"/>
          <p:nvPr/>
        </p:nvSpPr>
        <p:spPr>
          <a:xfrm rot="6249968" flipH="1">
            <a:off x="7266194" y="2808536"/>
            <a:ext cx="541348" cy="4571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ED1405A-EE5A-4289-802D-2A4D041D7500}"/>
              </a:ext>
            </a:extLst>
          </p:cNvPr>
          <p:cNvSpPr txBox="1"/>
          <p:nvPr/>
        </p:nvSpPr>
        <p:spPr>
          <a:xfrm rot="6249968" flipH="1">
            <a:off x="2173787" y="3673545"/>
            <a:ext cx="541348" cy="4571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69C4A12-EE7F-4E73-8C72-AC74958823AA}"/>
              </a:ext>
            </a:extLst>
          </p:cNvPr>
          <p:cNvSpPr txBox="1"/>
          <p:nvPr/>
        </p:nvSpPr>
        <p:spPr>
          <a:xfrm rot="6249968" flipH="1">
            <a:off x="4580121" y="4023007"/>
            <a:ext cx="541348" cy="4571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7E4FEA6-B807-45D4-BE66-1D568BDE800A}"/>
              </a:ext>
            </a:extLst>
          </p:cNvPr>
          <p:cNvSpPr txBox="1"/>
          <p:nvPr/>
        </p:nvSpPr>
        <p:spPr>
          <a:xfrm rot="6249968" flipH="1">
            <a:off x="8626023" y="3660499"/>
            <a:ext cx="541348" cy="4571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829C5D7-9029-44AB-B539-1FF4DD8EC9D3}"/>
              </a:ext>
            </a:extLst>
          </p:cNvPr>
          <p:cNvSpPr txBox="1"/>
          <p:nvPr/>
        </p:nvSpPr>
        <p:spPr>
          <a:xfrm rot="6249968" flipH="1">
            <a:off x="956114" y="4559082"/>
            <a:ext cx="541348" cy="4571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D559C3B-C473-4E4B-B10B-006FDDFEDF1F}"/>
              </a:ext>
            </a:extLst>
          </p:cNvPr>
          <p:cNvSpPr txBox="1"/>
          <p:nvPr/>
        </p:nvSpPr>
        <p:spPr>
          <a:xfrm rot="6249968" flipH="1">
            <a:off x="4224510" y="4562775"/>
            <a:ext cx="541348" cy="4571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E6216DA-2E30-4DC3-85E9-8701B058D82F}"/>
              </a:ext>
            </a:extLst>
          </p:cNvPr>
          <p:cNvSpPr txBox="1"/>
          <p:nvPr/>
        </p:nvSpPr>
        <p:spPr>
          <a:xfrm rot="6249968" flipH="1">
            <a:off x="7999213" y="4119596"/>
            <a:ext cx="541348" cy="4571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82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9" grpId="0" animBg="1"/>
      <p:bldP spid="21" grpId="0" animBg="1"/>
      <p:bldP spid="22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0058" y="-75676"/>
            <a:ext cx="867707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altLang="zh-CN" sz="28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Bác</a:t>
            </a:r>
            <a:r>
              <a:rPr lang="en-GB" altLang="zh-CN" sz="2800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GB" altLang="zh-CN" sz="28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trống</a:t>
            </a:r>
            <a:r>
              <a:rPr lang="en-GB" altLang="zh-CN" sz="2800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GB" altLang="zh-CN" sz="28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trường</a:t>
            </a:r>
            <a:endParaRPr lang="en-US" altLang="zh-CN" sz="28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  <a:p>
            <a:pPr algn="just"/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	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Tôi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là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trống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trường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Thân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hình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tôi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đẫy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đà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,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nước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da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nâu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bóng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Học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trò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thường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gọi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tôi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là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bác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trống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Có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lẽ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vì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các</a:t>
            </a:r>
            <a:r>
              <a:rPr lang="en-US" altLang="zh-CN" sz="280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bạn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thấy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tôi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ở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trường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lâu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lắm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rồi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Chính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tôi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cũng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không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biết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mình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đến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đây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từ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bao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giờ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</a:t>
            </a:r>
          </a:p>
          <a:p>
            <a:pPr algn="just"/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	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Hằng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ngày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,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tôi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giúp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học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trò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ra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vào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lớp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đúng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giờ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Ngày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khai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trường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,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tiếng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của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tôi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dõng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dạc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“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tùng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…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tùng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…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tùng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…”,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báo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hiệu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một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năm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học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mới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</a:t>
            </a:r>
          </a:p>
          <a:p>
            <a:pPr algn="just"/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	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Bây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giờ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có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thêm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anh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chuông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điện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,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thỉnh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thoảng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cũng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“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reng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…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reng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…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reng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…”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báo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giờ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học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Nhưng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tôi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vẫn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là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người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bạn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thân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thiết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của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các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cô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cậu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học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trò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</a:t>
            </a:r>
          </a:p>
          <a:p>
            <a:pPr algn="just"/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						</a:t>
            </a:r>
            <a:r>
              <a:rPr lang="en-US" altLang="zh-CN" sz="280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	       </a:t>
            </a:r>
            <a:r>
              <a:rPr lang="en-US" altLang="zh-CN" sz="240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(</a:t>
            </a:r>
            <a:r>
              <a:rPr lang="en-US" altLang="zh-CN" sz="24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Huy</a:t>
            </a:r>
            <a:r>
              <a:rPr lang="en-US" altLang="zh-CN" sz="24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4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Bình</a:t>
            </a:r>
            <a:r>
              <a:rPr lang="en-US" altLang="zh-CN" sz="24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)</a:t>
            </a:r>
            <a:endParaRPr lang="zh-CN" altLang="en-US" sz="2800" dirty="0"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sp>
        <p:nvSpPr>
          <p:cNvPr id="3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510308" y="414670"/>
            <a:ext cx="435990" cy="432425"/>
          </a:xfrm>
          <a:prstGeom prst="flowChartConnector">
            <a:avLst/>
          </a:prstGeom>
          <a:solidFill>
            <a:srgbClr val="7030A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-SGK-TV" pitchFamily="2" charset="0"/>
                <a:cs typeface="Arial-SGK-TV" pitchFamily="2" charset="0"/>
              </a:rPr>
              <a:t>1</a:t>
            </a:r>
            <a:endParaRPr lang="vi-VN" sz="24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" name="Lưu đồ: Đường kết nối 5">
            <a:extLst>
              <a:ext uri="{FF2B5EF4-FFF2-40B4-BE49-F238E27FC236}">
                <a16:creationId xmlns:a16="http://schemas.microsoft.com/office/drawing/2014/main" id="{BB31C7CE-3A00-464D-89B3-1755B3BAA779}"/>
              </a:ext>
            </a:extLst>
          </p:cNvPr>
          <p:cNvSpPr/>
          <p:nvPr/>
        </p:nvSpPr>
        <p:spPr>
          <a:xfrm>
            <a:off x="506004" y="2147726"/>
            <a:ext cx="435990" cy="423202"/>
          </a:xfrm>
          <a:prstGeom prst="flowChartConnector">
            <a:avLst/>
          </a:prstGeom>
          <a:solidFill>
            <a:srgbClr val="7030A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-SGK-TV" pitchFamily="2" charset="0"/>
                <a:cs typeface="Arial-SGK-TV" pitchFamily="2" charset="0"/>
              </a:rPr>
              <a:t>2</a:t>
            </a:r>
            <a:endParaRPr lang="vi-VN" sz="24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Lưu đồ: Đường kết nối 5">
            <a:extLst>
              <a:ext uri="{FF2B5EF4-FFF2-40B4-BE49-F238E27FC236}">
                <a16:creationId xmlns:a16="http://schemas.microsoft.com/office/drawing/2014/main" id="{BB31C7CE-3A00-464D-89B3-1755B3BAA779}"/>
              </a:ext>
            </a:extLst>
          </p:cNvPr>
          <p:cNvSpPr/>
          <p:nvPr/>
        </p:nvSpPr>
        <p:spPr>
          <a:xfrm>
            <a:off x="576126" y="3448357"/>
            <a:ext cx="435990" cy="423202"/>
          </a:xfrm>
          <a:prstGeom prst="flowChartConnector">
            <a:avLst/>
          </a:prstGeom>
          <a:solidFill>
            <a:srgbClr val="7030A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-SGK-TV" pitchFamily="2" charset="0"/>
                <a:cs typeface="Arial-SGK-TV" pitchFamily="2" charset="0"/>
              </a:rPr>
              <a:t>3</a:t>
            </a:r>
            <a:endParaRPr lang="vi-VN" sz="2400" b="1" dirty="0">
              <a:latin typeface="Arial-SGK-TV" pitchFamily="2" charset="0"/>
              <a:cs typeface="Arial-SGK-TV" pitchFamily="2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6CAD9BF-CF0F-46A7-8597-E0A7A7C22FE9}"/>
              </a:ext>
            </a:extLst>
          </p:cNvPr>
          <p:cNvCxnSpPr/>
          <p:nvPr/>
        </p:nvCxnSpPr>
        <p:spPr>
          <a:xfrm>
            <a:off x="6665205" y="779789"/>
            <a:ext cx="106863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CC330F9-B519-4CE5-99B1-AECFDB49619B}"/>
              </a:ext>
            </a:extLst>
          </p:cNvPr>
          <p:cNvCxnSpPr/>
          <p:nvPr/>
        </p:nvCxnSpPr>
        <p:spPr>
          <a:xfrm>
            <a:off x="835257" y="1229644"/>
            <a:ext cx="142235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9BEDCA8-B8C4-4C68-8115-7B4D48F3231D}"/>
              </a:ext>
            </a:extLst>
          </p:cNvPr>
          <p:cNvCxnSpPr/>
          <p:nvPr/>
        </p:nvCxnSpPr>
        <p:spPr>
          <a:xfrm>
            <a:off x="2784842" y="3366918"/>
            <a:ext cx="142235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1629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91687" y="383208"/>
            <a:ext cx="73476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SGK-TV" pitchFamily="2" charset="0"/>
                <a:ea typeface="Arial-Rounded" panose="020B0500000000000000" charset="0"/>
                <a:cs typeface="Arial-SGK-TV" pitchFamily="2" charset="0"/>
              </a:rPr>
              <a:t>Đẫy</a:t>
            </a:r>
            <a:r>
              <a:rPr lang="en-GB" sz="360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SGK-TV" pitchFamily="2" charset="0"/>
                <a:ea typeface="Arial-Rounded" panose="020B0500000000000000" charset="0"/>
                <a:cs typeface="Arial-SGK-TV" pitchFamily="2" charset="0"/>
              </a:rPr>
              <a:t> đà:  </a:t>
            </a:r>
            <a:r>
              <a:rPr lang="en-GB" sz="360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SGK-TV" pitchFamily="2" charset="0"/>
                <a:ea typeface="Arial-Rounded" panose="020B0500000000000000" charset="0"/>
                <a:cs typeface="Arial-SGK-TV" pitchFamily="2" charset="0"/>
              </a:rPr>
              <a:t>To </a:t>
            </a:r>
            <a:r>
              <a:rPr lang="en-GB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SGK-TV" pitchFamily="2" charset="0"/>
                <a:ea typeface="Arial-Rounded" panose="020B0500000000000000" charset="0"/>
                <a:cs typeface="Arial-SGK-TV" pitchFamily="2" charset="0"/>
              </a:rPr>
              <a:t>tròn</a:t>
            </a:r>
            <a:r>
              <a:rPr lang="en-GB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SGK-TV" pitchFamily="2" charset="0"/>
                <a:ea typeface="Arial-Rounded" panose="020B0500000000000000" charset="0"/>
                <a:cs typeface="Arial-SGK-TV" pitchFamily="2" charset="0"/>
              </a:rPr>
              <a:t>, </a:t>
            </a:r>
            <a:r>
              <a:rPr lang="en-GB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SGK-TV" pitchFamily="2" charset="0"/>
                <a:ea typeface="Arial-Rounded" panose="020B0500000000000000" charset="0"/>
                <a:cs typeface="Arial-SGK-TV" pitchFamily="2" charset="0"/>
              </a:rPr>
              <a:t>mập</a:t>
            </a:r>
            <a:r>
              <a:rPr lang="en-GB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SGK-TV" pitchFamily="2" charset="0"/>
                <a:ea typeface="Arial-Rounded" panose="020B0500000000000000" charset="0"/>
                <a:cs typeface="Arial-SGK-TV" pitchFamily="2" charset="0"/>
              </a:rPr>
              <a:t> </a:t>
            </a:r>
            <a:r>
              <a:rPr lang="en-GB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SGK-TV" pitchFamily="2" charset="0"/>
                <a:ea typeface="Arial-Rounded" panose="020B0500000000000000" charset="0"/>
                <a:cs typeface="Arial-SGK-TV" pitchFamily="2" charset="0"/>
              </a:rPr>
              <a:t>mạp</a:t>
            </a:r>
            <a:endParaRPr lang="en-US" sz="36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SGK-TV" pitchFamily="2" charset="0"/>
              <a:ea typeface="Arial-Rounded" panose="020B0500000000000000" charset="0"/>
              <a:cs typeface="Arial-SGK-TV" pitchFamily="2" charset="0"/>
            </a:endParaRPr>
          </a:p>
          <a:p>
            <a:endParaRPr lang="en-US" sz="36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SGK-TV" pitchFamily="2" charset="0"/>
              <a:ea typeface="Arial-Rounded" panose="020B0500000000000000" charset="0"/>
              <a:cs typeface="Arial-SGK-TV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1869" y="1321622"/>
            <a:ext cx="102139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SGK-TV" pitchFamily="2" charset="0"/>
                <a:ea typeface="Arial-Rounded" panose="020B0500000000000000" charset="0"/>
                <a:cs typeface="Arial-SGK-TV" pitchFamily="2" charset="0"/>
              </a:rPr>
              <a:t>Nâu</a:t>
            </a:r>
            <a:r>
              <a:rPr lang="en-GB" sz="36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SGK-TV" pitchFamily="2" charset="0"/>
                <a:ea typeface="Arial-Rounded" panose="020B0500000000000000" charset="0"/>
                <a:cs typeface="Arial-SGK-TV" pitchFamily="2" charset="0"/>
              </a:rPr>
              <a:t> </a:t>
            </a:r>
            <a:r>
              <a:rPr lang="en-GB" sz="36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SGK-TV" pitchFamily="2" charset="0"/>
                <a:ea typeface="Arial-Rounded" panose="020B0500000000000000" charset="0"/>
                <a:cs typeface="Arial-SGK-TV" pitchFamily="2" charset="0"/>
              </a:rPr>
              <a:t>bóng</a:t>
            </a:r>
            <a:r>
              <a:rPr lang="en-GB" sz="360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SGK-TV" pitchFamily="2" charset="0"/>
                <a:ea typeface="Arial-Rounded" panose="020B0500000000000000" charset="0"/>
                <a:cs typeface="Arial-SGK-TV" pitchFamily="2" charset="0"/>
              </a:rPr>
              <a:t>: </a:t>
            </a:r>
            <a:r>
              <a:rPr lang="en-GB" sz="360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SGK-TV" pitchFamily="2" charset="0"/>
                <a:ea typeface="Arial-Rounded" panose="020B0500000000000000" charset="0"/>
                <a:cs typeface="Arial-SGK-TV" pitchFamily="2" charset="0"/>
              </a:rPr>
              <a:t>Màu </a:t>
            </a:r>
            <a:r>
              <a:rPr lang="en-GB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SGK-TV" pitchFamily="2" charset="0"/>
                <a:ea typeface="Arial-Rounded" panose="020B0500000000000000" charset="0"/>
                <a:cs typeface="Arial-SGK-TV" pitchFamily="2" charset="0"/>
              </a:rPr>
              <a:t>nâu</a:t>
            </a:r>
            <a:r>
              <a:rPr lang="en-GB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SGK-TV" pitchFamily="2" charset="0"/>
                <a:ea typeface="Arial-Rounded" panose="020B0500000000000000" charset="0"/>
                <a:cs typeface="Arial-SGK-TV" pitchFamily="2" charset="0"/>
              </a:rPr>
              <a:t> </a:t>
            </a:r>
            <a:r>
              <a:rPr lang="en-GB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SGK-TV" pitchFamily="2" charset="0"/>
                <a:ea typeface="Arial-Rounded" panose="020B0500000000000000" charset="0"/>
                <a:cs typeface="Arial-SGK-TV" pitchFamily="2" charset="0"/>
              </a:rPr>
              <a:t>và</a:t>
            </a:r>
            <a:r>
              <a:rPr lang="en-GB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SGK-TV" pitchFamily="2" charset="0"/>
                <a:ea typeface="Arial-Rounded" panose="020B0500000000000000" charset="0"/>
                <a:cs typeface="Arial-SGK-TV" pitchFamily="2" charset="0"/>
              </a:rPr>
              <a:t> </a:t>
            </a:r>
            <a:r>
              <a:rPr lang="en-GB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SGK-TV" pitchFamily="2" charset="0"/>
                <a:ea typeface="Arial-Rounded" panose="020B0500000000000000" charset="0"/>
                <a:cs typeface="Arial-SGK-TV" pitchFamily="2" charset="0"/>
              </a:rPr>
              <a:t>có</a:t>
            </a:r>
            <a:r>
              <a:rPr lang="en-GB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SGK-TV" pitchFamily="2" charset="0"/>
                <a:ea typeface="Arial-Rounded" panose="020B0500000000000000" charset="0"/>
                <a:cs typeface="Arial-SGK-TV" pitchFamily="2" charset="0"/>
              </a:rPr>
              <a:t> </a:t>
            </a:r>
            <a:r>
              <a:rPr lang="en-GB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SGK-TV" pitchFamily="2" charset="0"/>
                <a:ea typeface="Arial-Rounded" panose="020B0500000000000000" charset="0"/>
                <a:cs typeface="Arial-SGK-TV" pitchFamily="2" charset="0"/>
              </a:rPr>
              <a:t>độ</a:t>
            </a:r>
            <a:r>
              <a:rPr lang="en-GB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SGK-TV" pitchFamily="2" charset="0"/>
                <a:ea typeface="Arial-Rounded" panose="020B0500000000000000" charset="0"/>
                <a:cs typeface="Arial-SGK-TV" pitchFamily="2" charset="0"/>
              </a:rPr>
              <a:t> </a:t>
            </a:r>
            <a:r>
              <a:rPr lang="en-GB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SGK-TV" pitchFamily="2" charset="0"/>
                <a:ea typeface="Arial-Rounded" panose="020B0500000000000000" charset="0"/>
                <a:cs typeface="Arial-SGK-TV" pitchFamily="2" charset="0"/>
              </a:rPr>
              <a:t>nhẵn</a:t>
            </a:r>
            <a:r>
              <a:rPr lang="en-GB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SGK-TV" pitchFamily="2" charset="0"/>
                <a:ea typeface="Arial-Rounded" panose="020B0500000000000000" charset="0"/>
                <a:cs typeface="Arial-SGK-TV" pitchFamily="2" charset="0"/>
              </a:rPr>
              <a:t> </a:t>
            </a:r>
            <a:r>
              <a:rPr lang="en-GB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SGK-TV" pitchFamily="2" charset="0"/>
                <a:ea typeface="Arial-Rounded" panose="020B0500000000000000" charset="0"/>
                <a:cs typeface="Arial-SGK-TV" pitchFamily="2" charset="0"/>
              </a:rPr>
              <a:t>bóng</a:t>
            </a:r>
            <a:r>
              <a:rPr lang="en-GB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SGK-TV" pitchFamily="2" charset="0"/>
                <a:ea typeface="Arial-Rounded" panose="020B0500000000000000" charset="0"/>
                <a:cs typeface="Arial-SGK-TV" pitchFamily="2" charset="0"/>
              </a:rPr>
              <a:t> </a:t>
            </a:r>
            <a:endParaRPr lang="en-US" sz="36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SGK-TV" pitchFamily="2" charset="0"/>
              <a:ea typeface="Arial-Rounded" panose="020B0500000000000000" charset="0"/>
              <a:cs typeface="Arial-SGK-TV" pitchFamily="2" charset="0"/>
            </a:endParaRPr>
          </a:p>
          <a:p>
            <a:endParaRPr lang="en-US" sz="36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SGK-TV" pitchFamily="2" charset="0"/>
              <a:ea typeface="Arial-Rounded" panose="020B0500000000000000" charset="0"/>
              <a:cs typeface="Arial-SGK-TV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1869" y="2299105"/>
            <a:ext cx="99853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SGK-TV" pitchFamily="2" charset="0"/>
                <a:ea typeface="Arial-Rounded" panose="020B0500000000000000" charset="0"/>
                <a:cs typeface="Arial-SGK-TV" pitchFamily="2" charset="0"/>
              </a:rPr>
              <a:t>Báo</a:t>
            </a:r>
            <a:r>
              <a:rPr lang="en-GB" sz="36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SGK-TV" pitchFamily="2" charset="0"/>
                <a:ea typeface="Arial-Rounded" panose="020B0500000000000000" charset="0"/>
                <a:cs typeface="Arial-SGK-TV" pitchFamily="2" charset="0"/>
              </a:rPr>
              <a:t> </a:t>
            </a:r>
            <a:r>
              <a:rPr lang="en-GB" sz="360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SGK-TV" pitchFamily="2" charset="0"/>
                <a:ea typeface="Arial-Rounded" panose="020B0500000000000000" charset="0"/>
                <a:cs typeface="Arial-SGK-TV" pitchFamily="2" charset="0"/>
              </a:rPr>
              <a:t>hiệu</a:t>
            </a:r>
            <a:r>
              <a:rPr lang="en-GB" sz="360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SGK-TV" pitchFamily="2" charset="0"/>
                <a:ea typeface="Arial-Rounded" panose="020B0500000000000000" charset="0"/>
                <a:cs typeface="Arial-SGK-TV" pitchFamily="2" charset="0"/>
              </a:rPr>
              <a:t> : </a:t>
            </a:r>
            <a:r>
              <a:rPr lang="en-GB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SGK-TV" pitchFamily="2" charset="0"/>
                <a:ea typeface="Arial-Rounded" panose="020B0500000000000000" charset="0"/>
                <a:cs typeface="Arial-SGK-TV" pitchFamily="2" charset="0"/>
              </a:rPr>
              <a:t>Cho </a:t>
            </a:r>
            <a:r>
              <a:rPr lang="en-GB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SGK-TV" pitchFamily="2" charset="0"/>
                <a:ea typeface="Arial-Rounded" panose="020B0500000000000000" charset="0"/>
                <a:cs typeface="Arial-SGK-TV" pitchFamily="2" charset="0"/>
              </a:rPr>
              <a:t>biết</a:t>
            </a:r>
            <a:r>
              <a:rPr lang="en-GB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SGK-TV" pitchFamily="2" charset="0"/>
                <a:ea typeface="Arial-Rounded" panose="020B0500000000000000" charset="0"/>
                <a:cs typeface="Arial-SGK-TV" pitchFamily="2" charset="0"/>
              </a:rPr>
              <a:t> </a:t>
            </a:r>
            <a:r>
              <a:rPr lang="en-GB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SGK-TV" pitchFamily="2" charset="0"/>
                <a:ea typeface="Arial-Rounded" panose="020B0500000000000000" charset="0"/>
                <a:cs typeface="Arial-SGK-TV" pitchFamily="2" charset="0"/>
              </a:rPr>
              <a:t>một</a:t>
            </a:r>
            <a:r>
              <a:rPr lang="en-GB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SGK-TV" pitchFamily="2" charset="0"/>
                <a:ea typeface="Arial-Rounded" panose="020B0500000000000000" charset="0"/>
                <a:cs typeface="Arial-SGK-TV" pitchFamily="2" charset="0"/>
              </a:rPr>
              <a:t> </a:t>
            </a:r>
            <a:r>
              <a:rPr lang="en-GB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SGK-TV" pitchFamily="2" charset="0"/>
                <a:ea typeface="Arial-Rounded" panose="020B0500000000000000" charset="0"/>
                <a:cs typeface="Arial-SGK-TV" pitchFamily="2" charset="0"/>
              </a:rPr>
              <a:t>điều</a:t>
            </a:r>
            <a:r>
              <a:rPr lang="en-GB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SGK-TV" pitchFamily="2" charset="0"/>
                <a:ea typeface="Arial-Rounded" panose="020B0500000000000000" charset="0"/>
                <a:cs typeface="Arial-SGK-TV" pitchFamily="2" charset="0"/>
              </a:rPr>
              <a:t> </a:t>
            </a:r>
            <a:r>
              <a:rPr lang="en-GB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SGK-TV" pitchFamily="2" charset="0"/>
                <a:ea typeface="Arial-Rounded" panose="020B0500000000000000" charset="0"/>
                <a:cs typeface="Arial-SGK-TV" pitchFamily="2" charset="0"/>
              </a:rPr>
              <a:t>gì</a:t>
            </a:r>
            <a:r>
              <a:rPr lang="en-GB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SGK-TV" pitchFamily="2" charset="0"/>
                <a:ea typeface="Arial-Rounded" panose="020B0500000000000000" charset="0"/>
                <a:cs typeface="Arial-SGK-TV" pitchFamily="2" charset="0"/>
              </a:rPr>
              <a:t> </a:t>
            </a:r>
            <a:r>
              <a:rPr lang="en-GB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SGK-TV" pitchFamily="2" charset="0"/>
                <a:ea typeface="Arial-Rounded" panose="020B0500000000000000" charset="0"/>
                <a:cs typeface="Arial-SGK-TV" pitchFamily="2" charset="0"/>
              </a:rPr>
              <a:t>đó</a:t>
            </a:r>
            <a:r>
              <a:rPr lang="en-GB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SGK-TV" pitchFamily="2" charset="0"/>
                <a:ea typeface="Arial-Rounded" panose="020B0500000000000000" charset="0"/>
                <a:cs typeface="Arial-SGK-TV" pitchFamily="2" charset="0"/>
              </a:rPr>
              <a:t> </a:t>
            </a:r>
            <a:r>
              <a:rPr lang="en-GB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SGK-TV" pitchFamily="2" charset="0"/>
                <a:ea typeface="Arial-Rounded" panose="020B0500000000000000" charset="0"/>
                <a:cs typeface="Arial-SGK-TV" pitchFamily="2" charset="0"/>
              </a:rPr>
              <a:t>sắp</a:t>
            </a:r>
            <a:r>
              <a:rPr lang="en-GB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SGK-TV" pitchFamily="2" charset="0"/>
                <a:ea typeface="Arial-Rounded" panose="020B0500000000000000" charset="0"/>
                <a:cs typeface="Arial-SGK-TV" pitchFamily="2" charset="0"/>
              </a:rPr>
              <a:t> </a:t>
            </a:r>
            <a:r>
              <a:rPr lang="en-GB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SGK-TV" pitchFamily="2" charset="0"/>
                <a:ea typeface="Arial-Rounded" panose="020B0500000000000000" charset="0"/>
                <a:cs typeface="Arial-SGK-TV" pitchFamily="2" charset="0"/>
              </a:rPr>
              <a:t>đến</a:t>
            </a:r>
            <a:r>
              <a:rPr lang="en-GB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endParaRPr lang="en-US" sz="36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SGK-TV" pitchFamily="2" charset="0"/>
              <a:cs typeface="Arial-SGK-TV" pitchFamily="2" charset="0"/>
            </a:endParaRPr>
          </a:p>
          <a:p>
            <a:endParaRPr lang="en-US" sz="36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SGK-TV" pitchFamily="2" charset="0"/>
              <a:ea typeface="Arial-Rounded" panose="020B0500000000000000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6006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5642" y="0"/>
            <a:ext cx="867707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altLang="zh-CN" sz="2800" b="1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Bác</a:t>
            </a:r>
            <a:r>
              <a:rPr lang="en-GB" altLang="zh-CN" sz="2800" b="1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GB" altLang="zh-CN" sz="2800" b="1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trống</a:t>
            </a:r>
            <a:r>
              <a:rPr lang="en-GB" altLang="zh-CN" sz="2800" b="1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GB" altLang="zh-CN" sz="2800" b="1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trường</a:t>
            </a:r>
            <a:endParaRPr lang="en-US" altLang="zh-CN" sz="2800" b="1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  <a:p>
            <a:pPr algn="just"/>
            <a:r>
              <a:rPr lang="en-US" altLang="zh-CN" sz="28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	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Tôi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là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trống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trường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Thân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hình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tôi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đẫy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đà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,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nước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da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nâu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bóng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Học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trò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thường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gọi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tôi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là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bác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trống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Có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lẽ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vì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các</a:t>
            </a:r>
            <a:r>
              <a:rPr lang="en-US" altLang="zh-CN" sz="280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bạn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thấy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tôi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ở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trường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lâu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lắm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rồi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Chính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tôi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cũng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không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biết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mình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đến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đây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từ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bao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giờ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</a:t>
            </a:r>
          </a:p>
          <a:p>
            <a:pPr algn="just"/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	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Hằng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ngày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,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tôi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giúp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học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trò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ra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vào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lớp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đúng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giờ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Ngày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khai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trường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,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tiếng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của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tôi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dõng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dạc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“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tùng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…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tùng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…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tùng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…”,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báo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hiệu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một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năm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học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mới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</a:t>
            </a:r>
          </a:p>
          <a:p>
            <a:pPr algn="just"/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	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Bây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giờ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có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thêm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anh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chuông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điện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,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thỉnh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thoảng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cũng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“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reng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…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reng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…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reng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…”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báo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giờ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học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Nhưng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tôi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vẫn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là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người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bạn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thân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thiết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của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các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cô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cậu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học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trò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</a:t>
            </a:r>
          </a:p>
          <a:p>
            <a:pPr algn="just"/>
            <a:r>
              <a:rPr lang="en-US" altLang="zh-CN" sz="2800" dirty="0">
                <a:solidFill>
                  <a:srgbClr val="679C3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						</a:t>
            </a:r>
            <a:r>
              <a:rPr lang="en-US" altLang="zh-CN" sz="2800">
                <a:solidFill>
                  <a:srgbClr val="679C3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	        </a:t>
            </a:r>
            <a:r>
              <a:rPr lang="en-US" altLang="zh-CN" sz="200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(</a:t>
            </a:r>
            <a:r>
              <a:rPr lang="en-US" altLang="zh-CN" sz="20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Huy</a:t>
            </a:r>
            <a:r>
              <a:rPr lang="en-US" altLang="zh-CN" sz="20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0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Bình</a:t>
            </a:r>
            <a:r>
              <a:rPr lang="en-US" altLang="zh-CN" sz="20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)</a:t>
            </a:r>
            <a:endParaRPr lang="zh-CN" altLang="en-US" sz="2800" dirty="0"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25558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074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23231" y="238311"/>
            <a:ext cx="9020769" cy="4673944"/>
            <a:chOff x="428031" y="248143"/>
            <a:chExt cx="8515171" cy="4673944"/>
          </a:xfrm>
        </p:grpSpPr>
        <p:sp>
          <p:nvSpPr>
            <p:cNvPr id="4" name="矩形 8">
              <a:extLst>
                <a:ext uri="{FF2B5EF4-FFF2-40B4-BE49-F238E27FC236}">
                  <a16:creationId xmlns:a16="http://schemas.microsoft.com/office/drawing/2014/main" id="{DAECB3AA-DE44-4B2E-8E42-EC1E254E3EC5}"/>
                </a:ext>
              </a:extLst>
            </p:cNvPr>
            <p:cNvSpPr/>
            <p:nvPr/>
          </p:nvSpPr>
          <p:spPr>
            <a:xfrm>
              <a:off x="437556" y="248143"/>
              <a:ext cx="8505646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3200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a. </a:t>
              </a:r>
              <a:r>
                <a:rPr lang="en-US" altLang="zh-CN" sz="3200" dirty="0" err="1"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Trống</a:t>
              </a:r>
              <a:r>
                <a:rPr lang="en-US" altLang="zh-CN" sz="3200" dirty="0"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 </a:t>
              </a:r>
              <a:r>
                <a:rPr lang="en-US" altLang="zh-CN" sz="3200" dirty="0" err="1"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trường</a:t>
              </a:r>
              <a:r>
                <a:rPr lang="en-US" altLang="zh-CN" sz="3200" dirty="0"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 </a:t>
              </a:r>
              <a:r>
                <a:rPr lang="en-US" altLang="zh-CN" sz="3200" dirty="0" err="1"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có</a:t>
              </a:r>
              <a:r>
                <a:rPr lang="en-US" altLang="zh-CN" sz="3200" dirty="0"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 </a:t>
              </a:r>
              <a:r>
                <a:rPr lang="en-US" altLang="zh-CN" sz="3200" dirty="0" err="1"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vẻ</a:t>
              </a:r>
              <a:r>
                <a:rPr lang="en-US" altLang="zh-CN" sz="3200" dirty="0"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 </a:t>
              </a:r>
              <a:r>
                <a:rPr lang="en-US" altLang="zh-CN" sz="3200" dirty="0" err="1"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ngoài</a:t>
              </a:r>
              <a:r>
                <a:rPr lang="en-US" altLang="zh-CN" sz="3200" dirty="0"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 </a:t>
              </a:r>
              <a:r>
                <a:rPr lang="en-US" altLang="zh-CN" sz="3200" dirty="0" err="1"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thế</a:t>
              </a:r>
              <a:r>
                <a:rPr lang="en-US" altLang="zh-CN" sz="3200" dirty="0"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 </a:t>
              </a:r>
              <a:r>
                <a:rPr lang="en-US" altLang="zh-CN" sz="3200" dirty="0" err="1"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nào</a:t>
              </a:r>
              <a:r>
                <a:rPr lang="en-US" altLang="zh-CN" sz="3200" dirty="0"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?</a:t>
              </a:r>
              <a:endParaRPr lang="zh-CN" altLang="en-US" sz="32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endParaRPr>
            </a:p>
          </p:txBody>
        </p:sp>
        <p:sp>
          <p:nvSpPr>
            <p:cNvPr id="5" name="矩形 8">
              <a:extLst>
                <a:ext uri="{FF2B5EF4-FFF2-40B4-BE49-F238E27FC236}">
                  <a16:creationId xmlns:a16="http://schemas.microsoft.com/office/drawing/2014/main" id="{D97AFF8F-506F-4519-A1B5-52D97C6C130F}"/>
                </a:ext>
              </a:extLst>
            </p:cNvPr>
            <p:cNvSpPr/>
            <p:nvPr/>
          </p:nvSpPr>
          <p:spPr>
            <a:xfrm>
              <a:off x="428031" y="777275"/>
              <a:ext cx="8375515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3200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b. </a:t>
              </a:r>
              <a:r>
                <a:rPr lang="en-US" altLang="zh-CN" sz="3200" dirty="0" err="1"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Hằng</a:t>
              </a:r>
              <a:r>
                <a:rPr lang="en-US" altLang="zh-CN" sz="3200" dirty="0"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 </a:t>
              </a:r>
              <a:r>
                <a:rPr lang="en-US" altLang="zh-CN" sz="3200" dirty="0" err="1"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ngày</a:t>
              </a:r>
              <a:r>
                <a:rPr lang="en-US" altLang="zh-CN" sz="3200" dirty="0"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, </a:t>
              </a:r>
              <a:r>
                <a:rPr lang="en-US" altLang="zh-CN" sz="3200" dirty="0" err="1"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trống</a:t>
              </a:r>
              <a:r>
                <a:rPr lang="en-US" altLang="zh-CN" sz="3200" dirty="0"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 </a:t>
              </a:r>
              <a:r>
                <a:rPr lang="en-US" altLang="zh-CN" sz="3200" dirty="0" err="1"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trường</a:t>
              </a:r>
              <a:r>
                <a:rPr lang="en-US" altLang="zh-CN" sz="3200" dirty="0"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 </a:t>
              </a:r>
              <a:r>
                <a:rPr lang="en-US" altLang="zh-CN" sz="3200" dirty="0" err="1"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giúp</a:t>
              </a:r>
              <a:r>
                <a:rPr lang="en-US" altLang="zh-CN" sz="3200" dirty="0"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 </a:t>
              </a:r>
              <a:r>
                <a:rPr lang="en-US" altLang="zh-CN" sz="3200" dirty="0" err="1"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học</a:t>
              </a:r>
              <a:r>
                <a:rPr lang="en-US" altLang="zh-CN" sz="3200" dirty="0"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 </a:t>
              </a:r>
              <a:r>
                <a:rPr lang="en-US" altLang="zh-CN" sz="3200" dirty="0" err="1"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sinh</a:t>
              </a:r>
              <a:r>
                <a:rPr lang="en-US" altLang="zh-CN" sz="3200" dirty="0"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 </a:t>
              </a:r>
              <a:r>
                <a:rPr lang="en-US" altLang="zh-CN" sz="3200" dirty="0" err="1"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việc</a:t>
              </a:r>
              <a:r>
                <a:rPr lang="en-US" altLang="zh-CN" sz="3200" dirty="0"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 </a:t>
              </a:r>
              <a:r>
                <a:rPr lang="en-US" altLang="zh-CN" sz="3200" dirty="0" err="1"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gì</a:t>
              </a:r>
              <a:r>
                <a:rPr lang="en-US" altLang="zh-CN" sz="3200" dirty="0"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?</a:t>
              </a:r>
              <a:endParaRPr lang="zh-CN" altLang="en-US" sz="32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endParaRPr>
            </a:p>
          </p:txBody>
        </p:sp>
        <p:sp>
          <p:nvSpPr>
            <p:cNvPr id="6" name="矩形 8">
              <a:extLst>
                <a:ext uri="{FF2B5EF4-FFF2-40B4-BE49-F238E27FC236}">
                  <a16:creationId xmlns:a16="http://schemas.microsoft.com/office/drawing/2014/main" id="{BEF69370-038A-4CCC-B259-2DF7CD5468DF}"/>
                </a:ext>
              </a:extLst>
            </p:cNvPr>
            <p:cNvSpPr/>
            <p:nvPr/>
          </p:nvSpPr>
          <p:spPr>
            <a:xfrm>
              <a:off x="437556" y="1357416"/>
              <a:ext cx="8505646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3200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c. </a:t>
              </a:r>
              <a:r>
                <a:rPr lang="en-US" altLang="zh-CN" sz="3200" dirty="0" err="1"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Ngày</a:t>
              </a:r>
              <a:r>
                <a:rPr lang="en-US" altLang="zh-CN" sz="3200" dirty="0"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 </a:t>
              </a:r>
              <a:r>
                <a:rPr lang="en-US" altLang="zh-CN" sz="3200" dirty="0" err="1"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khai</a:t>
              </a:r>
              <a:r>
                <a:rPr lang="en-US" altLang="zh-CN" sz="3200" dirty="0"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 </a:t>
              </a:r>
              <a:r>
                <a:rPr lang="en-US" altLang="zh-CN" sz="3200" dirty="0" err="1"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trường</a:t>
              </a:r>
              <a:r>
                <a:rPr lang="en-US" altLang="zh-CN" sz="3200" dirty="0"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, </a:t>
              </a:r>
              <a:r>
                <a:rPr lang="en-US" altLang="zh-CN" sz="3200" dirty="0" err="1"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tiếng</a:t>
              </a:r>
              <a:r>
                <a:rPr lang="en-US" altLang="zh-CN" sz="3200" dirty="0"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 </a:t>
              </a:r>
              <a:r>
                <a:rPr lang="en-US" altLang="zh-CN" sz="3200" dirty="0" err="1"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trống</a:t>
              </a:r>
              <a:r>
                <a:rPr lang="en-US" altLang="zh-CN" sz="3200" dirty="0"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 </a:t>
              </a:r>
              <a:r>
                <a:rPr lang="en-US" altLang="zh-CN" sz="3200" dirty="0" err="1"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báo</a:t>
              </a:r>
              <a:r>
                <a:rPr lang="en-US" altLang="zh-CN" sz="3200" dirty="0"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 </a:t>
              </a:r>
              <a:r>
                <a:rPr lang="en-US" altLang="zh-CN" sz="3200" dirty="0" err="1"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hiệu</a:t>
              </a:r>
              <a:r>
                <a:rPr lang="en-US" altLang="zh-CN" sz="3200" dirty="0"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 </a:t>
              </a:r>
              <a:r>
                <a:rPr lang="en-US" altLang="zh-CN" sz="3200" dirty="0" err="1"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điều</a:t>
              </a:r>
              <a:r>
                <a:rPr lang="en-US" altLang="zh-CN" sz="3200" dirty="0"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 </a:t>
              </a:r>
              <a:r>
                <a:rPr lang="en-US" altLang="zh-CN" sz="3200" err="1"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gì</a:t>
              </a:r>
              <a:r>
                <a:rPr lang="en-US" altLang="zh-CN" sz="3200"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?</a:t>
              </a: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82379" y="1886549"/>
              <a:ext cx="7416000" cy="30355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0023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88135" y="1084721"/>
            <a:ext cx="89867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Trống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trường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có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vẻ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ngoài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đẫy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đà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màu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nâu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bóng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</a:t>
            </a:r>
            <a:endParaRPr lang="zh-CN" altLang="en-US" sz="3200" dirty="0">
              <a:solidFill>
                <a:schemeClr val="accent5">
                  <a:lumMod val="50000"/>
                </a:schemeClr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sp>
        <p:nvSpPr>
          <p:cNvPr id="3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589956" y="400543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a. </a:t>
            </a:r>
            <a:r>
              <a:rPr lang="en-US" altLang="zh-CN" sz="32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Trống</a:t>
            </a:r>
            <a:r>
              <a:rPr lang="en-US" altLang="zh-CN" sz="32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trường</a:t>
            </a:r>
            <a:r>
              <a:rPr lang="en-US" altLang="zh-CN" sz="32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có</a:t>
            </a:r>
            <a:r>
              <a:rPr lang="en-US" altLang="zh-CN" sz="32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vẻ</a:t>
            </a:r>
            <a:r>
              <a:rPr lang="en-US" altLang="zh-CN" sz="32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ngoài</a:t>
            </a:r>
            <a:r>
              <a:rPr lang="en-US" altLang="zh-CN" sz="32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thế</a:t>
            </a:r>
            <a:r>
              <a:rPr lang="en-US" altLang="zh-CN" sz="32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nào</a:t>
            </a:r>
            <a:r>
              <a:rPr lang="en-US" altLang="zh-CN" sz="32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?</a:t>
            </a:r>
            <a:endParaRPr lang="zh-CN" altLang="en-US" sz="3200" dirty="0"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6883" y="1669496"/>
            <a:ext cx="6991350" cy="3189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811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7896" y="1630496"/>
            <a:ext cx="6439164" cy="321196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44204" y="208423"/>
            <a:ext cx="874516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CN" sz="30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b. </a:t>
            </a:r>
            <a:r>
              <a:rPr lang="en-US" altLang="zh-CN" sz="30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Hằng</a:t>
            </a:r>
            <a:r>
              <a:rPr lang="en-US" altLang="zh-CN" sz="30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ngày</a:t>
            </a:r>
            <a:r>
              <a:rPr lang="en-US" altLang="zh-CN" sz="30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, </a:t>
            </a:r>
            <a:r>
              <a:rPr lang="en-US" altLang="zh-CN" sz="30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trống</a:t>
            </a:r>
            <a:r>
              <a:rPr lang="en-US" altLang="zh-CN" sz="30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trường</a:t>
            </a:r>
            <a:r>
              <a:rPr lang="en-US" altLang="zh-CN" sz="30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giúp</a:t>
            </a:r>
            <a:r>
              <a:rPr lang="en-US" altLang="zh-CN" sz="30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học</a:t>
            </a:r>
            <a:r>
              <a:rPr lang="en-US" altLang="zh-CN" sz="30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sinh</a:t>
            </a:r>
            <a:r>
              <a:rPr lang="en-US" altLang="zh-CN" sz="30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việc</a:t>
            </a:r>
            <a:r>
              <a:rPr lang="en-US" altLang="zh-CN" sz="30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gì</a:t>
            </a:r>
            <a:r>
              <a:rPr lang="en-US" altLang="zh-CN" sz="30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?</a:t>
            </a:r>
            <a:endParaRPr lang="zh-CN" altLang="en-US" sz="3000" dirty="0"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99416" y="864446"/>
            <a:ext cx="874516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000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Hằng</a:t>
            </a:r>
            <a:r>
              <a:rPr lang="en-US" altLang="zh-CN" sz="3000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ngày</a:t>
            </a:r>
            <a:r>
              <a:rPr lang="en-US" altLang="zh-CN" sz="3000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, </a:t>
            </a:r>
            <a:r>
              <a:rPr lang="en-US" altLang="zh-CN" sz="3000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trống</a:t>
            </a:r>
            <a:r>
              <a:rPr lang="en-US" altLang="zh-CN" sz="3000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trường</a:t>
            </a:r>
            <a:r>
              <a:rPr lang="en-US" altLang="zh-CN" sz="3000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giúp</a:t>
            </a:r>
            <a:r>
              <a:rPr lang="en-US" altLang="zh-CN" sz="3000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học</a:t>
            </a:r>
            <a:r>
              <a:rPr lang="en-US" altLang="zh-CN" sz="3000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sinh</a:t>
            </a:r>
            <a:r>
              <a:rPr lang="en-US" altLang="zh-CN" sz="3000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ra</a:t>
            </a:r>
            <a:r>
              <a:rPr lang="en-US" altLang="zh-CN" sz="3000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vào</a:t>
            </a:r>
            <a:r>
              <a:rPr lang="en-US" altLang="zh-CN" sz="3000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lớp</a:t>
            </a:r>
            <a:r>
              <a:rPr lang="en-US" altLang="zh-CN" sz="3000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đúng</a:t>
            </a:r>
            <a:r>
              <a:rPr lang="en-US" altLang="zh-CN" sz="3000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giờ</a:t>
            </a:r>
            <a:r>
              <a:rPr lang="en-US" altLang="zh-CN" sz="3000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</a:t>
            </a:r>
            <a:endParaRPr lang="zh-CN" altLang="en-US" sz="3000" dirty="0">
              <a:solidFill>
                <a:srgbClr val="0070C0"/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19673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0797" y="1619480"/>
            <a:ext cx="6622888" cy="3390265"/>
          </a:xfrm>
          <a:prstGeom prst="rect">
            <a:avLst/>
          </a:prstGeom>
        </p:spPr>
      </p:pic>
      <p:sp>
        <p:nvSpPr>
          <p:cNvPr id="2" name="矩形 8">
            <a:extLst>
              <a:ext uri="{FF2B5EF4-FFF2-40B4-BE49-F238E27FC236}">
                <a16:creationId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204093" y="301938"/>
            <a:ext cx="850564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0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c. </a:t>
            </a:r>
            <a:r>
              <a:rPr lang="en-US" altLang="zh-CN" sz="30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Ngày</a:t>
            </a:r>
            <a:r>
              <a:rPr lang="en-US" altLang="zh-CN" sz="30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khai</a:t>
            </a:r>
            <a:r>
              <a:rPr lang="en-US" altLang="zh-CN" sz="30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trường</a:t>
            </a:r>
            <a:r>
              <a:rPr lang="en-US" altLang="zh-CN" sz="30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, </a:t>
            </a:r>
            <a:r>
              <a:rPr lang="en-US" altLang="zh-CN" sz="30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tiếng</a:t>
            </a:r>
            <a:r>
              <a:rPr lang="en-US" altLang="zh-CN" sz="30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trống</a:t>
            </a:r>
            <a:r>
              <a:rPr lang="en-US" altLang="zh-CN" sz="30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báo</a:t>
            </a:r>
            <a:r>
              <a:rPr lang="en-US" altLang="zh-CN" sz="30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hiệu</a:t>
            </a:r>
            <a:r>
              <a:rPr lang="en-US" altLang="zh-CN" sz="30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điều</a:t>
            </a:r>
            <a:r>
              <a:rPr lang="en-US" altLang="zh-CN" sz="30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gì</a:t>
            </a:r>
            <a:r>
              <a:rPr lang="en-US" altLang="zh-CN" sz="30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?</a:t>
            </a:r>
            <a:endParaRPr lang="zh-CN" altLang="en-US" sz="3000" dirty="0"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sp>
        <p:nvSpPr>
          <p:cNvPr id="3" name="矩形 8">
            <a:extLst>
              <a:ext uri="{FF2B5EF4-FFF2-40B4-BE49-F238E27FC236}">
                <a16:creationId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204093" y="1044363"/>
            <a:ext cx="865346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000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Ngày</a:t>
            </a:r>
            <a:r>
              <a:rPr lang="en-US" altLang="zh-CN" sz="3000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khai</a:t>
            </a:r>
            <a:r>
              <a:rPr lang="en-US" altLang="zh-CN" sz="3000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trường</a:t>
            </a:r>
            <a:r>
              <a:rPr lang="en-US" altLang="zh-CN" sz="3000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, </a:t>
            </a:r>
            <a:r>
              <a:rPr lang="en-US" altLang="zh-CN" sz="3000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tiếng</a:t>
            </a:r>
            <a:r>
              <a:rPr lang="en-US" altLang="zh-CN" sz="3000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trống</a:t>
            </a:r>
            <a:r>
              <a:rPr lang="en-US" altLang="zh-CN" sz="3000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báo</a:t>
            </a:r>
            <a:r>
              <a:rPr lang="en-US" altLang="zh-CN" sz="3000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hiệu</a:t>
            </a:r>
            <a:r>
              <a:rPr lang="en-US" altLang="zh-CN" sz="3000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một</a:t>
            </a:r>
            <a:r>
              <a:rPr lang="en-US" altLang="zh-CN" sz="3000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năm</a:t>
            </a:r>
            <a:r>
              <a:rPr lang="en-US" altLang="zh-CN" sz="3000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học</a:t>
            </a:r>
            <a:r>
              <a:rPr lang="en-US" altLang="zh-CN" sz="3000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mới</a:t>
            </a:r>
            <a:r>
              <a:rPr lang="en-US" altLang="zh-CN" sz="3000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đã</a:t>
            </a:r>
            <a:r>
              <a:rPr lang="en-US" altLang="zh-CN" sz="3000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đến</a:t>
            </a:r>
            <a:r>
              <a:rPr lang="en-US" altLang="zh-CN" sz="3000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</a:t>
            </a:r>
            <a:endParaRPr lang="zh-CN" altLang="en-US" sz="3000" dirty="0">
              <a:solidFill>
                <a:srgbClr val="0070C0"/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45250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849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369717" y="41320"/>
            <a:ext cx="27678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>
                <a:solidFill>
                  <a:srgbClr val="4CA420"/>
                </a:solidFill>
                <a:latin typeface="HL Hoctro" panose="02000000000000000000" pitchFamily="2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</a:t>
            </a:r>
            <a:endParaRPr lang="zh-CN" altLang="en-US" sz="3200" b="1" dirty="0">
              <a:solidFill>
                <a:srgbClr val="4CA42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" name="t-1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3503" y="548640"/>
            <a:ext cx="8474994" cy="4594860"/>
          </a:xfrm>
          <a:prstGeom prst="rect">
            <a:avLst/>
          </a:prstGeom>
        </p:spPr>
      </p:pic>
      <p:pic>
        <p:nvPicPr>
          <p:cNvPr id="5" name="chu T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37246" y="548640"/>
            <a:ext cx="4321743" cy="4480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860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1" dur="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369717" y="79820"/>
            <a:ext cx="27678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>
                <a:solidFill>
                  <a:srgbClr val="4CA420"/>
                </a:solidFill>
                <a:latin typeface="HP001 4 hàng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</a:t>
            </a:r>
            <a:endParaRPr lang="zh-CN" altLang="en-US" sz="3200" b="1" dirty="0">
              <a:solidFill>
                <a:srgbClr val="4CA420"/>
              </a:solidFill>
              <a:latin typeface="HP001 4 hàng" pitchFamily="34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5" name="r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4510" y="664594"/>
            <a:ext cx="7570218" cy="4478905"/>
          </a:xfrm>
          <a:prstGeom prst="rect">
            <a:avLst/>
          </a:prstGeom>
        </p:spPr>
      </p:pic>
      <p:pic>
        <p:nvPicPr>
          <p:cNvPr id="6" name="chu R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70470" y="249530"/>
            <a:ext cx="5038775" cy="4893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586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9" dur="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7B87E5EA-B738-483C-BD90-0802211D530F}"/>
              </a:ext>
            </a:extLst>
          </p:cNvPr>
          <p:cNvSpPr/>
          <p:nvPr/>
        </p:nvSpPr>
        <p:spPr>
          <a:xfrm>
            <a:off x="143539" y="1827806"/>
            <a:ext cx="885692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	H</a:t>
            </a:r>
            <a:r>
              <a:rPr lang="en-US" altLang="zh-CN" sz="320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ằng </a:t>
            </a:r>
            <a:r>
              <a:rPr lang="en-US" altLang="zh-CN" sz="32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ngày</a:t>
            </a:r>
            <a:r>
              <a:rPr lang="en-US" altLang="zh-CN" sz="3200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,</a:t>
            </a:r>
            <a:r>
              <a:rPr lang="en-US" altLang="zh-CN" sz="32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 </a:t>
            </a:r>
            <a:r>
              <a:rPr lang="en-US" altLang="zh-CN" sz="32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trống</a:t>
            </a:r>
            <a:r>
              <a:rPr lang="en-US" altLang="zh-CN" sz="32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trường</a:t>
            </a:r>
            <a:r>
              <a:rPr lang="en-US" altLang="zh-CN" sz="32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giúp</a:t>
            </a:r>
            <a:r>
              <a:rPr lang="en-US" altLang="zh-CN" sz="320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học sinh ra vào lớp đúng giờ</a:t>
            </a:r>
            <a:r>
              <a:rPr lang="en-US" altLang="zh-CN" sz="320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</a:t>
            </a:r>
            <a:r>
              <a:rPr lang="en-US" altLang="zh-CN" sz="320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endParaRPr lang="zh-CN" altLang="en-US" sz="3200" b="1" dirty="0"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9049" y="3645423"/>
            <a:ext cx="782308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14350" indent="-514350" algn="just">
              <a:buAutoNum type="arabicPeriod"/>
            </a:pPr>
            <a:endParaRPr lang="en-US" sz="20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93024" y="123120"/>
            <a:ext cx="8437898" cy="1437118"/>
            <a:chOff x="293024" y="123120"/>
            <a:chExt cx="8437898" cy="1437118"/>
          </a:xfrm>
        </p:grpSpPr>
        <p:sp>
          <p:nvSpPr>
            <p:cNvPr id="4" name="矩形 8">
              <a:extLst>
                <a:ext uri="{FF2B5EF4-FFF2-40B4-BE49-F238E27FC236}">
                  <a16:creationId xmlns:a16="http://schemas.microsoft.com/office/drawing/2014/main" id="{DAECB3AA-DE44-4B2E-8E42-EC1E254E3EC5}"/>
                </a:ext>
              </a:extLst>
            </p:cNvPr>
            <p:cNvSpPr/>
            <p:nvPr/>
          </p:nvSpPr>
          <p:spPr>
            <a:xfrm>
              <a:off x="293024" y="123120"/>
              <a:ext cx="827513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3200" dirty="0" err="1"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Viết</a:t>
              </a:r>
              <a:r>
                <a:rPr lang="en-US" altLang="zh-CN" sz="3200" dirty="0"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 </a:t>
              </a:r>
              <a:r>
                <a:rPr lang="en-US" altLang="zh-CN" sz="3200" dirty="0" err="1"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vào</a:t>
              </a:r>
              <a:r>
                <a:rPr lang="en-US" altLang="zh-CN" sz="3200" dirty="0"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 </a:t>
              </a:r>
              <a:r>
                <a:rPr lang="en-US" altLang="zh-CN" sz="3200" dirty="0" err="1"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vở</a:t>
              </a:r>
              <a:r>
                <a:rPr lang="en-US" altLang="zh-CN" sz="3200" dirty="0"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 </a:t>
              </a:r>
              <a:r>
                <a:rPr lang="en-US" altLang="zh-CN" sz="3200" dirty="0" err="1"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câu</a:t>
              </a:r>
              <a:r>
                <a:rPr lang="en-US" altLang="zh-CN" sz="3200" dirty="0"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 </a:t>
              </a:r>
              <a:r>
                <a:rPr lang="en-US" altLang="zh-CN" sz="3200" dirty="0" err="1"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trả</a:t>
              </a:r>
              <a:r>
                <a:rPr lang="en-US" altLang="zh-CN" sz="3200" dirty="0"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 </a:t>
              </a:r>
              <a:r>
                <a:rPr lang="en-US" altLang="zh-CN" sz="3200" dirty="0" err="1"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lời</a:t>
              </a:r>
              <a:r>
                <a:rPr lang="en-US" altLang="zh-CN" sz="3200" dirty="0"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 </a:t>
              </a:r>
              <a:r>
                <a:rPr lang="en-US" altLang="zh-CN" sz="3200" dirty="0" err="1"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cho</a:t>
              </a:r>
              <a:r>
                <a:rPr lang="en-US" altLang="zh-CN" sz="3200" dirty="0"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 </a:t>
              </a:r>
              <a:r>
                <a:rPr lang="en-US" altLang="zh-CN" sz="3200" dirty="0" err="1"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câu</a:t>
              </a:r>
              <a:r>
                <a:rPr lang="en-US" altLang="zh-CN" sz="3200" dirty="0"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 </a:t>
              </a:r>
              <a:r>
                <a:rPr lang="en-US" altLang="zh-CN" sz="3200" dirty="0" err="1"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hỏi</a:t>
              </a:r>
              <a:r>
                <a:rPr lang="en-US" altLang="zh-CN" sz="3200" dirty="0"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 b ở </a:t>
              </a:r>
              <a:r>
                <a:rPr lang="en-US" altLang="zh-CN" sz="3200" dirty="0" err="1"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mục</a:t>
              </a:r>
              <a:r>
                <a:rPr lang="en-US" altLang="zh-CN" sz="3200" dirty="0"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 3 </a:t>
              </a:r>
              <a:endParaRPr lang="zh-CN" altLang="en-US" sz="32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endParaRPr>
            </a:p>
          </p:txBody>
        </p:sp>
        <p:sp>
          <p:nvSpPr>
            <p:cNvPr id="8" name="矩形 8">
              <a:extLst>
                <a:ext uri="{FF2B5EF4-FFF2-40B4-BE49-F238E27FC236}">
                  <a16:creationId xmlns:a16="http://schemas.microsoft.com/office/drawing/2014/main" id="{7B87E5EA-B738-483C-BD90-0802211D530F}"/>
                </a:ext>
              </a:extLst>
            </p:cNvPr>
            <p:cNvSpPr/>
            <p:nvPr/>
          </p:nvSpPr>
          <p:spPr>
            <a:xfrm>
              <a:off x="293024" y="975463"/>
              <a:ext cx="8437898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3200" dirty="0" err="1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Hằng</a:t>
              </a:r>
              <a:r>
                <a:rPr lang="en-US" altLang="zh-CN" sz="3200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 </a:t>
              </a:r>
              <a:r>
                <a:rPr lang="en-US" altLang="zh-CN" sz="3200" dirty="0" err="1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ngày</a:t>
              </a:r>
              <a:r>
                <a:rPr lang="en-US" altLang="zh-CN" sz="3200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,  </a:t>
              </a:r>
              <a:r>
                <a:rPr lang="en-US" altLang="zh-CN" sz="3200" dirty="0" err="1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trống</a:t>
              </a:r>
              <a:r>
                <a:rPr lang="en-US" altLang="zh-CN" sz="3200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 </a:t>
              </a:r>
              <a:r>
                <a:rPr lang="en-US" altLang="zh-CN" sz="3200" dirty="0" err="1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trường</a:t>
              </a:r>
              <a:r>
                <a:rPr lang="en-US" altLang="zh-CN" sz="3200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 </a:t>
              </a:r>
              <a:r>
                <a:rPr lang="en-US" altLang="zh-CN" sz="3200" dirty="0" err="1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giúp</a:t>
              </a:r>
              <a:r>
                <a:rPr lang="en-US" altLang="zh-CN" sz="3200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 </a:t>
              </a:r>
              <a:r>
                <a:rPr lang="en-US" altLang="zh-CN" sz="3200" err="1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học</a:t>
              </a:r>
              <a:r>
                <a:rPr lang="en-US" altLang="zh-CN" sz="320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 sinh (…) </a:t>
              </a:r>
              <a:endParaRPr lang="zh-CN" altLang="en-US" sz="32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85870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85730B9-EE9E-433D-B619-657AD6A6BE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63326" y="-135255"/>
            <a:ext cx="5217347" cy="5414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342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02335" y="185376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Củng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cố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520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75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7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Picture 2" descr="Hinh Nen Dep Cho Powerpoint - Paimin Gamba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62" y="-1377"/>
            <a:ext cx="9144000" cy="5144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5" name="Rectangle 114"/>
          <p:cNvSpPr/>
          <p:nvPr/>
        </p:nvSpPr>
        <p:spPr>
          <a:xfrm>
            <a:off x="-120179" y="-358793"/>
            <a:ext cx="8191674" cy="553644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52" name="Group 51"/>
          <p:cNvGrpSpPr/>
          <p:nvPr/>
        </p:nvGrpSpPr>
        <p:grpSpPr>
          <a:xfrm>
            <a:off x="2057401" y="94496"/>
            <a:ext cx="4838849" cy="4823877"/>
            <a:chOff x="2889226" y="213081"/>
            <a:chExt cx="6413548" cy="643183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9226" y="213081"/>
              <a:ext cx="6413548" cy="6431836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 rot="300000">
              <a:off x="7009153" y="3401545"/>
              <a:ext cx="2019117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dirty="0" err="1" smtClean="0">
                  <a:solidFill>
                    <a:schemeClr val="bg1"/>
                  </a:solidFill>
                </a:rPr>
                <a:t>Nhật</a:t>
              </a:r>
              <a:r>
                <a:rPr lang="en-US" sz="1350" dirty="0" smtClean="0">
                  <a:solidFill>
                    <a:schemeClr val="bg1"/>
                  </a:solidFill>
                </a:rPr>
                <a:t> Minh</a:t>
              </a:r>
              <a:endParaRPr lang="en-US" sz="1350" dirty="0">
                <a:solidFill>
                  <a:schemeClr val="bg1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 rot="900000">
              <a:off x="6874522" y="3723602"/>
              <a:ext cx="2019117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dirty="0" err="1" smtClean="0"/>
                <a:t>Nhi</a:t>
              </a:r>
              <a:endParaRPr lang="en-US" sz="1350" dirty="0"/>
            </a:p>
          </p:txBody>
        </p:sp>
        <p:sp>
          <p:nvSpPr>
            <p:cNvPr id="8" name="TextBox 7"/>
            <p:cNvSpPr txBox="1"/>
            <p:nvPr/>
          </p:nvSpPr>
          <p:spPr>
            <a:xfrm rot="1500000">
              <a:off x="6844402" y="4059066"/>
              <a:ext cx="2019117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dirty="0" err="1" smtClean="0"/>
                <a:t>HuyB</a:t>
              </a:r>
              <a:endParaRPr lang="en-US" sz="1350" dirty="0"/>
            </a:p>
          </p:txBody>
        </p:sp>
        <p:sp>
          <p:nvSpPr>
            <p:cNvPr id="9" name="TextBox 8"/>
            <p:cNvSpPr txBox="1"/>
            <p:nvPr/>
          </p:nvSpPr>
          <p:spPr>
            <a:xfrm rot="2100000">
              <a:off x="6696828" y="4343034"/>
              <a:ext cx="2019117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dirty="0" err="1" smtClean="0">
                  <a:solidFill>
                    <a:srgbClr val="FF0000"/>
                  </a:solidFill>
                </a:rPr>
                <a:t>Hiền</a:t>
              </a:r>
              <a:endParaRPr lang="en-US" sz="1350" dirty="0">
                <a:solidFill>
                  <a:srgbClr val="FF0000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2700000">
              <a:off x="6473054" y="4602790"/>
              <a:ext cx="2019117" cy="3977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dirty="0" err="1" smtClean="0">
                  <a:solidFill>
                    <a:schemeClr val="accent1">
                      <a:lumMod val="20000"/>
                      <a:lumOff val="80000"/>
                    </a:schemeClr>
                  </a:solidFill>
                </a:rPr>
                <a:t>nam</a:t>
              </a:r>
              <a:endParaRPr lang="en-US" sz="1350" dirty="0">
                <a:solidFill>
                  <a:schemeClr val="accent1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3300000">
              <a:off x="6206353" y="4818690"/>
              <a:ext cx="2019117" cy="3977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dirty="0" smtClean="0">
                  <a:solidFill>
                    <a:schemeClr val="bg1"/>
                  </a:solidFill>
                </a:rPr>
                <a:t>Chi</a:t>
              </a:r>
              <a:endParaRPr lang="en-US" sz="1350" dirty="0">
                <a:solidFill>
                  <a:schemeClr val="bg1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3900000">
              <a:off x="5922585" y="4979138"/>
              <a:ext cx="2019117" cy="3977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dirty="0" err="1" smtClean="0"/>
                <a:t>Dương</a:t>
              </a:r>
              <a:endParaRPr lang="en-US" sz="1350" dirty="0"/>
            </a:p>
          </p:txBody>
        </p:sp>
        <p:sp>
          <p:nvSpPr>
            <p:cNvPr id="13" name="TextBox 12"/>
            <p:cNvSpPr txBox="1"/>
            <p:nvPr/>
          </p:nvSpPr>
          <p:spPr>
            <a:xfrm rot="4500000">
              <a:off x="5600715" y="5101484"/>
              <a:ext cx="2019117" cy="3977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dirty="0"/>
                <a:t> </a:t>
              </a:r>
              <a:r>
                <a:rPr lang="en-US" sz="1350" dirty="0" smtClean="0"/>
                <a:t>Minh </a:t>
              </a:r>
              <a:r>
                <a:rPr lang="en-US" sz="1350" dirty="0" err="1" smtClean="0"/>
                <a:t>Hiếu</a:t>
              </a:r>
              <a:endParaRPr lang="en-US" sz="1350" dirty="0"/>
            </a:p>
          </p:txBody>
        </p:sp>
        <p:sp>
          <p:nvSpPr>
            <p:cNvPr id="24" name="TextBox 23"/>
            <p:cNvSpPr txBox="1"/>
            <p:nvPr/>
          </p:nvSpPr>
          <p:spPr>
            <a:xfrm rot="5100000">
              <a:off x="5257815" y="5177684"/>
              <a:ext cx="2019117" cy="3977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dirty="0" err="1" smtClean="0"/>
                <a:t>Đức</a:t>
              </a:r>
              <a:r>
                <a:rPr lang="en-US" sz="1350" dirty="0" smtClean="0"/>
                <a:t> </a:t>
              </a:r>
              <a:r>
                <a:rPr lang="en-US" sz="1350" dirty="0" err="1" smtClean="0"/>
                <a:t>Hiếu</a:t>
              </a:r>
              <a:endParaRPr lang="en-US" sz="1350" dirty="0"/>
            </a:p>
          </p:txBody>
        </p:sp>
        <p:sp>
          <p:nvSpPr>
            <p:cNvPr id="25" name="TextBox 24"/>
            <p:cNvSpPr txBox="1"/>
            <p:nvPr/>
          </p:nvSpPr>
          <p:spPr>
            <a:xfrm rot="5700000">
              <a:off x="4946812" y="5233650"/>
              <a:ext cx="2019117" cy="3977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dirty="0" err="1" smtClean="0"/>
                <a:t>Nga</a:t>
              </a:r>
              <a:endParaRPr lang="en-US" sz="1350" dirty="0"/>
            </a:p>
          </p:txBody>
        </p:sp>
        <p:sp>
          <p:nvSpPr>
            <p:cNvPr id="26" name="TextBox 25"/>
            <p:cNvSpPr txBox="1"/>
            <p:nvPr/>
          </p:nvSpPr>
          <p:spPr>
            <a:xfrm rot="6300000">
              <a:off x="4601044" y="5141402"/>
              <a:ext cx="2019117" cy="3977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dirty="0" err="1" smtClean="0">
                  <a:solidFill>
                    <a:schemeClr val="bg1"/>
                  </a:solidFill>
                </a:rPr>
                <a:t>Lâm</a:t>
              </a:r>
              <a:endParaRPr lang="en-US" sz="1350" dirty="0">
                <a:solidFill>
                  <a:schemeClr val="bg1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 rot="6900000">
              <a:off x="4272657" y="4999892"/>
              <a:ext cx="2019117" cy="3977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dirty="0" err="1" smtClean="0"/>
                <a:t>Quỳnh</a:t>
              </a:r>
              <a:endParaRPr lang="en-US" sz="1350" dirty="0"/>
            </a:p>
          </p:txBody>
        </p:sp>
        <p:sp>
          <p:nvSpPr>
            <p:cNvPr id="28" name="TextBox 27"/>
            <p:cNvSpPr txBox="1"/>
            <p:nvPr/>
          </p:nvSpPr>
          <p:spPr>
            <a:xfrm rot="7500000">
              <a:off x="3987813" y="4829354"/>
              <a:ext cx="2019117" cy="3977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dirty="0" err="1" smtClean="0"/>
                <a:t>Hoài</a:t>
              </a:r>
              <a:r>
                <a:rPr lang="en-US" sz="1350" dirty="0" smtClean="0"/>
                <a:t> An</a:t>
              </a:r>
              <a:endParaRPr lang="en-US" sz="1350" dirty="0"/>
            </a:p>
          </p:txBody>
        </p:sp>
        <p:sp>
          <p:nvSpPr>
            <p:cNvPr id="29" name="TextBox 28"/>
            <p:cNvSpPr txBox="1"/>
            <p:nvPr/>
          </p:nvSpPr>
          <p:spPr>
            <a:xfrm rot="8100000">
              <a:off x="3731997" y="4614086"/>
              <a:ext cx="2019117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dirty="0" err="1" smtClean="0"/>
                <a:t>Đức</a:t>
              </a:r>
              <a:r>
                <a:rPr lang="en-US" sz="1350" dirty="0" smtClean="0"/>
                <a:t> </a:t>
              </a:r>
              <a:r>
                <a:rPr lang="en-US" sz="1350" dirty="0" err="1" smtClean="0"/>
                <a:t>Hiếu</a:t>
              </a:r>
              <a:endParaRPr lang="en-US" sz="1350" dirty="0"/>
            </a:p>
          </p:txBody>
        </p:sp>
        <p:sp>
          <p:nvSpPr>
            <p:cNvPr id="30" name="TextBox 29"/>
            <p:cNvSpPr txBox="1"/>
            <p:nvPr/>
          </p:nvSpPr>
          <p:spPr>
            <a:xfrm rot="8700000">
              <a:off x="3505210" y="4327436"/>
              <a:ext cx="2019117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dirty="0" err="1">
                  <a:solidFill>
                    <a:srgbClr val="FFFF00"/>
                  </a:solidFill>
                </a:rPr>
                <a:t>Gia</a:t>
              </a:r>
              <a:r>
                <a:rPr lang="en-US" sz="1350" dirty="0">
                  <a:solidFill>
                    <a:srgbClr val="FFFF00"/>
                  </a:solidFill>
                </a:rPr>
                <a:t> </a:t>
              </a:r>
              <a:r>
                <a:rPr lang="en-US" sz="1350" dirty="0" err="1" smtClean="0">
                  <a:solidFill>
                    <a:srgbClr val="FFFF00"/>
                  </a:solidFill>
                </a:rPr>
                <a:t>Bảo</a:t>
              </a:r>
              <a:endParaRPr lang="en-US" sz="1350" dirty="0">
                <a:solidFill>
                  <a:srgbClr val="FFFF00"/>
                </a:solidFill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 rot="9300000">
              <a:off x="3321962" y="4069814"/>
              <a:ext cx="2019117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dirty="0" smtClean="0">
                  <a:solidFill>
                    <a:schemeClr val="bg1"/>
                  </a:solidFill>
                </a:rPr>
                <a:t>Minh </a:t>
              </a:r>
              <a:r>
                <a:rPr lang="en-US" sz="1350" dirty="0" err="1" smtClean="0">
                  <a:solidFill>
                    <a:schemeClr val="bg1"/>
                  </a:solidFill>
                </a:rPr>
                <a:t>Hiếu</a:t>
              </a:r>
              <a:endParaRPr lang="en-US" sz="1350" dirty="0">
                <a:solidFill>
                  <a:schemeClr val="bg1"/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 rot="9900000">
              <a:off x="3190381" y="3758990"/>
              <a:ext cx="2019117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dirty="0" err="1" smtClean="0">
                  <a:solidFill>
                    <a:schemeClr val="accent1">
                      <a:lumMod val="50000"/>
                    </a:schemeClr>
                  </a:solidFill>
                </a:rPr>
                <a:t>Hiền</a:t>
              </a:r>
              <a:endParaRPr lang="en-US" sz="135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 rot="10500000">
              <a:off x="3144154" y="3409430"/>
              <a:ext cx="2019117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dirty="0" smtClean="0">
                  <a:solidFill>
                    <a:srgbClr val="FF00FF"/>
                  </a:solidFill>
                </a:rPr>
                <a:t>Nam</a:t>
              </a:r>
              <a:endParaRPr lang="en-US" sz="1350" dirty="0">
                <a:solidFill>
                  <a:srgbClr val="FF00FF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 rot="11100000">
              <a:off x="3164103" y="3064724"/>
              <a:ext cx="2019117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dirty="0" err="1" smtClean="0"/>
                <a:t>Công</a:t>
              </a:r>
              <a:r>
                <a:rPr lang="en-US" sz="1350" dirty="0" smtClean="0"/>
                <a:t> Minh</a:t>
              </a:r>
              <a:endParaRPr lang="en-US" sz="1350" dirty="0"/>
            </a:p>
          </p:txBody>
        </p:sp>
        <p:sp>
          <p:nvSpPr>
            <p:cNvPr id="35" name="TextBox 34"/>
            <p:cNvSpPr txBox="1"/>
            <p:nvPr/>
          </p:nvSpPr>
          <p:spPr>
            <a:xfrm rot="11700000">
              <a:off x="3213081" y="2749046"/>
              <a:ext cx="2019117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dirty="0" smtClean="0"/>
                <a:t>Chi</a:t>
              </a:r>
              <a:endParaRPr lang="en-US" sz="1350" dirty="0"/>
            </a:p>
          </p:txBody>
        </p:sp>
        <p:sp>
          <p:nvSpPr>
            <p:cNvPr id="36" name="TextBox 35"/>
            <p:cNvSpPr txBox="1"/>
            <p:nvPr/>
          </p:nvSpPr>
          <p:spPr>
            <a:xfrm rot="12300000">
              <a:off x="3320115" y="2433368"/>
              <a:ext cx="2019117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dirty="0" err="1" smtClean="0">
                  <a:solidFill>
                    <a:srgbClr val="FF0000"/>
                  </a:solidFill>
                </a:rPr>
                <a:t>Tuệ</a:t>
              </a:r>
              <a:r>
                <a:rPr lang="en-US" sz="1350" dirty="0" smtClean="0">
                  <a:solidFill>
                    <a:srgbClr val="FF0000"/>
                  </a:solidFill>
                </a:rPr>
                <a:t> </a:t>
              </a:r>
              <a:r>
                <a:rPr lang="en-US" sz="1350" dirty="0" err="1" smtClean="0">
                  <a:solidFill>
                    <a:srgbClr val="FF0000"/>
                  </a:solidFill>
                </a:rPr>
                <a:t>Lâm</a:t>
              </a:r>
              <a:endParaRPr lang="en-US" sz="1350" dirty="0">
                <a:solidFill>
                  <a:srgbClr val="FF0000"/>
                </a:solidFill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 rot="12900000">
              <a:off x="3499718" y="2132202"/>
              <a:ext cx="2019117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dirty="0" err="1" smtClean="0">
                  <a:solidFill>
                    <a:srgbClr val="002060"/>
                  </a:solidFill>
                </a:rPr>
                <a:t>Huy</a:t>
              </a:r>
              <a:r>
                <a:rPr lang="en-US" sz="1350" dirty="0" smtClean="0">
                  <a:solidFill>
                    <a:srgbClr val="002060"/>
                  </a:solidFill>
                </a:rPr>
                <a:t> B</a:t>
              </a:r>
              <a:endParaRPr lang="en-US" sz="1350" dirty="0">
                <a:solidFill>
                  <a:srgbClr val="002060"/>
                </a:solidFill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 rot="13500000">
              <a:off x="3722865" y="1875770"/>
              <a:ext cx="2019117" cy="3977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dirty="0" err="1" smtClean="0"/>
                <a:t>Huy</a:t>
              </a:r>
              <a:r>
                <a:rPr lang="en-US" sz="1350" dirty="0" smtClean="0"/>
                <a:t> A</a:t>
              </a:r>
              <a:endParaRPr lang="en-US" sz="1350" dirty="0"/>
            </a:p>
          </p:txBody>
        </p:sp>
        <p:sp>
          <p:nvSpPr>
            <p:cNvPr id="39" name="TextBox 38"/>
            <p:cNvSpPr txBox="1"/>
            <p:nvPr/>
          </p:nvSpPr>
          <p:spPr>
            <a:xfrm rot="14100000">
              <a:off x="3975038" y="1661690"/>
              <a:ext cx="2019117" cy="3977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dirty="0" err="1" smtClean="0"/>
                <a:t>Phạm</a:t>
              </a:r>
              <a:r>
                <a:rPr lang="en-US" sz="1350" dirty="0" smtClean="0"/>
                <a:t> </a:t>
              </a:r>
              <a:r>
                <a:rPr lang="en-US" sz="1350" dirty="0" err="1" smtClean="0"/>
                <a:t>Huy</a:t>
              </a:r>
              <a:endParaRPr lang="en-US" sz="1350" dirty="0"/>
            </a:p>
          </p:txBody>
        </p:sp>
        <p:sp>
          <p:nvSpPr>
            <p:cNvPr id="40" name="TextBox 39"/>
            <p:cNvSpPr txBox="1"/>
            <p:nvPr/>
          </p:nvSpPr>
          <p:spPr>
            <a:xfrm rot="14700000">
              <a:off x="4270755" y="1491152"/>
              <a:ext cx="2019117" cy="3977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dirty="0" err="1" smtClean="0"/>
                <a:t>Bảo</a:t>
              </a:r>
              <a:r>
                <a:rPr lang="en-US" sz="1350" dirty="0" smtClean="0"/>
                <a:t> Minh</a:t>
              </a:r>
              <a:endParaRPr lang="en-US" sz="1350" dirty="0"/>
            </a:p>
          </p:txBody>
        </p:sp>
        <p:sp>
          <p:nvSpPr>
            <p:cNvPr id="41" name="TextBox 40"/>
            <p:cNvSpPr txBox="1"/>
            <p:nvPr/>
          </p:nvSpPr>
          <p:spPr>
            <a:xfrm rot="15300000">
              <a:off x="4580985" y="1378670"/>
              <a:ext cx="2019117" cy="3977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dirty="0" err="1" smtClean="0">
                  <a:solidFill>
                    <a:schemeClr val="bg1"/>
                  </a:solidFill>
                </a:rPr>
                <a:t>Kiệt</a:t>
              </a:r>
              <a:endParaRPr lang="en-US" sz="1350" dirty="0">
                <a:solidFill>
                  <a:schemeClr val="bg1"/>
                </a:solidFill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 rot="15900000">
              <a:off x="4905729" y="1309730"/>
              <a:ext cx="2019117" cy="3977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dirty="0" err="1" smtClean="0">
                  <a:solidFill>
                    <a:srgbClr val="7030A0"/>
                  </a:solidFill>
                </a:rPr>
                <a:t>Khang</a:t>
              </a:r>
              <a:endParaRPr lang="en-US" sz="1350" dirty="0">
                <a:solidFill>
                  <a:srgbClr val="7030A0"/>
                </a:solidFill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 rot="16500000">
              <a:off x="5259501" y="1313360"/>
              <a:ext cx="2019117" cy="3977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dirty="0" err="1" smtClean="0"/>
                <a:t>Khánh</a:t>
              </a:r>
              <a:endParaRPr lang="en-US" sz="1350" dirty="0"/>
            </a:p>
          </p:txBody>
        </p:sp>
        <p:sp>
          <p:nvSpPr>
            <p:cNvPr id="44" name="TextBox 43"/>
            <p:cNvSpPr txBox="1"/>
            <p:nvPr/>
          </p:nvSpPr>
          <p:spPr>
            <a:xfrm rot="17100000">
              <a:off x="5614641" y="1378671"/>
              <a:ext cx="2019117" cy="3977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dirty="0" err="1" smtClean="0">
                  <a:solidFill>
                    <a:schemeClr val="accent4">
                      <a:lumMod val="20000"/>
                      <a:lumOff val="80000"/>
                    </a:schemeClr>
                  </a:solidFill>
                </a:rPr>
                <a:t>Sơn</a:t>
              </a:r>
              <a:endParaRPr lang="en-US" sz="1350" dirty="0">
                <a:solidFill>
                  <a:schemeClr val="accent4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 rot="17700000">
              <a:off x="5894475" y="1494788"/>
              <a:ext cx="2019117" cy="3977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dirty="0" err="1" smtClean="0">
                  <a:solidFill>
                    <a:schemeClr val="accent4">
                      <a:lumMod val="20000"/>
                      <a:lumOff val="80000"/>
                    </a:schemeClr>
                  </a:solidFill>
                </a:rPr>
                <a:t>Nguyễn</a:t>
              </a:r>
              <a:r>
                <a:rPr lang="en-US" sz="1350" dirty="0" smtClean="0">
                  <a:solidFill>
                    <a:schemeClr val="accent4">
                      <a:lumMod val="20000"/>
                      <a:lumOff val="80000"/>
                    </a:schemeClr>
                  </a:solidFill>
                </a:rPr>
                <a:t> </a:t>
              </a:r>
              <a:r>
                <a:rPr lang="en-US" sz="1350" dirty="0" err="1" smtClean="0">
                  <a:solidFill>
                    <a:schemeClr val="accent4">
                      <a:lumMod val="20000"/>
                      <a:lumOff val="80000"/>
                    </a:schemeClr>
                  </a:solidFill>
                </a:rPr>
                <a:t>Huy</a:t>
              </a:r>
              <a:endParaRPr lang="en-US" sz="1350" dirty="0">
                <a:solidFill>
                  <a:schemeClr val="accent4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 rot="18300000">
              <a:off x="6190191" y="1658072"/>
              <a:ext cx="2019117" cy="3977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dirty="0" err="1" smtClean="0">
                  <a:solidFill>
                    <a:schemeClr val="bg1"/>
                  </a:solidFill>
                </a:rPr>
                <a:t>Văn</a:t>
              </a:r>
              <a:r>
                <a:rPr lang="en-US" sz="1350" dirty="0" smtClean="0">
                  <a:solidFill>
                    <a:schemeClr val="bg1"/>
                  </a:solidFill>
                </a:rPr>
                <a:t> Minh</a:t>
              </a:r>
              <a:endParaRPr lang="en-US" sz="1350" dirty="0">
                <a:solidFill>
                  <a:schemeClr val="bg1"/>
                </a:solidFill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 rot="18900000">
              <a:off x="6442366" y="1878224"/>
              <a:ext cx="2019117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dirty="0" err="1" smtClean="0"/>
                <a:t>Vân</a:t>
              </a:r>
              <a:r>
                <a:rPr lang="en-US" sz="1350" dirty="0" smtClean="0"/>
                <a:t> </a:t>
              </a:r>
              <a:r>
                <a:rPr lang="en-US" sz="1350" dirty="0" err="1" smtClean="0"/>
                <a:t>Anh</a:t>
              </a:r>
              <a:endParaRPr lang="en-US" sz="1350" dirty="0"/>
            </a:p>
          </p:txBody>
        </p:sp>
        <p:sp>
          <p:nvSpPr>
            <p:cNvPr id="48" name="TextBox 47"/>
            <p:cNvSpPr txBox="1"/>
            <p:nvPr/>
          </p:nvSpPr>
          <p:spPr>
            <a:xfrm rot="19500000">
              <a:off x="6652821" y="2132222"/>
              <a:ext cx="2019117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dirty="0" err="1" smtClean="0">
                  <a:solidFill>
                    <a:srgbClr val="7030A0"/>
                  </a:solidFill>
                </a:rPr>
                <a:t>Đức</a:t>
              </a:r>
              <a:endParaRPr lang="en-US" sz="1350" dirty="0">
                <a:solidFill>
                  <a:srgbClr val="7030A0"/>
                </a:solidFill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 rot="20100000">
              <a:off x="6805601" y="2408185"/>
              <a:ext cx="2019117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dirty="0" err="1" smtClean="0"/>
                <a:t>Nhi</a:t>
              </a:r>
              <a:endParaRPr lang="en-US" sz="1350" dirty="0"/>
            </a:p>
          </p:txBody>
        </p:sp>
        <p:sp>
          <p:nvSpPr>
            <p:cNvPr id="50" name="TextBox 49"/>
            <p:cNvSpPr txBox="1"/>
            <p:nvPr/>
          </p:nvSpPr>
          <p:spPr>
            <a:xfrm rot="20700000">
              <a:off x="6972135" y="2741816"/>
              <a:ext cx="2019117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dirty="0" err="1" smtClean="0"/>
                <a:t>KhÁnh</a:t>
              </a:r>
              <a:r>
                <a:rPr lang="en-US" sz="1350" dirty="0" smtClean="0"/>
                <a:t> </a:t>
              </a:r>
              <a:r>
                <a:rPr lang="en-US" sz="1350" dirty="0" err="1"/>
                <a:t>Dương</a:t>
              </a:r>
              <a:endParaRPr lang="en-US" sz="1350" dirty="0"/>
            </a:p>
          </p:txBody>
        </p:sp>
        <p:sp>
          <p:nvSpPr>
            <p:cNvPr id="51" name="TextBox 50"/>
            <p:cNvSpPr txBox="1"/>
            <p:nvPr/>
          </p:nvSpPr>
          <p:spPr>
            <a:xfrm rot="21300000">
              <a:off x="7022936" y="3068384"/>
              <a:ext cx="2019117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dirty="0" err="1" smtClean="0"/>
                <a:t>Quỳnh</a:t>
              </a:r>
              <a:r>
                <a:rPr lang="en-US" sz="1350" dirty="0" smtClean="0"/>
                <a:t> </a:t>
              </a:r>
              <a:r>
                <a:rPr lang="en-US" sz="1350" dirty="0" err="1" smtClean="0"/>
                <a:t>Nga</a:t>
              </a:r>
              <a:endParaRPr lang="en-US" sz="1350" dirty="0"/>
            </a:p>
          </p:txBody>
        </p:sp>
      </p:grpSp>
      <p:pic>
        <p:nvPicPr>
          <p:cNvPr id="55" name="Picture 5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6531904" y="2023083"/>
            <a:ext cx="728691" cy="535273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510" y="4243941"/>
            <a:ext cx="1574048" cy="836749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6531904" y="2023083"/>
            <a:ext cx="728691" cy="535273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6531904" y="2023083"/>
            <a:ext cx="728691" cy="535273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6531904" y="2023083"/>
            <a:ext cx="728691" cy="535273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6531904" y="2023083"/>
            <a:ext cx="728691" cy="535273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6531904" y="2023083"/>
            <a:ext cx="728691" cy="535273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6531904" y="2023083"/>
            <a:ext cx="728691" cy="535273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6531904" y="2023083"/>
            <a:ext cx="728691" cy="535273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6531904" y="2023083"/>
            <a:ext cx="728691" cy="535273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6531904" y="2023083"/>
            <a:ext cx="728691" cy="535273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6531904" y="2023083"/>
            <a:ext cx="728691" cy="535273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6531904" y="2023083"/>
            <a:ext cx="728691" cy="535273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6531904" y="2023083"/>
            <a:ext cx="728691" cy="535273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6531904" y="2023083"/>
            <a:ext cx="728691" cy="535273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6531904" y="2023083"/>
            <a:ext cx="728691" cy="535273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6531904" y="2023083"/>
            <a:ext cx="728691" cy="535273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6531904" y="2023083"/>
            <a:ext cx="728691" cy="535273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6531904" y="2023083"/>
            <a:ext cx="728691" cy="535273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6531904" y="2023083"/>
            <a:ext cx="728691" cy="535273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6531904" y="2023083"/>
            <a:ext cx="728691" cy="535273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6531904" y="2023083"/>
            <a:ext cx="728691" cy="535273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6531904" y="2023083"/>
            <a:ext cx="728691" cy="535273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6531904" y="2023083"/>
            <a:ext cx="728691" cy="535273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6531904" y="2023083"/>
            <a:ext cx="728691" cy="535273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6531904" y="2023083"/>
            <a:ext cx="728691" cy="535273"/>
          </a:xfrm>
          <a:prstGeom prst="rect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6531904" y="2023083"/>
            <a:ext cx="728691" cy="535273"/>
          </a:xfrm>
          <a:prstGeom prst="rect">
            <a:avLst/>
          </a:prstGeom>
        </p:spPr>
      </p:pic>
      <p:pic>
        <p:nvPicPr>
          <p:cNvPr id="85" name="Picture 8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6531904" y="2023083"/>
            <a:ext cx="728691" cy="535273"/>
          </a:xfrm>
          <a:prstGeom prst="rect">
            <a:avLst/>
          </a:prstGeom>
        </p:spPr>
      </p:pic>
      <p:pic>
        <p:nvPicPr>
          <p:cNvPr id="86" name="Picture 8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6531904" y="2023083"/>
            <a:ext cx="728691" cy="535273"/>
          </a:xfrm>
          <a:prstGeom prst="rect">
            <a:avLst/>
          </a:prstGeom>
        </p:spPr>
      </p:pic>
      <p:pic>
        <p:nvPicPr>
          <p:cNvPr id="87" name="Picture 8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6531904" y="2023083"/>
            <a:ext cx="728691" cy="535273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6531904" y="2023083"/>
            <a:ext cx="728691" cy="535273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6531904" y="2023083"/>
            <a:ext cx="728691" cy="535273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6531904" y="2023083"/>
            <a:ext cx="728691" cy="535273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6531904" y="2023083"/>
            <a:ext cx="728691" cy="535273"/>
          </a:xfrm>
          <a:prstGeom prst="rect">
            <a:avLst/>
          </a:prstGeom>
        </p:spPr>
      </p:pic>
      <p:pic>
        <p:nvPicPr>
          <p:cNvPr id="92" name="Picture 9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6531904" y="2023083"/>
            <a:ext cx="728691" cy="535273"/>
          </a:xfrm>
          <a:prstGeom prst="rect">
            <a:avLst/>
          </a:prstGeom>
        </p:spPr>
      </p:pic>
      <p:pic>
        <p:nvPicPr>
          <p:cNvPr id="93" name="Picture 9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6531904" y="2023083"/>
            <a:ext cx="728691" cy="535273"/>
          </a:xfrm>
          <a:prstGeom prst="rect">
            <a:avLst/>
          </a:prstGeom>
        </p:spPr>
      </p:pic>
      <p:pic>
        <p:nvPicPr>
          <p:cNvPr id="94" name="Picture 9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6531904" y="2023083"/>
            <a:ext cx="728691" cy="535273"/>
          </a:xfrm>
          <a:prstGeom prst="rect">
            <a:avLst/>
          </a:prstGeom>
        </p:spPr>
      </p:pic>
      <p:pic>
        <p:nvPicPr>
          <p:cNvPr id="95" name="Picture 9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6531904" y="2023083"/>
            <a:ext cx="728691" cy="535273"/>
          </a:xfrm>
          <a:prstGeom prst="rect">
            <a:avLst/>
          </a:prstGeom>
        </p:spPr>
      </p:pic>
      <p:pic>
        <p:nvPicPr>
          <p:cNvPr id="96" name="Picture 9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6531904" y="2023083"/>
            <a:ext cx="728691" cy="535273"/>
          </a:xfrm>
          <a:prstGeom prst="rect">
            <a:avLst/>
          </a:prstGeom>
        </p:spPr>
      </p:pic>
      <p:pic>
        <p:nvPicPr>
          <p:cNvPr id="97" name="Picture 9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6531904" y="2023083"/>
            <a:ext cx="728691" cy="535273"/>
          </a:xfrm>
          <a:prstGeom prst="rect">
            <a:avLst/>
          </a:prstGeom>
        </p:spPr>
      </p:pic>
      <p:pic>
        <p:nvPicPr>
          <p:cNvPr id="98" name="Picture 9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6531904" y="2023083"/>
            <a:ext cx="728691" cy="535273"/>
          </a:xfrm>
          <a:prstGeom prst="rect">
            <a:avLst/>
          </a:prstGeom>
        </p:spPr>
      </p:pic>
      <p:pic>
        <p:nvPicPr>
          <p:cNvPr id="99" name="Picture 9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6531904" y="2023083"/>
            <a:ext cx="728691" cy="535273"/>
          </a:xfrm>
          <a:prstGeom prst="rect">
            <a:avLst/>
          </a:prstGeom>
        </p:spPr>
      </p:pic>
      <p:pic>
        <p:nvPicPr>
          <p:cNvPr id="100" name="Picture 9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6531904" y="2023083"/>
            <a:ext cx="728691" cy="535273"/>
          </a:xfrm>
          <a:prstGeom prst="rect">
            <a:avLst/>
          </a:prstGeom>
        </p:spPr>
      </p:pic>
      <p:pic>
        <p:nvPicPr>
          <p:cNvPr id="101" name="Picture 10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6531904" y="2023083"/>
            <a:ext cx="728691" cy="535273"/>
          </a:xfrm>
          <a:prstGeom prst="rect">
            <a:avLst/>
          </a:prstGeom>
        </p:spPr>
      </p:pic>
      <p:pic>
        <p:nvPicPr>
          <p:cNvPr id="102" name="Picture 10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6531904" y="2023083"/>
            <a:ext cx="728691" cy="535273"/>
          </a:xfrm>
          <a:prstGeom prst="rect">
            <a:avLst/>
          </a:prstGeom>
        </p:spPr>
      </p:pic>
      <p:pic>
        <p:nvPicPr>
          <p:cNvPr id="103" name="Picture 10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6531904" y="2023083"/>
            <a:ext cx="728691" cy="535273"/>
          </a:xfrm>
          <a:prstGeom prst="rect">
            <a:avLst/>
          </a:prstGeom>
        </p:spPr>
      </p:pic>
      <p:pic>
        <p:nvPicPr>
          <p:cNvPr id="104" name="Picture 10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6531904" y="2023083"/>
            <a:ext cx="728691" cy="535273"/>
          </a:xfrm>
          <a:prstGeom prst="rect">
            <a:avLst/>
          </a:prstGeom>
        </p:spPr>
      </p:pic>
      <p:pic>
        <p:nvPicPr>
          <p:cNvPr id="105" name="Picture 10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6531904" y="2023083"/>
            <a:ext cx="728691" cy="535273"/>
          </a:xfrm>
          <a:prstGeom prst="rect">
            <a:avLst/>
          </a:prstGeom>
        </p:spPr>
      </p:pic>
      <p:pic>
        <p:nvPicPr>
          <p:cNvPr id="106" name="Picture 10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6531904" y="2023083"/>
            <a:ext cx="728691" cy="535273"/>
          </a:xfrm>
          <a:prstGeom prst="rect">
            <a:avLst/>
          </a:prstGeom>
        </p:spPr>
      </p:pic>
      <p:pic>
        <p:nvPicPr>
          <p:cNvPr id="107" name="Picture 10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6531904" y="2023083"/>
            <a:ext cx="728691" cy="535273"/>
          </a:xfrm>
          <a:prstGeom prst="rect">
            <a:avLst/>
          </a:prstGeom>
        </p:spPr>
      </p:pic>
      <p:pic>
        <p:nvPicPr>
          <p:cNvPr id="108" name="Picture 10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6531904" y="2023083"/>
            <a:ext cx="728691" cy="535273"/>
          </a:xfrm>
          <a:prstGeom prst="rect">
            <a:avLst/>
          </a:prstGeom>
        </p:spPr>
      </p:pic>
      <p:pic>
        <p:nvPicPr>
          <p:cNvPr id="109" name="Picture 10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6531904" y="2023083"/>
            <a:ext cx="728691" cy="535273"/>
          </a:xfrm>
          <a:prstGeom prst="rect">
            <a:avLst/>
          </a:prstGeom>
        </p:spPr>
      </p:pic>
      <p:pic>
        <p:nvPicPr>
          <p:cNvPr id="110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553657" y="-457419"/>
            <a:ext cx="342900" cy="457200"/>
          </a:xfrm>
          <a:prstGeom prst="rect">
            <a:avLst/>
          </a:prstGeom>
        </p:spPr>
      </p:pic>
      <p:pic>
        <p:nvPicPr>
          <p:cNvPr id="116" name="Far_Away_Sti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480977" y="-597848"/>
            <a:ext cx="342900" cy="457200"/>
          </a:xfrm>
          <a:prstGeom prst="rect">
            <a:avLst/>
          </a:prstGeom>
        </p:spPr>
      </p:pic>
      <p:sp>
        <p:nvSpPr>
          <p:cNvPr id="117" name="Rounded Rectangle 116">
            <a:hlinkClick r:id="rId11" action="ppaction://hlinksldjump"/>
          </p:cNvPr>
          <p:cNvSpPr/>
          <p:nvPr/>
        </p:nvSpPr>
        <p:spPr>
          <a:xfrm>
            <a:off x="6530090" y="94498"/>
            <a:ext cx="1366467" cy="533216"/>
          </a:xfrm>
          <a:prstGeom prst="round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 err="1"/>
              <a:t>Phần</a:t>
            </a:r>
            <a:r>
              <a:rPr lang="en-US" sz="1350" dirty="0"/>
              <a:t> </a:t>
            </a:r>
            <a:r>
              <a:rPr lang="en-US" sz="1350" dirty="0" err="1"/>
              <a:t>tiếp</a:t>
            </a:r>
            <a:r>
              <a:rPr lang="en-US" sz="1350" dirty="0"/>
              <a:t> </a:t>
            </a:r>
            <a:r>
              <a:rPr lang="en-US" sz="1350" dirty="0" err="1"/>
              <a:t>theo</a:t>
            </a:r>
            <a:endParaRPr lang="en-US" sz="1350" dirty="0"/>
          </a:p>
        </p:txBody>
      </p:sp>
      <p:sp>
        <p:nvSpPr>
          <p:cNvPr id="111" name="TextBox 110"/>
          <p:cNvSpPr txBox="1"/>
          <p:nvPr/>
        </p:nvSpPr>
        <p:spPr>
          <a:xfrm>
            <a:off x="427723" y="144125"/>
            <a:ext cx="215687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>
                <a:solidFill>
                  <a:srgbClr val="FFFF00"/>
                </a:solidFill>
              </a:rPr>
              <a:t>VÒNG QUAY</a:t>
            </a:r>
          </a:p>
          <a:p>
            <a:pPr algn="ctr"/>
            <a:r>
              <a:rPr lang="en-US" sz="3000" b="1" dirty="0">
                <a:solidFill>
                  <a:srgbClr val="FFFF00"/>
                </a:solidFill>
              </a:rPr>
              <a:t>MAY MẮN</a:t>
            </a:r>
          </a:p>
        </p:txBody>
      </p:sp>
      <p:sp>
        <p:nvSpPr>
          <p:cNvPr id="2" name="Oval 1">
            <a:hlinkClick r:id="rId12" action="ppaction://hlinksldjump"/>
            <a:extLst>
              <a:ext uri="{FF2B5EF4-FFF2-40B4-BE49-F238E27FC236}">
                <a16:creationId xmlns:a16="http://schemas.microsoft.com/office/drawing/2014/main" id="{D72818B4-4CC5-441C-A564-C133B12E5D8D}"/>
              </a:ext>
            </a:extLst>
          </p:cNvPr>
          <p:cNvSpPr/>
          <p:nvPr/>
        </p:nvSpPr>
        <p:spPr>
          <a:xfrm>
            <a:off x="1072504" y="1409381"/>
            <a:ext cx="365282" cy="36673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9" name="Oval 118">
            <a:hlinkClick r:id="rId13" action="ppaction://hlinksldjump"/>
            <a:extLst>
              <a:ext uri="{FF2B5EF4-FFF2-40B4-BE49-F238E27FC236}">
                <a16:creationId xmlns:a16="http://schemas.microsoft.com/office/drawing/2014/main" id="{157B9FBF-DB2B-4450-9209-6FB86370EF36}"/>
              </a:ext>
            </a:extLst>
          </p:cNvPr>
          <p:cNvSpPr/>
          <p:nvPr/>
        </p:nvSpPr>
        <p:spPr>
          <a:xfrm>
            <a:off x="962665" y="2226067"/>
            <a:ext cx="365282" cy="36673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0" name="Oval 119">
            <a:hlinkClick r:id="rId14" action="ppaction://hlinksldjump"/>
            <a:extLst>
              <a:ext uri="{FF2B5EF4-FFF2-40B4-BE49-F238E27FC236}">
                <a16:creationId xmlns:a16="http://schemas.microsoft.com/office/drawing/2014/main" id="{581C19C9-36C3-4A4B-B76B-C35238C8D92C}"/>
              </a:ext>
            </a:extLst>
          </p:cNvPr>
          <p:cNvSpPr/>
          <p:nvPr/>
        </p:nvSpPr>
        <p:spPr>
          <a:xfrm>
            <a:off x="1153908" y="3200741"/>
            <a:ext cx="365282" cy="36673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36064781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49" fill="hold"/>
                                        <p:tgtEl>
                                          <p:spTgt spid="1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1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1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1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1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1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1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1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1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1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1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1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1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1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8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1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8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1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9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1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0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1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0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1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1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1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1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1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1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8" dur="1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5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2" fill="hold">
                      <p:stCondLst>
                        <p:cond delay="indefinite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1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5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1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6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6" fill="hold">
                      <p:stCondLst>
                        <p:cond delay="indefinite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1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1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0" fill="hold">
                      <p:stCondLst>
                        <p:cond delay="indefinite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1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8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0" dur="1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9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4" fill="hold">
                      <p:stCondLst>
                        <p:cond delay="indefinite"/>
                      </p:stCondLst>
                      <p:childTnLst>
                        <p:par>
                          <p:cTn id="295" fill="hold">
                            <p:stCondLst>
                              <p:cond delay="0"/>
                            </p:stCondLst>
                            <p:childTnLst>
                              <p:par>
                                <p:cTn id="2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7" dur="1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0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1" fill="hold">
                      <p:stCondLst>
                        <p:cond delay="indefinite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4" dur="1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0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8" fill="hold">
                      <p:stCondLst>
                        <p:cond delay="indefinite"/>
                      </p:stCondLst>
                      <p:childTnLst>
                        <p:par>
                          <p:cTn id="309" fill="hold">
                            <p:stCondLst>
                              <p:cond delay="0"/>
                            </p:stCondLst>
                            <p:childTnLst>
                              <p:par>
                                <p:cTn id="3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1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8" dur="1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2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2" fill="hold">
                      <p:stCondLst>
                        <p:cond delay="indefinite"/>
                      </p:stCondLst>
                      <p:childTnLst>
                        <p:par>
                          <p:cTn id="323" fill="hold">
                            <p:stCondLst>
                              <p:cond delay="0"/>
                            </p:stCondLst>
                            <p:childTnLst>
                              <p:par>
                                <p:cTn id="3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5" dur="1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2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9" fill="hold">
                      <p:stCondLst>
                        <p:cond delay="indefinite"/>
                      </p:stCondLst>
                      <p:childTnLst>
                        <p:par>
                          <p:cTn id="330" fill="hold">
                            <p:stCondLst>
                              <p:cond delay="0"/>
                            </p:stCondLst>
                            <p:childTnLst>
                              <p:par>
                                <p:cTn id="3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1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3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6" fill="hold">
                      <p:stCondLst>
                        <p:cond delay="indefinite"/>
                      </p:stCondLst>
                      <p:childTnLst>
                        <p:par>
                          <p:cTn id="337" fill="hold">
                            <p:stCondLst>
                              <p:cond delay="0"/>
                            </p:stCondLst>
                            <p:childTnLst>
                              <p:par>
                                <p:cTn id="3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9" dur="1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3" fill="hold">
                      <p:stCondLst>
                        <p:cond delay="indefinite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1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0" fill="hold">
                      <p:stCondLst>
                        <p:cond delay="indefinite"/>
                      </p:stCondLst>
                      <p:childTnLst>
                        <p:par>
                          <p:cTn id="351" fill="hold">
                            <p:stCondLst>
                              <p:cond delay="0"/>
                            </p:stCondLst>
                            <p:childTnLst>
                              <p:par>
                                <p:cTn id="3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3" dur="1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5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7" presetID="23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8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9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0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61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3" fill="hold">
                      <p:stCondLst>
                        <p:cond delay="0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6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6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6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37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3" dur="30406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audio>
              <p:cMediaNode vol="80000">
                <p:cTn id="37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10"/>
                </p:tgtEl>
              </p:cMediaNode>
            </p:audio>
            <p:audio>
              <p:cMediaNode vol="80000">
                <p:cTn id="3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6"/>
                </p:tgtEl>
              </p:cMediaNode>
            </p:audio>
          </p:childTnLst>
        </p:cTn>
      </p:par>
    </p:tnLst>
    <p:bldLst>
      <p:bldP spid="1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rcRect b="7500"/>
          <a:stretch/>
        </p:blipFill>
        <p:spPr>
          <a:xfrm>
            <a:off x="6800850" y="114300"/>
            <a:ext cx="3086100" cy="2512734"/>
          </a:xfrm>
          <a:prstGeom prst="rect">
            <a:avLst/>
          </a:prstGeom>
        </p:spPr>
      </p:pic>
      <p:pic>
        <p:nvPicPr>
          <p:cNvPr id="11" name="Picture 10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82144" y="2627034"/>
            <a:ext cx="2704407" cy="2852305"/>
          </a:xfrm>
          <a:prstGeom prst="rect">
            <a:avLst/>
          </a:prstGeom>
        </p:spPr>
      </p:pic>
      <p:sp>
        <p:nvSpPr>
          <p:cNvPr id="2" name="Rounded Rectangular Callout 1"/>
          <p:cNvSpPr/>
          <p:nvPr/>
        </p:nvSpPr>
        <p:spPr>
          <a:xfrm>
            <a:off x="457200" y="1021394"/>
            <a:ext cx="6915150" cy="1200696"/>
          </a:xfrm>
          <a:prstGeom prst="wedgeRoundRectCallout">
            <a:avLst>
              <a:gd name="adj1" fmla="val 58549"/>
              <a:gd name="adj2" fmla="val -33222"/>
              <a:gd name="adj3" fmla="val 16667"/>
            </a:avLst>
          </a:prstGeom>
          <a:solidFill>
            <a:srgbClr val="CC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Đọc thuộc lòng hai khổ thơ  đầu bài thơ Bác trống trường?</a:t>
            </a:r>
          </a:p>
        </p:txBody>
      </p:sp>
    </p:spTree>
    <p:extLst>
      <p:ext uri="{BB962C8B-B14F-4D97-AF65-F5344CB8AC3E}">
        <p14:creationId xmlns:p14="http://schemas.microsoft.com/office/powerpoint/2010/main" val="3442745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rcRect b="7500"/>
          <a:stretch/>
        </p:blipFill>
        <p:spPr>
          <a:xfrm>
            <a:off x="6771610" y="-165597"/>
            <a:ext cx="3086100" cy="2512734"/>
          </a:xfrm>
          <a:prstGeom prst="rect">
            <a:avLst/>
          </a:prstGeom>
        </p:spPr>
      </p:pic>
      <p:pic>
        <p:nvPicPr>
          <p:cNvPr id="11" name="Picture 10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82144" y="2627034"/>
            <a:ext cx="2704407" cy="2852305"/>
          </a:xfrm>
          <a:prstGeom prst="rect">
            <a:avLst/>
          </a:prstGeom>
        </p:spPr>
      </p:pic>
      <p:sp>
        <p:nvSpPr>
          <p:cNvPr id="3" name="Oval Callout 2"/>
          <p:cNvSpPr/>
          <p:nvPr/>
        </p:nvSpPr>
        <p:spPr>
          <a:xfrm>
            <a:off x="1917732" y="2796363"/>
            <a:ext cx="6396928" cy="1647818"/>
          </a:xfrm>
          <a:prstGeom prst="wedgeEllipseCallout">
            <a:avLst>
              <a:gd name="adj1" fmla="val -57783"/>
              <a:gd name="adj2" fmla="val 22974"/>
            </a:avLst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Cây bàng già tán lá xòe ra như ô xanh mướt.</a:t>
            </a:r>
          </a:p>
        </p:txBody>
      </p:sp>
      <p:sp>
        <p:nvSpPr>
          <p:cNvPr id="2" name="Rounded Rectangular Callout 1"/>
          <p:cNvSpPr/>
          <p:nvPr/>
        </p:nvSpPr>
        <p:spPr>
          <a:xfrm>
            <a:off x="255182" y="674604"/>
            <a:ext cx="6915150" cy="1534993"/>
          </a:xfrm>
          <a:prstGeom prst="wedgeRoundRectCallout">
            <a:avLst>
              <a:gd name="adj1" fmla="val 58549"/>
              <a:gd name="adj2" fmla="val -33222"/>
              <a:gd name="adj3" fmla="val 16667"/>
            </a:avLst>
          </a:prstGeom>
          <a:solidFill>
            <a:srgbClr val="CC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Cây bàng trông như </a:t>
            </a:r>
          </a:p>
          <a:p>
            <a:pPr algn="ctr"/>
            <a:r>
              <a:rPr lang="en-US" sz="440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thế nào?</a:t>
            </a:r>
          </a:p>
        </p:txBody>
      </p:sp>
    </p:spTree>
    <p:extLst>
      <p:ext uri="{BB962C8B-B14F-4D97-AF65-F5344CB8AC3E}">
        <p14:creationId xmlns:p14="http://schemas.microsoft.com/office/powerpoint/2010/main" val="2194849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rcRect b="7500"/>
          <a:stretch/>
        </p:blipFill>
        <p:spPr>
          <a:xfrm>
            <a:off x="6800850" y="114300"/>
            <a:ext cx="3086100" cy="2512734"/>
          </a:xfrm>
          <a:prstGeom prst="rect">
            <a:avLst/>
          </a:prstGeom>
        </p:spPr>
      </p:pic>
      <p:pic>
        <p:nvPicPr>
          <p:cNvPr id="11" name="Picture 10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82144" y="2627034"/>
            <a:ext cx="2704407" cy="2852305"/>
          </a:xfrm>
          <a:prstGeom prst="rect">
            <a:avLst/>
          </a:prstGeom>
        </p:spPr>
      </p:pic>
      <p:sp>
        <p:nvSpPr>
          <p:cNvPr id="3" name="Oval Callout 2"/>
          <p:cNvSpPr/>
          <p:nvPr/>
        </p:nvSpPr>
        <p:spPr>
          <a:xfrm>
            <a:off x="1917733" y="3033074"/>
            <a:ext cx="6460723" cy="1417006"/>
          </a:xfrm>
          <a:prstGeom prst="wedgeEllipseCallout">
            <a:avLst>
              <a:gd name="adj1" fmla="val -57783"/>
              <a:gd name="adj2" fmla="val 22974"/>
            </a:avLst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Nghe cô giảng bài</a:t>
            </a:r>
          </a:p>
        </p:txBody>
      </p:sp>
      <p:sp>
        <p:nvSpPr>
          <p:cNvPr id="2" name="Rounded Rectangular Callout 1"/>
          <p:cNvSpPr/>
          <p:nvPr/>
        </p:nvSpPr>
        <p:spPr>
          <a:xfrm>
            <a:off x="457200" y="1021394"/>
            <a:ext cx="6915150" cy="1417006"/>
          </a:xfrm>
          <a:prstGeom prst="wedgeRoundRectCallout">
            <a:avLst>
              <a:gd name="adj1" fmla="val 58549"/>
              <a:gd name="adj2" fmla="val -33222"/>
              <a:gd name="adj3" fmla="val 16667"/>
            </a:avLst>
          </a:prstGeom>
          <a:solidFill>
            <a:srgbClr val="CC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Cây bàng ghé cửa lớp làm gì?</a:t>
            </a:r>
          </a:p>
        </p:txBody>
      </p:sp>
    </p:spTree>
    <p:extLst>
      <p:ext uri="{BB962C8B-B14F-4D97-AF65-F5344CB8AC3E}">
        <p14:creationId xmlns:p14="http://schemas.microsoft.com/office/powerpoint/2010/main" val="2812283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418613" y="29788"/>
            <a:ext cx="616293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Quan sát tranh lễ khai giảng năm học</a:t>
            </a:r>
            <a:endParaRPr lang="zh-CN" altLang="en-US" sz="2000" b="1" dirty="0"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167" y="1727791"/>
            <a:ext cx="7956000" cy="3497755"/>
          </a:xfrm>
          <a:prstGeom prst="rect">
            <a:avLst/>
          </a:prstGeom>
        </p:spPr>
      </p:pic>
      <p:sp>
        <p:nvSpPr>
          <p:cNvPr id="5" name="矩形 8">
            <a:extLst>
              <a:ext uri="{FF2B5EF4-FFF2-40B4-BE49-F238E27FC236}">
                <a16:creationId xmlns:a16="http://schemas.microsoft.com/office/drawing/2014/main" id="{CF3D8742-8263-4E82-9E84-E49E3FDD232D}"/>
              </a:ext>
            </a:extLst>
          </p:cNvPr>
          <p:cNvSpPr/>
          <p:nvPr/>
        </p:nvSpPr>
        <p:spPr>
          <a:xfrm>
            <a:off x="245466" y="900404"/>
            <a:ext cx="89977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b. </a:t>
            </a:r>
            <a:r>
              <a:rPr lang="en-US" altLang="zh-CN" sz="24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Trong</a:t>
            </a:r>
            <a:r>
              <a:rPr lang="en-US" altLang="zh-CN" sz="24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4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tranh</a:t>
            </a:r>
            <a:r>
              <a:rPr lang="en-US" altLang="zh-CN" sz="24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4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đồ</a:t>
            </a:r>
            <a:r>
              <a:rPr lang="en-US" altLang="zh-CN" sz="24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4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vật</a:t>
            </a:r>
            <a:r>
              <a:rPr lang="en-US" altLang="zh-CN" sz="24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4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nào</a:t>
            </a:r>
            <a:r>
              <a:rPr lang="en-US" altLang="zh-CN" sz="24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4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quen</a:t>
            </a:r>
            <a:r>
              <a:rPr lang="en-US" altLang="zh-CN" sz="24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4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thuộc</a:t>
            </a:r>
            <a:r>
              <a:rPr lang="en-US" altLang="zh-CN" sz="24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4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với</a:t>
            </a:r>
            <a:r>
              <a:rPr lang="en-US" altLang="zh-CN" sz="24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4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em</a:t>
            </a:r>
            <a:r>
              <a:rPr lang="en-US" altLang="zh-CN" sz="24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4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nhất</a:t>
            </a:r>
            <a:r>
              <a:rPr lang="en-US" altLang="zh-CN" sz="24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4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nó</a:t>
            </a:r>
            <a:r>
              <a:rPr lang="en-US" altLang="zh-CN" sz="24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4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được</a:t>
            </a:r>
            <a:r>
              <a:rPr lang="en-US" altLang="zh-CN" sz="24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4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dùng</a:t>
            </a:r>
            <a:r>
              <a:rPr lang="en-US" altLang="zh-CN" sz="24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4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để</a:t>
            </a:r>
            <a:r>
              <a:rPr lang="en-US" altLang="zh-CN" sz="24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4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làm</a:t>
            </a:r>
            <a:r>
              <a:rPr lang="en-US" altLang="zh-CN" sz="24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4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gì</a:t>
            </a:r>
            <a:r>
              <a:rPr lang="en-US" altLang="zh-CN" sz="24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?</a:t>
            </a:r>
            <a:endParaRPr lang="zh-CN" altLang="en-US" sz="2400" dirty="0"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206978A6-2989-40CB-A815-FE0F3CE5EAE4}"/>
              </a:ext>
            </a:extLst>
          </p:cNvPr>
          <p:cNvSpPr/>
          <p:nvPr/>
        </p:nvSpPr>
        <p:spPr>
          <a:xfrm>
            <a:off x="87292" y="0"/>
            <a:ext cx="422679" cy="400110"/>
          </a:xfrm>
          <a:prstGeom prst="ellipse">
            <a:avLst/>
          </a:prstGeom>
          <a:solidFill>
            <a:srgbClr val="8427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1</a:t>
            </a:r>
          </a:p>
        </p:txBody>
      </p:sp>
      <p:sp>
        <p:nvSpPr>
          <p:cNvPr id="7" name="矩形 8">
            <a:extLst>
              <a:ext uri="{FF2B5EF4-FFF2-40B4-BE49-F238E27FC236}">
                <a16:creationId xmlns:a16="http://schemas.microsoft.com/office/drawing/2014/main" id="{3BD284B9-C89C-4E40-8836-8072616A6EB5}"/>
              </a:ext>
            </a:extLst>
          </p:cNvPr>
          <p:cNvSpPr/>
          <p:nvPr/>
        </p:nvSpPr>
        <p:spPr>
          <a:xfrm>
            <a:off x="149256" y="476074"/>
            <a:ext cx="66768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a. Em </a:t>
            </a:r>
            <a:r>
              <a:rPr lang="en-US" altLang="zh-CN" sz="24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thấy</a:t>
            </a:r>
            <a:r>
              <a:rPr lang="en-US" altLang="zh-CN" sz="24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4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những</a:t>
            </a:r>
            <a:r>
              <a:rPr lang="en-US" altLang="zh-CN" sz="24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4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gì</a:t>
            </a:r>
            <a:r>
              <a:rPr lang="en-US" altLang="zh-CN" sz="24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4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trong</a:t>
            </a:r>
            <a:r>
              <a:rPr lang="en-US" altLang="zh-CN" sz="24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4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tranh</a:t>
            </a:r>
            <a:r>
              <a:rPr lang="en-US" altLang="zh-CN" sz="24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?</a:t>
            </a:r>
            <a:endParaRPr lang="zh-CN" altLang="en-US" sz="2400" dirty="0"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01122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5642" y="0"/>
            <a:ext cx="867707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altLang="zh-CN" sz="2800" b="1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Bác</a:t>
            </a:r>
            <a:r>
              <a:rPr lang="en-GB" altLang="zh-CN" sz="2800" b="1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GB" altLang="zh-CN" sz="2800" b="1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trống</a:t>
            </a:r>
            <a:r>
              <a:rPr lang="en-GB" altLang="zh-CN" sz="2800" b="1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GB" altLang="zh-CN" sz="2800" b="1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trường</a:t>
            </a:r>
            <a:endParaRPr lang="en-US" altLang="zh-CN" sz="2800" b="1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  <a:p>
            <a:pPr lvl="0" algn="just"/>
            <a:r>
              <a:rPr lang="en-US" altLang="zh-CN" sz="28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	</a:t>
            </a:r>
            <a:r>
              <a:rPr lang="en-US" altLang="zh-CN" sz="2800" dirty="0" err="1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Tôi</a:t>
            </a:r>
            <a:r>
              <a:rPr lang="en-US" altLang="zh-CN" sz="28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là</a:t>
            </a:r>
            <a:r>
              <a:rPr lang="en-US" altLang="zh-CN" sz="28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trống</a:t>
            </a:r>
            <a:r>
              <a:rPr lang="en-US" altLang="zh-CN" sz="28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trường</a:t>
            </a:r>
            <a:r>
              <a:rPr lang="en-US" altLang="zh-CN" sz="28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 </a:t>
            </a:r>
            <a:r>
              <a:rPr lang="en-US" altLang="zh-CN" sz="2800" dirty="0" err="1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Thân</a:t>
            </a:r>
            <a:r>
              <a:rPr lang="en-US" altLang="zh-CN" sz="28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hình</a:t>
            </a:r>
            <a:r>
              <a:rPr lang="en-US" altLang="zh-CN" sz="28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tôi</a:t>
            </a:r>
            <a:r>
              <a:rPr lang="en-US" altLang="zh-CN" sz="28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đẫy</a:t>
            </a:r>
            <a:r>
              <a:rPr lang="en-US" altLang="zh-CN" sz="28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đà</a:t>
            </a:r>
            <a:r>
              <a:rPr lang="en-US" altLang="zh-CN" sz="28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, </a:t>
            </a:r>
            <a:r>
              <a:rPr lang="en-US" altLang="zh-CN" sz="2800" dirty="0" err="1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nước</a:t>
            </a:r>
            <a:r>
              <a:rPr lang="en-US" altLang="zh-CN" sz="28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da </a:t>
            </a:r>
            <a:r>
              <a:rPr lang="en-US" altLang="zh-CN" sz="2800" dirty="0" err="1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nâu</a:t>
            </a:r>
            <a:r>
              <a:rPr lang="en-US" altLang="zh-CN" sz="28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bóng</a:t>
            </a:r>
            <a:r>
              <a:rPr lang="en-US" altLang="zh-CN" sz="28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 </a:t>
            </a:r>
            <a:r>
              <a:rPr lang="en-US" altLang="zh-CN" sz="2800" dirty="0" err="1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Học</a:t>
            </a:r>
            <a:r>
              <a:rPr lang="en-US" altLang="zh-CN" sz="28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trò</a:t>
            </a:r>
            <a:r>
              <a:rPr lang="en-US" altLang="zh-CN" sz="28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thường</a:t>
            </a:r>
            <a:r>
              <a:rPr lang="en-US" altLang="zh-CN" sz="28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gọi</a:t>
            </a:r>
            <a:r>
              <a:rPr lang="en-US" altLang="zh-CN" sz="28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tôi</a:t>
            </a:r>
            <a:r>
              <a:rPr lang="en-US" altLang="zh-CN" sz="28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là</a:t>
            </a:r>
            <a:r>
              <a:rPr lang="en-US" altLang="zh-CN" sz="28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bác</a:t>
            </a:r>
            <a:r>
              <a:rPr lang="en-US" altLang="zh-CN" sz="28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trống</a:t>
            </a:r>
            <a:r>
              <a:rPr lang="en-US" altLang="zh-CN" sz="28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 </a:t>
            </a:r>
            <a:r>
              <a:rPr lang="en-US" altLang="zh-CN" sz="2800" dirty="0" err="1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Có</a:t>
            </a:r>
            <a:r>
              <a:rPr lang="en-US" altLang="zh-CN" sz="28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lẽ</a:t>
            </a:r>
            <a:r>
              <a:rPr lang="en-US" altLang="zh-CN" sz="28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vì</a:t>
            </a:r>
            <a:r>
              <a:rPr lang="en-US" altLang="zh-CN" sz="28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err="1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các</a:t>
            </a:r>
            <a:r>
              <a:rPr lang="en-US" altLang="zh-CN" sz="280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bạn </a:t>
            </a:r>
            <a:r>
              <a:rPr lang="en-US" altLang="zh-CN" sz="2800" dirty="0" err="1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thấy</a:t>
            </a:r>
            <a:r>
              <a:rPr lang="en-US" altLang="zh-CN" sz="28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tôi</a:t>
            </a:r>
            <a:r>
              <a:rPr lang="en-US" altLang="zh-CN" sz="28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ở </a:t>
            </a:r>
            <a:r>
              <a:rPr lang="en-US" altLang="zh-CN" sz="2800" dirty="0" err="1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trường</a:t>
            </a:r>
            <a:r>
              <a:rPr lang="en-US" altLang="zh-CN" sz="28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lâu</a:t>
            </a:r>
            <a:r>
              <a:rPr lang="en-US" altLang="zh-CN" sz="28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lắm</a:t>
            </a:r>
            <a:r>
              <a:rPr lang="en-US" altLang="zh-CN" sz="28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rồi</a:t>
            </a:r>
            <a:r>
              <a:rPr lang="en-US" altLang="zh-CN" sz="28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 </a:t>
            </a:r>
            <a:r>
              <a:rPr lang="en-US" altLang="zh-CN" sz="2800" dirty="0" err="1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Chính</a:t>
            </a:r>
            <a:r>
              <a:rPr lang="en-US" altLang="zh-CN" sz="28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tôi</a:t>
            </a:r>
            <a:r>
              <a:rPr lang="en-US" altLang="zh-CN" sz="28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cũng</a:t>
            </a:r>
            <a:r>
              <a:rPr lang="en-US" altLang="zh-CN" sz="28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không</a:t>
            </a:r>
            <a:r>
              <a:rPr lang="en-US" altLang="zh-CN" sz="28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biết</a:t>
            </a:r>
            <a:r>
              <a:rPr lang="en-US" altLang="zh-CN" sz="28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mình</a:t>
            </a:r>
            <a:r>
              <a:rPr lang="en-US" altLang="zh-CN" sz="28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đến</a:t>
            </a:r>
            <a:r>
              <a:rPr lang="en-US" altLang="zh-CN" sz="28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đây</a:t>
            </a:r>
            <a:r>
              <a:rPr lang="en-US" altLang="zh-CN" sz="28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từ</a:t>
            </a:r>
            <a:r>
              <a:rPr lang="en-US" altLang="zh-CN" sz="28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bao</a:t>
            </a:r>
            <a:r>
              <a:rPr lang="en-US" altLang="zh-CN" sz="28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giờ</a:t>
            </a:r>
            <a:r>
              <a:rPr lang="en-US" altLang="zh-CN" sz="28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</a:t>
            </a:r>
          </a:p>
          <a:p>
            <a:pPr lvl="0" algn="just"/>
            <a:r>
              <a:rPr lang="en-US" altLang="zh-CN" sz="28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	</a:t>
            </a:r>
            <a:r>
              <a:rPr lang="en-US" altLang="zh-CN" sz="2800" dirty="0" err="1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Hằng</a:t>
            </a:r>
            <a:r>
              <a:rPr lang="en-US" altLang="zh-CN" sz="28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ngày</a:t>
            </a:r>
            <a:r>
              <a:rPr lang="en-US" altLang="zh-CN" sz="28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, </a:t>
            </a:r>
            <a:r>
              <a:rPr lang="en-US" altLang="zh-CN" sz="2800" dirty="0" err="1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tôi</a:t>
            </a:r>
            <a:r>
              <a:rPr lang="en-US" altLang="zh-CN" sz="28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giúp</a:t>
            </a:r>
            <a:r>
              <a:rPr lang="en-US" altLang="zh-CN" sz="28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học</a:t>
            </a:r>
            <a:r>
              <a:rPr lang="en-US" altLang="zh-CN" sz="28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trò</a:t>
            </a:r>
            <a:r>
              <a:rPr lang="en-US" altLang="zh-CN" sz="28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ra</a:t>
            </a:r>
            <a:r>
              <a:rPr lang="en-US" altLang="zh-CN" sz="28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vào</a:t>
            </a:r>
            <a:r>
              <a:rPr lang="en-US" altLang="zh-CN" sz="28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lớp</a:t>
            </a:r>
            <a:r>
              <a:rPr lang="en-US" altLang="zh-CN" sz="28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đúng</a:t>
            </a:r>
            <a:r>
              <a:rPr lang="en-US" altLang="zh-CN" sz="28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giờ</a:t>
            </a:r>
            <a:r>
              <a:rPr lang="en-US" altLang="zh-CN" sz="28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 </a:t>
            </a:r>
            <a:r>
              <a:rPr lang="en-US" altLang="zh-CN" sz="2800" dirty="0" err="1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Ngày</a:t>
            </a:r>
            <a:r>
              <a:rPr lang="en-US" altLang="zh-CN" sz="28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khai</a:t>
            </a:r>
            <a:r>
              <a:rPr lang="en-US" altLang="zh-CN" sz="28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trường</a:t>
            </a:r>
            <a:r>
              <a:rPr lang="en-US" altLang="zh-CN" sz="28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, </a:t>
            </a:r>
            <a:r>
              <a:rPr lang="en-US" altLang="zh-CN" sz="2800" dirty="0" err="1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tiếng</a:t>
            </a:r>
            <a:r>
              <a:rPr lang="en-US" altLang="zh-CN" sz="28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của</a:t>
            </a:r>
            <a:r>
              <a:rPr lang="en-US" altLang="zh-CN" sz="28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tôi</a:t>
            </a:r>
            <a:r>
              <a:rPr lang="en-US" altLang="zh-CN" sz="28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dõng</a:t>
            </a:r>
            <a:r>
              <a:rPr lang="en-US" altLang="zh-CN" sz="28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dạc</a:t>
            </a:r>
            <a:r>
              <a:rPr lang="en-US" altLang="zh-CN" sz="28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“</a:t>
            </a:r>
            <a:r>
              <a:rPr lang="en-US" altLang="zh-CN" sz="2800" dirty="0" err="1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tùng</a:t>
            </a:r>
            <a:r>
              <a:rPr lang="en-US" altLang="zh-CN" sz="28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… </a:t>
            </a:r>
            <a:r>
              <a:rPr lang="en-US" altLang="zh-CN" sz="2800" dirty="0" err="1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tùng</a:t>
            </a:r>
            <a:r>
              <a:rPr lang="en-US" altLang="zh-CN" sz="28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… </a:t>
            </a:r>
            <a:r>
              <a:rPr lang="en-US" altLang="zh-CN" sz="2800" dirty="0" err="1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tùng</a:t>
            </a:r>
            <a:r>
              <a:rPr lang="en-US" altLang="zh-CN" sz="28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…”, </a:t>
            </a:r>
            <a:r>
              <a:rPr lang="en-US" altLang="zh-CN" sz="2800" dirty="0" err="1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báo</a:t>
            </a:r>
            <a:r>
              <a:rPr lang="en-US" altLang="zh-CN" sz="28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hiệu</a:t>
            </a:r>
            <a:r>
              <a:rPr lang="en-US" altLang="zh-CN" sz="28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một</a:t>
            </a:r>
            <a:r>
              <a:rPr lang="en-US" altLang="zh-CN" sz="28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năm</a:t>
            </a:r>
            <a:r>
              <a:rPr lang="en-US" altLang="zh-CN" sz="28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học</a:t>
            </a:r>
            <a:r>
              <a:rPr lang="en-US" altLang="zh-CN" sz="28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mới</a:t>
            </a:r>
            <a:r>
              <a:rPr lang="en-US" altLang="zh-CN" sz="28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</a:t>
            </a:r>
          </a:p>
          <a:p>
            <a:pPr lvl="0" algn="just"/>
            <a:r>
              <a:rPr lang="en-US" altLang="zh-CN" sz="28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	</a:t>
            </a:r>
            <a:r>
              <a:rPr lang="en-US" altLang="zh-CN" sz="2800" dirty="0" err="1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Bây</a:t>
            </a:r>
            <a:r>
              <a:rPr lang="en-US" altLang="zh-CN" sz="28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giờ</a:t>
            </a:r>
            <a:r>
              <a:rPr lang="en-US" altLang="zh-CN" sz="28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có</a:t>
            </a:r>
            <a:r>
              <a:rPr lang="en-US" altLang="zh-CN" sz="28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thêm</a:t>
            </a:r>
            <a:r>
              <a:rPr lang="en-US" altLang="zh-CN" sz="28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anh</a:t>
            </a:r>
            <a:r>
              <a:rPr lang="en-US" altLang="zh-CN" sz="28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chuông</a:t>
            </a:r>
            <a:r>
              <a:rPr lang="en-US" altLang="zh-CN" sz="28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điện</a:t>
            </a:r>
            <a:r>
              <a:rPr lang="en-US" altLang="zh-CN" sz="28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, </a:t>
            </a:r>
            <a:r>
              <a:rPr lang="en-US" altLang="zh-CN" sz="2800" dirty="0" err="1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thỉnh</a:t>
            </a:r>
            <a:r>
              <a:rPr lang="en-US" altLang="zh-CN" sz="28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thoảng</a:t>
            </a:r>
            <a:r>
              <a:rPr lang="en-US" altLang="zh-CN" sz="28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cũng</a:t>
            </a:r>
            <a:r>
              <a:rPr lang="en-US" altLang="zh-CN" sz="28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“</a:t>
            </a:r>
            <a:r>
              <a:rPr lang="en-US" altLang="zh-CN" sz="2800" dirty="0" err="1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reng</a:t>
            </a:r>
            <a:r>
              <a:rPr lang="en-US" altLang="zh-CN" sz="28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… </a:t>
            </a:r>
            <a:r>
              <a:rPr lang="en-US" altLang="zh-CN" sz="2800" dirty="0" err="1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reng</a:t>
            </a:r>
            <a:r>
              <a:rPr lang="en-US" altLang="zh-CN" sz="28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…</a:t>
            </a:r>
            <a:r>
              <a:rPr lang="en-US" altLang="zh-CN" sz="2800" dirty="0" err="1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reng</a:t>
            </a:r>
            <a:r>
              <a:rPr lang="en-US" altLang="zh-CN" sz="28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…” </a:t>
            </a:r>
            <a:r>
              <a:rPr lang="en-US" altLang="zh-CN" sz="2800" dirty="0" err="1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báo</a:t>
            </a:r>
            <a:r>
              <a:rPr lang="en-US" altLang="zh-CN" sz="28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giờ</a:t>
            </a:r>
            <a:r>
              <a:rPr lang="en-US" altLang="zh-CN" sz="28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học</a:t>
            </a:r>
            <a:r>
              <a:rPr lang="en-US" altLang="zh-CN" sz="28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 </a:t>
            </a:r>
            <a:r>
              <a:rPr lang="en-US" altLang="zh-CN" sz="2800" dirty="0" err="1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Nhưng</a:t>
            </a:r>
            <a:r>
              <a:rPr lang="en-US" altLang="zh-CN" sz="28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tôi</a:t>
            </a:r>
            <a:r>
              <a:rPr lang="en-US" altLang="zh-CN" sz="28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vẫn</a:t>
            </a:r>
            <a:r>
              <a:rPr lang="en-US" altLang="zh-CN" sz="28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là</a:t>
            </a:r>
            <a:r>
              <a:rPr lang="en-US" altLang="zh-CN" sz="28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người</a:t>
            </a:r>
            <a:r>
              <a:rPr lang="en-US" altLang="zh-CN" sz="28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bạn</a:t>
            </a:r>
            <a:r>
              <a:rPr lang="en-US" altLang="zh-CN" sz="28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thân</a:t>
            </a:r>
            <a:r>
              <a:rPr lang="en-US" altLang="zh-CN" sz="28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thiết</a:t>
            </a:r>
            <a:r>
              <a:rPr lang="en-US" altLang="zh-CN" sz="28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của</a:t>
            </a:r>
            <a:r>
              <a:rPr lang="en-US" altLang="zh-CN" sz="28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các</a:t>
            </a:r>
            <a:r>
              <a:rPr lang="en-US" altLang="zh-CN" sz="28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cô</a:t>
            </a:r>
            <a:r>
              <a:rPr lang="en-US" altLang="zh-CN" sz="28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cậu</a:t>
            </a:r>
            <a:r>
              <a:rPr lang="en-US" altLang="zh-CN" sz="28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học</a:t>
            </a:r>
            <a:r>
              <a:rPr lang="en-US" altLang="zh-CN" sz="28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trò</a:t>
            </a:r>
            <a:r>
              <a:rPr lang="en-US" altLang="zh-CN" sz="28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</a:t>
            </a:r>
          </a:p>
          <a:p>
            <a:pPr lvl="0" algn="just"/>
            <a:r>
              <a:rPr lang="en-US" altLang="zh-CN" sz="2800" dirty="0">
                <a:solidFill>
                  <a:srgbClr val="679C3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						</a:t>
            </a:r>
            <a:r>
              <a:rPr lang="en-US" altLang="zh-CN" sz="2800">
                <a:solidFill>
                  <a:srgbClr val="679C3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	   </a:t>
            </a:r>
            <a:r>
              <a:rPr lang="en-US" altLang="zh-CN" sz="280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(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Huy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Bình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)</a:t>
            </a:r>
            <a:endParaRPr lang="zh-CN" altLang="en-US" sz="2800" dirty="0"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pic>
        <p:nvPicPr>
          <p:cNvPr id="3" name="Hành trang số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4133" y="232955"/>
            <a:ext cx="473622" cy="47362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251848" y="4288583"/>
            <a:ext cx="3058937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805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2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30889" y="1648420"/>
            <a:ext cx="3988342" cy="92333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reng</a:t>
            </a:r>
            <a:r>
              <a:rPr lang="en-US" altLang="zh-CN" sz="5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 </a:t>
            </a:r>
            <a:r>
              <a:rPr lang="en-US" altLang="zh-CN" sz="54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reng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40574" y="415963"/>
            <a:ext cx="2968972" cy="92333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en-US" altLang="zh-CN" sz="5400" b="1" dirty="0" err="1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eng</a:t>
            </a:r>
            <a:endParaRPr lang="en-US" sz="5400" b="1" dirty="0">
              <a:solidFill>
                <a:prstClr val="black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D80F27-13F5-4E8C-B837-4053C1E2031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4F4F4"/>
              </a:clrFrom>
              <a:clrTo>
                <a:srgbClr val="F4F4F4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43945" y="1339293"/>
            <a:ext cx="2377042" cy="237704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62C5701-F1BB-402B-8CCF-236A768A989B}"/>
              </a:ext>
            </a:extLst>
          </p:cNvPr>
          <p:cNvSpPr txBox="1"/>
          <p:nvPr/>
        </p:nvSpPr>
        <p:spPr>
          <a:xfrm>
            <a:off x="1230889" y="2880877"/>
            <a:ext cx="3988342" cy="92333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xẻng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F8F639B-52F6-476E-8119-75448C589881}"/>
              </a:ext>
            </a:extLst>
          </p:cNvPr>
          <p:cNvSpPr txBox="1"/>
          <p:nvPr/>
        </p:nvSpPr>
        <p:spPr>
          <a:xfrm>
            <a:off x="1230889" y="4113334"/>
            <a:ext cx="3988342" cy="92333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kẻng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B672B12-553E-4D83-A95B-2A1F37923E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1724" y="1795297"/>
            <a:ext cx="3461483" cy="2318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212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7" ma:contentTypeDescription="Create a new document." ma:contentTypeScope="" ma:versionID="ae27ad75609f560b794f51fe79703aa0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662feb58b47efb0c69aedb5778475eaf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00BBF27-AEA7-4E39-9873-833F6E66B524}">
  <ds:schemaRefs>
    <ds:schemaRef ds:uri="http://schemas.microsoft.com/office/2006/documentManagement/types"/>
    <ds:schemaRef ds:uri="http://www.w3.org/XML/1998/namespace"/>
    <ds:schemaRef ds:uri="http://schemas.openxmlformats.org/package/2006/metadata/core-properties"/>
    <ds:schemaRef ds:uri="2954521b-b4ab-4ce3-8aa8-8bfa99a4c36e"/>
    <ds:schemaRef ds:uri="http://purl.org/dc/elements/1.1/"/>
    <ds:schemaRef ds:uri="http://purl.org/dc/terms/"/>
    <ds:schemaRef ds:uri="http://schemas.microsoft.com/office/infopath/2007/PartnerControls"/>
    <ds:schemaRef ds:uri="http://schemas.microsoft.com/office/2006/metadata/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E9FB348E-5AF4-49FB-8FE5-650F6DA25C7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56F18A0-6FEA-41E4-A1FE-3FCDC3E71B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1577</TotalTime>
  <Words>424</Words>
  <Application>Microsoft Office PowerPoint</Application>
  <PresentationFormat>On-screen Show (16:9)</PresentationFormat>
  <Paragraphs>123</Paragraphs>
  <Slides>24</Slides>
  <Notes>5</Notes>
  <HiddenSlides>0</HiddenSlides>
  <MMClips>9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5" baseType="lpstr">
      <vt:lpstr>HL Hoctro</vt:lpstr>
      <vt:lpstr>HP001 4 hàng</vt:lpstr>
      <vt:lpstr>Arial</vt:lpstr>
      <vt:lpstr>宋体</vt:lpstr>
      <vt:lpstr>Arial-SGK-TV</vt:lpstr>
      <vt:lpstr>Calibri</vt:lpstr>
      <vt:lpstr>Calibri Light</vt:lpstr>
      <vt:lpstr>Times New Roman</vt:lpstr>
      <vt:lpstr>Arial-Rounded</vt:lpstr>
      <vt:lpstr>等线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Admin</cp:lastModifiedBy>
  <cp:revision>91</cp:revision>
  <dcterms:created xsi:type="dcterms:W3CDTF">2020-08-13T09:19:08Z</dcterms:created>
  <dcterms:modified xsi:type="dcterms:W3CDTF">2024-02-27T07:04:08Z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