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308" r:id="rId5"/>
    <p:sldId id="258" r:id="rId6"/>
    <p:sldId id="314" r:id="rId7"/>
    <p:sldId id="315" r:id="rId8"/>
    <p:sldId id="316" r:id="rId9"/>
    <p:sldId id="317" r:id="rId10"/>
    <p:sldId id="318" r:id="rId11"/>
    <p:sldId id="275" r:id="rId12"/>
    <p:sldId id="310" r:id="rId13"/>
    <p:sldId id="294" r:id="rId14"/>
    <p:sldId id="313" r:id="rId15"/>
    <p:sldId id="296" r:id="rId16"/>
    <p:sldId id="295" r:id="rId17"/>
    <p:sldId id="321" r:id="rId18"/>
    <p:sldId id="297" r:id="rId19"/>
    <p:sldId id="279" r:id="rId20"/>
    <p:sldId id="298" r:id="rId21"/>
    <p:sldId id="290" r:id="rId22"/>
    <p:sldId id="292" r:id="rId23"/>
    <p:sldId id="302" r:id="rId24"/>
    <p:sldId id="304" r:id="rId25"/>
    <p:sldId id="305" r:id="rId26"/>
    <p:sldId id="306" r:id="rId27"/>
    <p:sldId id="307" r:id="rId28"/>
    <p:sldId id="320" r:id="rId29"/>
    <p:sldId id="293" r:id="rId30"/>
  </p:sldIdLst>
  <p:sldSz cx="9144000" cy="5143500" type="screen16x9"/>
  <p:notesSz cx="6858000" cy="9144000"/>
  <p:embeddedFontLst>
    <p:embeddedFont>
      <p:font typeface=".VnArial" panose="020B7200000000000000" pitchFamily="34" charset="0"/>
      <p:regular r:id="rId32"/>
      <p:bold r:id="rId33"/>
      <p:italic r:id="rId34"/>
      <p:boldItalic r:id="rId35"/>
    </p:embeddedFont>
    <p:embeddedFont>
      <p:font typeface="Arial-Rounded" panose="020B0500000000000000" charset="0"/>
      <p:regular r:id="rId36"/>
    </p:embeddedFont>
    <p:embeddedFont>
      <p:font typeface="Arial-SGK-TV" pitchFamily="2" charset="0"/>
      <p:regular r:id="rId37"/>
      <p:bold r:id="rId38"/>
      <p:italic r:id="rId39"/>
    </p:embeddedFont>
    <p:embeddedFont>
      <p:font typeface="宋体" panose="02010600030101010101" pitchFamily="2" charset="-122"/>
      <p:regular r:id="rId40"/>
    </p:embeddedFont>
    <p:embeddedFont>
      <p:font typeface="DFPOP1-W9" panose="020B0604020202020204" charset="-128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8"/>
          </p14:sldIdLst>
        </p14:section>
        <p14:section name="Tiết 1" id="{694160BE-F2C5-4F1F-9227-A8A060926D5B}">
          <p14:sldIdLst>
            <p14:sldId id="258"/>
            <p14:sldId id="314"/>
            <p14:sldId id="315"/>
            <p14:sldId id="316"/>
            <p14:sldId id="317"/>
            <p14:sldId id="318"/>
            <p14:sldId id="275"/>
            <p14:sldId id="310"/>
            <p14:sldId id="294"/>
            <p14:sldId id="313"/>
            <p14:sldId id="296"/>
            <p14:sldId id="295"/>
            <p14:sldId id="321"/>
            <p14:sldId id="297"/>
          </p14:sldIdLst>
        </p14:section>
        <p14:section name="Tiết 2" id="{47239A1A-9B72-4DA5-96A7-F8786F163078}">
          <p14:sldIdLst>
            <p14:sldId id="279"/>
            <p14:sldId id="298"/>
            <p14:sldId id="290"/>
            <p14:sldId id="292"/>
            <p14:sldId id="302"/>
            <p14:sldId id="304"/>
            <p14:sldId id="305"/>
            <p14:sldId id="306"/>
            <p14:sldId id="307"/>
            <p14:sldId id="320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FF6600"/>
    <a:srgbClr val="92000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8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4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2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2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0" name="组合 99"/>
          <p:cNvGrpSpPr/>
          <p:nvPr/>
        </p:nvGrpSpPr>
        <p:grpSpPr>
          <a:xfrm>
            <a:off x="2117435" y="3227596"/>
            <a:ext cx="4882718" cy="717165"/>
            <a:chOff x="2281392" y="2727523"/>
            <a:chExt cx="4882718" cy="717165"/>
          </a:xfrm>
        </p:grpSpPr>
        <p:sp>
          <p:nvSpPr>
            <p:cNvPr id="3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bang và lớp 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2" name="文本框 94"/>
            <p:cNvSpPr txBox="1"/>
            <p:nvPr/>
          </p:nvSpPr>
          <p:spPr>
            <a:xfrm>
              <a:off x="2291309" y="274486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bàng và lớp 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3" name="文本框 95"/>
            <p:cNvSpPr txBox="1"/>
            <p:nvPr/>
          </p:nvSpPr>
          <p:spPr>
            <a:xfrm>
              <a:off x="2291308" y="275734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组合 98"/>
          <p:cNvGrpSpPr/>
          <p:nvPr/>
        </p:nvGrpSpPr>
        <p:grpSpPr>
          <a:xfrm>
            <a:off x="3823375" y="2053070"/>
            <a:ext cx="1620957" cy="937395"/>
            <a:chOff x="3295926" y="1813484"/>
            <a:chExt cx="1620957" cy="937395"/>
          </a:xfrm>
        </p:grpSpPr>
        <p:sp>
          <p:nvSpPr>
            <p:cNvPr id="35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6" name="矩形 96"/>
            <p:cNvSpPr/>
            <p:nvPr/>
          </p:nvSpPr>
          <p:spPr>
            <a:xfrm>
              <a:off x="3295926" y="181348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7" name="矩形 97"/>
            <p:cNvSpPr/>
            <p:nvPr/>
          </p:nvSpPr>
          <p:spPr>
            <a:xfrm>
              <a:off x="3295926" y="182754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256FF2D-592A-42FB-9521-D4B3F5AA8243}"/>
              </a:ext>
            </a:extLst>
          </p:cNvPr>
          <p:cNvSpPr/>
          <p:nvPr/>
        </p:nvSpPr>
        <p:spPr>
          <a:xfrm>
            <a:off x="993801" y="1757186"/>
            <a:ext cx="773317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B663C-CE08-42BD-8351-B76A363EDF05}"/>
              </a:ext>
            </a:extLst>
          </p:cNvPr>
          <p:cNvSpPr/>
          <p:nvPr/>
        </p:nvSpPr>
        <p:spPr>
          <a:xfrm>
            <a:off x="1798097" y="2132870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565638-4019-4535-9EA7-A8F444C5C6D4}"/>
              </a:ext>
            </a:extLst>
          </p:cNvPr>
          <p:cNvSpPr/>
          <p:nvPr/>
        </p:nvSpPr>
        <p:spPr>
          <a:xfrm>
            <a:off x="6182255" y="3199670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1251766"/>
            <a:ext cx="9311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mướt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: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Rất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trông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thích</a:t>
            </a:r>
            <a:r>
              <a:rPr lang="en-GB" altLang="zh-CN" sz="2800" b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mắt</a:t>
            </a:r>
            <a:endParaRPr lang="en-US" altLang="zh-CN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1836541"/>
            <a:ext cx="8067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Tưng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bừng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: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Nhộn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nhịp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2800" b="1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r>
              <a:rPr lang="en-GB" altLang="zh-CN" sz="2800" b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vẻ</a:t>
            </a:r>
            <a:endParaRPr lang="en-US" altLang="zh-CN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: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tạo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thành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GB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cái</a:t>
            </a:r>
            <a:r>
              <a:rPr lang="en-GB" altLang="zh-CN" sz="2800" b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tán</a:t>
            </a:r>
            <a:endParaRPr lang="en-US" altLang="zh-CN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08434D8C-0053-40E4-B82C-BBA763190381}"/>
              </a:ext>
            </a:extLst>
          </p:cNvPr>
          <p:cNvSpPr/>
          <p:nvPr/>
        </p:nvSpPr>
        <p:spPr>
          <a:xfrm>
            <a:off x="462773" y="156628"/>
            <a:ext cx="2429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Giải nghĩa từ</a:t>
            </a:r>
            <a:endParaRPr lang="en-US" altLang="zh-CN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3416320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tuần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GB" altLang="zh-CN" sz="2400" dirty="0">
              <a:ln w="0"/>
              <a:solidFill>
                <a:srgbClr val="7030A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endParaRPr lang="en-GB" altLang="zh-CN" sz="2400" dirty="0">
              <a:ln w="0"/>
              <a:solidFill>
                <a:srgbClr val="7030A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đùa</a:t>
            </a:r>
            <a:endParaRPr lang="en-GB" altLang="zh-CN" sz="2400" dirty="0">
              <a:ln w="0"/>
              <a:solidFill>
                <a:srgbClr val="7030A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ngơ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trở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lại</a:t>
            </a:r>
            <a:endParaRPr lang="en-GB" altLang="zh-CN" sz="2400" dirty="0">
              <a:ln w="0"/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tưng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bừng</a:t>
            </a:r>
            <a:endParaRPr lang="en-GB" altLang="zh-CN" sz="2400" dirty="0">
              <a:ln w="0"/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mừng</a:t>
            </a:r>
            <a:endParaRPr lang="en-GB" altLang="zh-CN" sz="2400" dirty="0">
              <a:ln w="0"/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Vẫy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chào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GB" altLang="zh-CN" sz="240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en-GB" altLang="zh-CN" sz="2400" dirty="0">
              <a:ln w="0"/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838" y="60779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endParaRPr lang="en-US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3241147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Bên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học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Có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già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Tán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lá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xòe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ra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Như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xanh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mướt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ghé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lớp</a:t>
              </a:r>
              <a:endParaRPr lang="en-GB" altLang="zh-CN" sz="24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Nghe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cô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giảng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bài</a:t>
              </a:r>
              <a:endParaRPr lang="en-GB" altLang="zh-CN" sz="24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Mỗi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buổi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sớm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mai</a:t>
              </a:r>
              <a:endParaRPr lang="en-GB" altLang="zh-CN" sz="24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Quên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ngày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mưa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nắng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3416320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tuần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GB" altLang="zh-CN" sz="2400" dirty="0">
              <a:ln w="0"/>
              <a:solidFill>
                <a:srgbClr val="7030A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endParaRPr lang="en-GB" altLang="zh-CN" sz="2400" dirty="0">
              <a:ln w="0"/>
              <a:solidFill>
                <a:srgbClr val="7030A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đùa</a:t>
            </a:r>
            <a:endParaRPr lang="en-GB" altLang="zh-CN" sz="2400" dirty="0">
              <a:ln w="0"/>
              <a:solidFill>
                <a:srgbClr val="7030A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ngơ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trở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lại</a:t>
            </a:r>
            <a:endParaRPr lang="en-GB" altLang="zh-CN" sz="2400" dirty="0">
              <a:ln w="0"/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tưng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bừng</a:t>
            </a:r>
            <a:endParaRPr lang="en-GB" altLang="zh-CN" sz="2400" dirty="0">
              <a:ln w="0"/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mừng</a:t>
            </a:r>
            <a:endParaRPr lang="en-GB" altLang="zh-CN" sz="2400" dirty="0">
              <a:ln w="0"/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Vẫy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chào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1838" y="60779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endParaRPr lang="en-US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3241147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Bên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học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Có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già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Tán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lá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xòe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ra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Như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xanh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mướt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ghé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lớp</a:t>
              </a:r>
              <a:endParaRPr lang="en-GB" altLang="zh-CN" sz="24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Nghe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cô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giảng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bài</a:t>
              </a:r>
              <a:endParaRPr lang="en-GB" altLang="zh-CN" sz="24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Mỗi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buổi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sớm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mai</a:t>
              </a:r>
              <a:endParaRPr lang="en-GB" altLang="zh-CN" sz="24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Quên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ngày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mưa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nắng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9900" y="1472998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21688" y="18623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38112" y="3287980"/>
            <a:ext cx="516424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52700" y="3677362"/>
            <a:ext cx="516424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32180" y="3310839"/>
            <a:ext cx="67902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32180" y="3654502"/>
            <a:ext cx="67902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5712" y="2946255"/>
            <a:ext cx="516424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96324" y="4043884"/>
            <a:ext cx="670076" cy="58066"/>
          </a:xfrm>
          <a:prstGeom prst="rect">
            <a:avLst/>
          </a:prstGeom>
          <a:solidFill>
            <a:srgbClr val="679C3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113478" y="1078680"/>
            <a:ext cx="648122" cy="45719"/>
          </a:xfrm>
          <a:prstGeom prst="rect">
            <a:avLst/>
          </a:prstGeom>
          <a:solidFill>
            <a:srgbClr val="679C3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3.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cuối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dòng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cùng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vần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với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nhau</a:t>
            </a:r>
            <a:endParaRPr lang="en-US" altLang="zh-CN" sz="24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723645" y="973704"/>
            <a:ext cx="24195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4000" b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già </a:t>
            </a:r>
            <a:r>
              <a:rPr lang="en-GB" altLang="zh-CN" sz="4000" b="1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– </a:t>
            </a:r>
            <a:r>
              <a:rPr lang="en-GB" altLang="zh-CN" sz="4000" b="1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GB" altLang="zh-CN" sz="4000" b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41B388B9-37F5-402E-A670-F6D333C061BC}"/>
              </a:ext>
            </a:extLst>
          </p:cNvPr>
          <p:cNvSpPr/>
          <p:nvPr/>
        </p:nvSpPr>
        <p:spPr>
          <a:xfrm>
            <a:off x="1723645" y="1811308"/>
            <a:ext cx="3833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4000" b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 </a:t>
            </a:r>
            <a:r>
              <a:rPr lang="en-GB" altLang="zh-CN" sz="4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– </a:t>
            </a:r>
            <a:r>
              <a:rPr lang="en-GB" altLang="zh-CN" sz="4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mai</a:t>
            </a:r>
            <a:r>
              <a:rPr lang="en-GB" altLang="zh-CN" sz="4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000" b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– lại</a:t>
            </a:r>
            <a:endParaRPr lang="en-GB" altLang="zh-CN" sz="4000" b="1">
              <a:solidFill>
                <a:schemeClr val="accent5">
                  <a:lumMod val="50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7291E284-9922-4A02-B4FE-17457A941EEF}"/>
              </a:ext>
            </a:extLst>
          </p:cNvPr>
          <p:cNvSpPr/>
          <p:nvPr/>
        </p:nvSpPr>
        <p:spPr>
          <a:xfrm>
            <a:off x="1723645" y="2624307"/>
            <a:ext cx="33244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4000" b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nắng – vắng 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24271951-D4FC-4456-8534-E2C39F3EF88D}"/>
              </a:ext>
            </a:extLst>
          </p:cNvPr>
          <p:cNvSpPr/>
          <p:nvPr/>
        </p:nvSpPr>
        <p:spPr>
          <a:xfrm>
            <a:off x="1723645" y="3437306"/>
            <a:ext cx="3641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4000" b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bừng </a:t>
            </a:r>
            <a:r>
              <a:rPr lang="en-GB" altLang="zh-CN" sz="4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– </a:t>
            </a:r>
            <a:r>
              <a:rPr lang="en-GB" altLang="zh-CN" sz="40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mừng</a:t>
            </a:r>
            <a:r>
              <a:rPr lang="en-GB" altLang="zh-CN" sz="4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endParaRPr lang="en-US" altLang="zh-CN" sz="40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76727" y="379406"/>
            <a:ext cx="7171636" cy="4764094"/>
            <a:chOff x="957480" y="207055"/>
            <a:chExt cx="7171636" cy="476409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957480" y="207055"/>
              <a:ext cx="71716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a.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Trong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khổ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thơ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đầu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cây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bàng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như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thế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nào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?</a:t>
              </a:r>
              <a:endParaRPr lang="zh-CN" altLang="en-US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1023687" y="822451"/>
              <a:ext cx="61213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b.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Cây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bàng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ghé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cửa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lớp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để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làm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gì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?</a:t>
              </a:r>
              <a:endParaRPr lang="zh-CN" altLang="en-US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1023687" y="1352770"/>
              <a:ext cx="63234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c.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Thứ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hai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lớp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học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thế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800" dirty="0" err="1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nào</a:t>
              </a:r>
              <a:r>
                <a:rPr lang="en-US" altLang="zh-CN" sz="2800" dirty="0">
                  <a:ln w="0"/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?</a:t>
              </a:r>
              <a:endParaRPr lang="zh-CN" altLang="en-US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5724" y="1875990"/>
              <a:ext cx="3994880" cy="3095159"/>
            </a:xfrm>
            <a:prstGeom prst="rect">
              <a:avLst/>
            </a:prstGeom>
          </p:spPr>
        </p:pic>
      </p:grpSp>
      <p:sp>
        <p:nvSpPr>
          <p:cNvPr id="7" name="矩形 8">
            <a:extLst>
              <a:ext uri="{FF2B5EF4-FFF2-40B4-BE49-F238E27FC236}">
                <a16:creationId xmlns:a16="http://schemas.microsoft.com/office/drawing/2014/main" id="{662D3A2C-E579-48D0-9502-CEAC42232D63}"/>
              </a:ext>
            </a:extLst>
          </p:cNvPr>
          <p:cNvSpPr/>
          <p:nvPr/>
        </p:nvSpPr>
        <p:spPr>
          <a:xfrm>
            <a:off x="1" y="44199"/>
            <a:ext cx="2977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4. Trả lời câu hỏi</a:t>
            </a:r>
            <a:endParaRPr lang="en-US" altLang="zh-CN" sz="24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21185" y="1228615"/>
            <a:ext cx="8921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GB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GB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trồng</a:t>
            </a:r>
            <a:r>
              <a:rPr lang="en-GB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lang="en-GB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GB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già</a:t>
            </a:r>
            <a:r>
              <a:rPr lang="en-GB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GB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GB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r>
              <a:rPr lang="en-GB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tốt</a:t>
            </a:r>
            <a:r>
              <a:rPr lang="en-GB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2800" dirty="0">
              <a:ln w="0"/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732898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thế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nào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dirty="0">
              <a:ln w="0"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5D4FE23F-BC87-4DFB-82E1-2AB1E32AE525}"/>
              </a:ext>
            </a:extLst>
          </p:cNvPr>
          <p:cNvSpPr/>
          <p:nvPr/>
        </p:nvSpPr>
        <p:spPr>
          <a:xfrm>
            <a:off x="315398" y="2250008"/>
            <a:ext cx="9132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ghé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nghe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giáo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giảng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2800" dirty="0">
              <a:ln w="0"/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C17F1171-7EAE-4999-ABDC-36A26C52C275}"/>
              </a:ext>
            </a:extLst>
          </p:cNvPr>
          <p:cNvSpPr/>
          <p:nvPr/>
        </p:nvSpPr>
        <p:spPr>
          <a:xfrm>
            <a:off x="0" y="1753063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ghé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dirty="0">
              <a:ln w="0"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1B2B9D9A-3579-4347-B94D-206959BB5E39}"/>
              </a:ext>
            </a:extLst>
          </p:cNvPr>
          <p:cNvSpPr/>
          <p:nvPr/>
        </p:nvSpPr>
        <p:spPr>
          <a:xfrm>
            <a:off x="14969" y="2818174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280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hai,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thế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nào</a:t>
            </a:r>
            <a:r>
              <a:rPr lang="en-US" altLang="zh-CN" sz="2800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dirty="0">
              <a:ln w="0"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332751F0-1C87-42DE-B108-4E8D942C718B}"/>
              </a:ext>
            </a:extLst>
          </p:cNvPr>
          <p:cNvSpPr/>
          <p:nvPr/>
        </p:nvSpPr>
        <p:spPr>
          <a:xfrm>
            <a:off x="315398" y="3341394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hai,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nhộn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nhịp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vẻ</a:t>
            </a:r>
            <a:r>
              <a:rPr lang="en-US" altLang="zh-CN" sz="2800" dirty="0">
                <a:ln w="0"/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2800" dirty="0">
              <a:ln w="0"/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3B747E-C094-4EE6-834A-F6CB415F1B5A}"/>
              </a:ext>
            </a:extLst>
          </p:cNvPr>
          <p:cNvSpPr/>
          <p:nvPr/>
        </p:nvSpPr>
        <p:spPr>
          <a:xfrm>
            <a:off x="3079663" y="164732"/>
            <a:ext cx="2977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4.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Trả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lời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hỏi</a:t>
            </a:r>
            <a:endParaRPr lang="en-US" altLang="zh-CN" sz="24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1301" y="980553"/>
            <a:ext cx="3151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Bên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endParaRPr lang="en-GB" altLang="zh-CN" sz="2400" dirty="0">
              <a:ln w="0"/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già</a:t>
            </a:r>
            <a:endParaRPr lang="en-GB" altLang="zh-CN" sz="2400" dirty="0">
              <a:ln w="0"/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xòe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endParaRPr lang="en-GB" altLang="zh-CN" sz="2400" dirty="0">
              <a:ln w="0"/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ô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mướt</a:t>
            </a:r>
            <a:endParaRPr lang="en-GB" altLang="zh-CN" sz="2400" dirty="0">
              <a:ln w="0"/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/>
            <a:endParaRPr lang="en-GB" altLang="zh-CN" sz="2400" dirty="0">
              <a:ln w="0"/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ghé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endParaRPr lang="en-GB" altLang="zh-CN" sz="2400" dirty="0">
              <a:ln w="0"/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Nghe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giảng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endParaRPr lang="en-GB" altLang="zh-CN" sz="2400" dirty="0">
              <a:ln w="0"/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Mỗi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buổi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sớm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mai</a:t>
            </a:r>
            <a:endParaRPr lang="en-GB" altLang="zh-CN" sz="2400" dirty="0">
              <a:ln w="0"/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Quên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mưa</a:t>
            </a:r>
            <a:r>
              <a:rPr lang="en-GB" altLang="zh-CN" sz="2400" dirty="0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nắng</a:t>
            </a:r>
            <a:endParaRPr lang="en-GB" altLang="zh-CN" sz="2400" dirty="0">
              <a:ln w="0"/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1596" y="2805517"/>
            <a:ext cx="1125312" cy="47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7785" y="3973046"/>
            <a:ext cx="1495372" cy="442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9995" y="1816637"/>
            <a:ext cx="97528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2524" y="1053054"/>
            <a:ext cx="122892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92198" y="-55644"/>
            <a:ext cx="7308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5. Học thuộc lòng hai khổ thơ đầu</a:t>
            </a:r>
            <a:endParaRPr lang="en-US" altLang="zh-CN" sz="280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4542" y="460140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GB" altLang="zh-CN" sz="2400" b="1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GB" altLang="zh-CN" sz="2400" b="1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GB" altLang="zh-CN" sz="2400" b="1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GB" altLang="zh-CN" sz="2400" b="1" dirty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endParaRPr lang="en-US" b="1" dirty="0">
              <a:ln w="0"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0896" y="1343295"/>
            <a:ext cx="1514047" cy="5084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5067" y="2194250"/>
            <a:ext cx="145026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0030" y="3218090"/>
            <a:ext cx="1284274" cy="4796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0030" y="3618291"/>
            <a:ext cx="1469859" cy="3925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3706" y="1045137"/>
            <a:ext cx="136130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4274" y="1452053"/>
            <a:ext cx="136130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54274" y="1775267"/>
            <a:ext cx="136130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842" y="2139651"/>
            <a:ext cx="136130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45605" y="2923708"/>
            <a:ext cx="136130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31546" y="3096328"/>
            <a:ext cx="1420733" cy="5129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18600" y="3561712"/>
            <a:ext cx="1496975" cy="497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84715" y="3946858"/>
            <a:ext cx="19030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878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62836" y="-155590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6309" y="1931668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 và khởi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3795" y="906436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07" y="214010"/>
            <a:ext cx="5992441" cy="32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14563" y="3425363"/>
            <a:ext cx="253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 bóng đá</a:t>
            </a:r>
            <a:endParaRPr lang="en-US" altLang="zh-CN" sz="320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5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học</a:t>
            </a:r>
            <a:endParaRPr lang="en-US" altLang="zh-CN" sz="320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7" y="80456"/>
            <a:ext cx="5982712" cy="34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1499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Bể bơi</a:t>
            </a:r>
            <a:endParaRPr lang="en-US" altLang="zh-CN" sz="320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86" y="141153"/>
            <a:ext cx="6866815" cy="33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17" y="243800"/>
            <a:ext cx="6619875" cy="337185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790828" y="3615650"/>
            <a:ext cx="48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trưng bày tranh</a:t>
            </a:r>
            <a:endParaRPr lang="en-US" altLang="zh-CN" sz="320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Vườn cây</a:t>
            </a:r>
            <a:endParaRPr lang="en-US" altLang="zh-CN" sz="320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16" y="207118"/>
            <a:ext cx="5560877" cy="3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3FCE1-C974-4345-B8EC-D36B23D5E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999350" y="-501782"/>
            <a:ext cx="5109037" cy="611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5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0"/>
            <a:ext cx="6857999" cy="5143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1198" y="509369"/>
            <a:ext cx="4069402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al" panose="020B7200000000000000" pitchFamily="34" charset="0"/>
              </a:rPr>
              <a:t>VƯỢT CHƯƠNG 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43400" y="5453744"/>
            <a:ext cx="4572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6450" y="545374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74"/>
            <a:ext cx="6857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-62074"/>
            <a:ext cx="6857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03" y="4271544"/>
            <a:ext cx="924629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3400" y="52577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0646" y="5257799"/>
            <a:ext cx="4572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1600" y="219530"/>
            <a:ext cx="64293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cho lớp vẽ gì?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71600" y="1533978"/>
            <a:ext cx="6429375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cho lớp vẽ những gì yêu thích.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-1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85" y="4228845"/>
            <a:ext cx="559005" cy="55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3400" y="5257799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7168" y="5233305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71600" y="219530"/>
            <a:ext cx="64293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của bạn nhỏ có mấy tổ?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0" y="1533978"/>
            <a:ext cx="6429375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tổ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7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7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0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36" y="4129892"/>
            <a:ext cx="1078986" cy="85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3400" y="5453742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46822" y="5453742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71600" y="219530"/>
            <a:ext cx="64293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đặt tên bức tranh của mình là gì?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0" y="1533978"/>
            <a:ext cx="6429375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yêu thương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1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62" y="4169182"/>
            <a:ext cx="997388" cy="846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3400" y="5453742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06850" y="5433855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71600" y="219530"/>
            <a:ext cx="64293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được treo ở đâu?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0" y="1533978"/>
            <a:ext cx="6429375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treo ở góc sáng tạo của lớp.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499" y="542261"/>
            <a:ext cx="4408960" cy="460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0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vẽ</a:t>
            </a:r>
            <a:r>
              <a:rPr lang="en-US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US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này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GB" altLang="zh-CN" sz="24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GB" altLang="zh-CN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4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BD300-7CFC-4796-B8DF-16FC87EE9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842" y="1307806"/>
            <a:ext cx="4770981" cy="27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r>
                <a:rPr lang="en-GB" altLang="zh-CN" sz="2400" dirty="0">
                  <a:ln w="0"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</a:endParaRPr>
            </a:p>
          </p:txBody>
        </p:sp>
      </p:grp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1610" y="3933509"/>
            <a:ext cx="42929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www.w3.org/XML/1998/namespace"/>
    <ds:schemaRef ds:uri="2954521b-b4ab-4ce3-8aa8-8bfa99a4c36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790</TotalTime>
  <Words>746</Words>
  <Application>Microsoft Office PowerPoint</Application>
  <PresentationFormat>On-screen Show (16:9)</PresentationFormat>
  <Paragraphs>185</Paragraphs>
  <Slides>26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华康少女文字W5</vt:lpstr>
      <vt:lpstr>.VnArial</vt:lpstr>
      <vt:lpstr>Arial-Rounded</vt:lpstr>
      <vt:lpstr>Arial</vt:lpstr>
      <vt:lpstr>Arial-SGK-TV</vt:lpstr>
      <vt:lpstr>宋体</vt:lpstr>
      <vt:lpstr>DFPOP1-W9</vt:lpstr>
      <vt:lpstr>Times New Roman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74</cp:revision>
  <dcterms:created xsi:type="dcterms:W3CDTF">2020-08-13T09:19:08Z</dcterms:created>
  <dcterms:modified xsi:type="dcterms:W3CDTF">2024-02-27T01:56:12Z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