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0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309" r:id="rId13"/>
    <p:sldId id="310" r:id="rId14"/>
    <p:sldId id="263" r:id="rId15"/>
    <p:sldId id="266" r:id="rId16"/>
    <p:sldId id="268" r:id="rId17"/>
    <p:sldId id="265" r:id="rId18"/>
    <p:sldId id="267" r:id="rId19"/>
    <p:sldId id="270" r:id="rId20"/>
    <p:sldId id="271" r:id="rId21"/>
    <p:sldId id="272" r:id="rId22"/>
    <p:sldId id="273" r:id="rId23"/>
    <p:sldId id="274" r:id="rId24"/>
    <p:sldId id="277" r:id="rId25"/>
    <p:sldId id="275" r:id="rId26"/>
    <p:sldId id="311" r:id="rId27"/>
    <p:sldId id="312" r:id="rId28"/>
    <p:sldId id="307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imSun" panose="02010600030101010101" pitchFamily="2" charset="-122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Microsoft YaHei" panose="020B0503020204020204" pitchFamily="34" charset="-122"/>
      <p:regular r:id="rId46"/>
      <p:bold r:id="rId47"/>
    </p:embeddedFont>
    <p:embeddedFont>
      <p:font typeface="Arial-SGK-TV" pitchFamily="2" charset="0"/>
      <p:regular r:id="rId48"/>
      <p:bold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46F4-325F-4709-9344-25986B75E1D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A20ED-8278-402B-AB77-9D16DA7A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217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2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2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6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4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0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7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9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-186"/>
            <a:ext cx="12180559" cy="6858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312544" y="4162490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526860" y="5436408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6067612"/>
            <a:ext cx="9144000" cy="790575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989143" y="2852812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</a:rPr>
              <a:t>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496530" y="302798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1371655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1344569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2. SỐ?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63372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67" t="5940" b="8667"/>
          <a:stretch/>
        </p:blipFill>
        <p:spPr>
          <a:xfrm>
            <a:off x="1045029" y="0"/>
            <a:ext cx="9437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33">
        <p14:flash/>
      </p:transition>
    </mc:Choice>
    <mc:Fallback xmlns="">
      <p:transition spd="slow" advClick="0" advTm="70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Bạch</a:t>
            </a:r>
            <a:r>
              <a:rPr lang="en-US" sz="3600" dirty="0"/>
              <a:t> </a:t>
            </a:r>
            <a:r>
              <a:rPr lang="en-US" sz="3600" dirty="0" err="1"/>
              <a:t>Tuyết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smtClean="0"/>
              <a:t>ta.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70">
        <p14:reveal/>
      </p:transition>
    </mc:Choice>
    <mc:Fallback xmlns="">
      <p:transition spd="slow" advClick="0" advTm="5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24"/>
    </mc:Choice>
    <mc:Fallback xmlns="">
      <p:transition spd="slow" advClick="0" advTm="142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độc</a:t>
            </a:r>
            <a:r>
              <a:rPr lang="en-US" sz="3600" dirty="0"/>
              <a:t>. </a:t>
            </a:r>
            <a:r>
              <a:rPr lang="en-US" sz="3600" dirty="0" err="1"/>
              <a:t>Ngươi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 smtClean="0"/>
              <a:t>đi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79">
        <p15:prstTrans prst="curtains"/>
      </p:transition>
    </mc:Choice>
    <mc:Fallback xmlns="">
      <p:transition spd="slow" advTm="9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3019" objId="16"/>
        <p14:stopEvt time="5669" objId="1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A. &lt;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B. 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&gt;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6057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1720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5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3628" y="663167"/>
            <a:ext cx="620486" cy="5765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&lt;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6057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1720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3628" y="663167"/>
            <a:ext cx="620486" cy="5765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383" y="1538067"/>
            <a:ext cx="8257736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&lt;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6057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1720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3628" y="663167"/>
            <a:ext cx="620486" cy="5765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216" y="68760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005" y="56093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9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3627" y="663167"/>
            <a:ext cx="861377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&gt;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6057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4045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3627" y="663167"/>
            <a:ext cx="751115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=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216" y="708974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006" y="545842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3628" y="663167"/>
            <a:ext cx="783772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&lt;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216" y="708974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4045" y="679023"/>
            <a:ext cx="70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3628" y="663167"/>
            <a:ext cx="783772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=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67" t="5940" b="8667"/>
          <a:stretch/>
        </p:blipFill>
        <p:spPr>
          <a:xfrm>
            <a:off x="1045029" y="0"/>
            <a:ext cx="9437914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49885" y="1730829"/>
            <a:ext cx="457201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&lt;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12028" y="2993572"/>
            <a:ext cx="457201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" name="Oval 4"/>
          <p:cNvSpPr/>
          <p:nvPr/>
        </p:nvSpPr>
        <p:spPr>
          <a:xfrm>
            <a:off x="7249885" y="2993572"/>
            <a:ext cx="457201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6" name="Oval 5"/>
          <p:cNvSpPr/>
          <p:nvPr/>
        </p:nvSpPr>
        <p:spPr>
          <a:xfrm>
            <a:off x="2525487" y="4201886"/>
            <a:ext cx="838200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249885" y="4256315"/>
            <a:ext cx="838200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7287" y="4855029"/>
            <a:ext cx="838200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708573" y="4735286"/>
            <a:ext cx="838200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505" r="7870" b="51001"/>
          <a:stretch/>
        </p:blipFill>
        <p:spPr>
          <a:xfrm>
            <a:off x="261258" y="195942"/>
            <a:ext cx="11560629" cy="6513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32913" y="1904999"/>
            <a:ext cx="729343" cy="5551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586446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 4: SỐ?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3" y="4005943"/>
            <a:ext cx="880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vi-VN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7771" y="402045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743" y="403497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723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47086" y="402045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16343" y="40059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291" y="4869529"/>
            <a:ext cx="827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táo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4405" y="486952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891" y="489855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6628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38234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07491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3261" y="40064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87232" y="402877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4405" y="486952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6628" y="486952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6766" r="6786" b="26890"/>
          <a:stretch/>
        </p:blipFill>
        <p:spPr>
          <a:xfrm>
            <a:off x="0" y="24435"/>
            <a:ext cx="11201400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295401" y="1604434"/>
            <a:ext cx="10081684" cy="25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HƯỚNG DẪN HỌC SINH 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LÀM BÀI TẬP TOÁN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Trang </a:t>
            </a:r>
            <a:r>
              <a:rPr lang="vi-VN" sz="53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25,26</a:t>
            </a:r>
            <a:endParaRPr lang="en-US" sz="53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19977"/>
            <a:ext cx="6955851" cy="68779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929339" y="141186"/>
            <a:ext cx="6303232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10004" y="3562790"/>
              <a:ext cx="2019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Huy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Anh</a:t>
              </a:r>
              <a:r>
                <a:rPr lang="en-US" dirty="0">
                  <a:solidFill>
                    <a:schemeClr val="bg1"/>
                  </a:solidFill>
                </a:rPr>
                <a:t> - </a:t>
              </a:r>
              <a:r>
                <a:rPr lang="en-US" dirty="0" err="1">
                  <a:solidFill>
                    <a:schemeClr val="bg1"/>
                  </a:solidFill>
                </a:rPr>
                <a:t>vinh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Anh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Trọng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Gia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Bảo</a:t>
              </a:r>
              <a:r>
                <a:rPr lang="en-US" dirty="0">
                  <a:solidFill>
                    <a:srgbClr val="FF0000"/>
                  </a:solidFill>
                </a:rPr>
                <a:t> - </a:t>
              </a:r>
              <a:r>
                <a:rPr lang="en-US" dirty="0" err="1">
                  <a:solidFill>
                    <a:srgbClr val="FF0000"/>
                  </a:solidFill>
                </a:rPr>
                <a:t>Vy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456693"/>
              <a:ext cx="2019117" cy="689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Duy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–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Sơn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20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80882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Bảo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032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Mỹ</a:t>
              </a:r>
              <a:r>
                <a:rPr lang="en-US" dirty="0"/>
                <a:t> Chi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94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Diệp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8305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4314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Hà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0163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3109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Hân</a:t>
              </a:r>
              <a:r>
                <a:rPr lang="en-US" dirty="0"/>
                <a:t> - </a:t>
              </a:r>
              <a:r>
                <a:rPr lang="en-US" dirty="0" err="1"/>
                <a:t>Trâm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Kim Dung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Đình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Duy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Bảo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Thanh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Hằng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FF"/>
                  </a:solidFill>
                </a:rPr>
                <a:t>Khải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dirty="0" err="1">
                  <a:solidFill>
                    <a:srgbClr val="FF00FF"/>
                  </a:solidFill>
                </a:rPr>
                <a:t>Hưng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Hưng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Huy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Ngọc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Khánh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</a:rPr>
                <a:t>Đình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Khôi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4" y="18775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Limh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63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Minh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289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Đức</a:t>
              </a:r>
              <a:r>
                <a:rPr lang="en-US" dirty="0"/>
                <a:t> Minh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804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Khải</a:t>
              </a:r>
              <a:r>
                <a:rPr lang="en-US" dirty="0">
                  <a:solidFill>
                    <a:schemeClr val="bg1"/>
                  </a:solidFill>
                </a:rPr>
                <a:t> Nam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1147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Phương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Nhi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510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1109" y="13550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Khuê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6533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98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Nam </a:t>
              </a:r>
              <a:r>
                <a:rPr lang="en-US" dirty="0" err="1">
                  <a:solidFill>
                    <a:schemeClr val="bg1"/>
                  </a:solidFill>
                </a:rPr>
                <a:t>Phong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Thiên</a:t>
              </a:r>
              <a:r>
                <a:rPr lang="en-US" dirty="0"/>
                <a:t> </a:t>
              </a:r>
              <a:r>
                <a:rPr lang="en-US" dirty="0" err="1"/>
                <a:t>Phú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Gia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Quân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Thanh</a:t>
              </a:r>
              <a:r>
                <a:rPr lang="en-US" dirty="0"/>
                <a:t> </a:t>
              </a:r>
              <a:r>
                <a:rPr lang="en-US" dirty="0" err="1"/>
                <a:t>Sơn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Bình</a:t>
              </a:r>
              <a:r>
                <a:rPr lang="en-US" dirty="0"/>
                <a:t> An - </a:t>
              </a:r>
              <a:r>
                <a:rPr lang="en-US" dirty="0" err="1"/>
                <a:t>Trúc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Hoài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" action="ppaction://noaction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</a:p>
        </p:txBody>
      </p:sp>
      <p:sp>
        <p:nvSpPr>
          <p:cNvPr id="3" name="5-Point Star 2">
            <a:hlinkClick r:id="rId10" action="ppaction://hlinksldjump"/>
          </p:cNvPr>
          <p:cNvSpPr/>
          <p:nvPr/>
        </p:nvSpPr>
        <p:spPr>
          <a:xfrm>
            <a:off x="381000" y="6102957"/>
            <a:ext cx="413657" cy="352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11" action="ppaction://hlinksldjump"/>
          </p:cNvPr>
          <p:cNvSpPr/>
          <p:nvPr/>
        </p:nvSpPr>
        <p:spPr>
          <a:xfrm>
            <a:off x="1130446" y="6102957"/>
            <a:ext cx="323612" cy="356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>
            <a:hlinkClick r:id="rId12" action="ppaction://hlinksldjump"/>
          </p:cNvPr>
          <p:cNvSpPr/>
          <p:nvPr/>
        </p:nvSpPr>
        <p:spPr>
          <a:xfrm>
            <a:off x="1810741" y="6216419"/>
            <a:ext cx="324841" cy="23881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22857" b="41164"/>
          <a:stretch>
            <a:fillRect/>
          </a:stretch>
        </p:blipFill>
        <p:spPr>
          <a:xfrm>
            <a:off x="1001486" y="595086"/>
            <a:ext cx="10109427" cy="54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57354" b="8360"/>
          <a:stretch>
            <a:fillRect/>
          </a:stretch>
        </p:blipFill>
        <p:spPr>
          <a:xfrm>
            <a:off x="624114" y="696687"/>
            <a:ext cx="10798629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20952" b="33968"/>
          <a:stretch>
            <a:fillRect/>
          </a:stretch>
        </p:blipFill>
        <p:spPr>
          <a:xfrm>
            <a:off x="1117600" y="725714"/>
            <a:ext cx="10406743" cy="52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 rotWithShape="1">
          <a:blip r:embed="rId2"/>
          <a:srcRect t="65397" b="9304"/>
          <a:stretch/>
        </p:blipFill>
        <p:spPr>
          <a:xfrm>
            <a:off x="261257" y="820059"/>
            <a:ext cx="11745686" cy="51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485" y="2064211"/>
            <a:ext cx="42672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2…. 3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3….2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3218" y="2196301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&lt;    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18701" y="3497942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&gt;</a:t>
            </a:r>
            <a:endParaRPr lang="vi-VN" sz="3200" b="1" dirty="0"/>
          </a:p>
        </p:txBody>
      </p:sp>
      <p:sp>
        <p:nvSpPr>
          <p:cNvPr id="6" name="Up Arrow 5">
            <a:hlinkClick r:id="rId2" action="ppaction://hlinksldjump"/>
          </p:cNvPr>
          <p:cNvSpPr/>
          <p:nvPr/>
        </p:nvSpPr>
        <p:spPr>
          <a:xfrm>
            <a:off x="9884229" y="5225143"/>
            <a:ext cx="595085" cy="493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88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943" y="2292810"/>
            <a:ext cx="42672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4….4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9….9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8685" y="2481942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3199" y="3788227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6" name="Up Arrow 5">
            <a:hlinkClick r:id="rId2" action="ppaction://hlinksldjump"/>
          </p:cNvPr>
          <p:cNvSpPr/>
          <p:nvPr/>
        </p:nvSpPr>
        <p:spPr>
          <a:xfrm>
            <a:off x="8766629" y="4499429"/>
            <a:ext cx="551542" cy="6676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6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6429" y="2260153"/>
            <a:ext cx="42672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 &lt; 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 &gt;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6713" y="2395630"/>
            <a:ext cx="711200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84685" y="3700657"/>
            <a:ext cx="711200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endParaRPr lang="vi-VN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808688" y="2395630"/>
            <a:ext cx="3077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10, 9, 8, 7, 6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8431" y="3700656"/>
            <a:ext cx="3077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0, 1, 2, 3, 4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5383" y="1538067"/>
            <a:ext cx="8257736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203982" y="178693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88590" y="2504050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8714" y="2504050"/>
            <a:ext cx="3080824" cy="2616591"/>
            <a:chOff x="6914270" y="2180489"/>
            <a:chExt cx="3080824" cy="2616591"/>
          </a:xfrm>
        </p:grpSpPr>
        <p:grpSp>
          <p:nvGrpSpPr>
            <p:cNvPr id="18" name="Group 17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271" y="5233182"/>
            <a:ext cx="7166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2646" y="1643577"/>
            <a:ext cx="1552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4333" y="5233182"/>
            <a:ext cx="6963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7142" y="5008492"/>
            <a:ext cx="101237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 =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987142" y="5120641"/>
            <a:ext cx="940190" cy="9035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392</Words>
  <Application>Microsoft Office PowerPoint</Application>
  <PresentationFormat>Widescreen</PresentationFormat>
  <Paragraphs>141</Paragraphs>
  <Slides>34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等线</vt:lpstr>
      <vt:lpstr>Times New Roman</vt:lpstr>
      <vt:lpstr>Calibri Light</vt:lpstr>
      <vt:lpstr>Calibri</vt:lpstr>
      <vt:lpstr>SimSun</vt:lpstr>
      <vt:lpstr>Tahoma</vt:lpstr>
      <vt:lpstr>Microsoft YaHei</vt:lpstr>
      <vt:lpstr>Arial-SGK-TV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Han</cp:lastModifiedBy>
  <cp:revision>29</cp:revision>
  <dcterms:created xsi:type="dcterms:W3CDTF">2018-04-07T23:14:01Z</dcterms:created>
  <dcterms:modified xsi:type="dcterms:W3CDTF">2021-10-13T06:58:44Z</dcterms:modified>
</cp:coreProperties>
</file>