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291" r:id="rId3"/>
    <p:sldId id="256" r:id="rId4"/>
    <p:sldId id="257" r:id="rId5"/>
    <p:sldId id="302" r:id="rId6"/>
    <p:sldId id="259" r:id="rId7"/>
    <p:sldId id="265" r:id="rId8"/>
    <p:sldId id="266" r:id="rId9"/>
    <p:sldId id="260" r:id="rId10"/>
    <p:sldId id="267" r:id="rId11"/>
    <p:sldId id="268" r:id="rId12"/>
    <p:sldId id="269" r:id="rId13"/>
    <p:sldId id="279" r:id="rId14"/>
    <p:sldId id="270" r:id="rId15"/>
    <p:sldId id="295" r:id="rId16"/>
    <p:sldId id="304" r:id="rId17"/>
    <p:sldId id="305" r:id="rId18"/>
    <p:sldId id="282" r:id="rId19"/>
    <p:sldId id="283" r:id="rId20"/>
    <p:sldId id="296" r:id="rId21"/>
    <p:sldId id="284" r:id="rId22"/>
    <p:sldId id="285" r:id="rId23"/>
    <p:sldId id="297" r:id="rId24"/>
    <p:sldId id="288" r:id="rId25"/>
    <p:sldId id="289" r:id="rId26"/>
    <p:sldId id="290" r:id="rId27"/>
    <p:sldId id="300" r:id="rId28"/>
    <p:sldId id="301" r:id="rId29"/>
    <p:sldId id="298" r:id="rId30"/>
    <p:sldId id="293" r:id="rId3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15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064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  <a:t>15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046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0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B040483-38E5-403A-80C3-F6C2573ACD1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87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52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" y="-140"/>
            <a:ext cx="9135419" cy="51436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6984408" y="3121868"/>
            <a:ext cx="1042988" cy="15430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145145" y="4077306"/>
            <a:ext cx="1185863" cy="5000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1143000" y="4550710"/>
            <a:ext cx="6858000" cy="592931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991857" y="2139609"/>
            <a:ext cx="3049715" cy="730550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6" tIns="34228" rIns="68456" bIns="34228" anchor="ctr"/>
          <a:lstStyle/>
          <a:p>
            <a:pPr algn="ctr" defTabSz="912495">
              <a:defRPr/>
            </a:pPr>
            <a:r>
              <a:rPr lang="en-US" altLang="zh-CN" sz="2475" b="1" dirty="0">
                <a:solidFill>
                  <a:srgbClr val="FF0000"/>
                </a:solidFill>
              </a:rPr>
              <a:t>TOÁN LỚP 1</a:t>
            </a:r>
            <a:endParaRPr lang="zh-CN" altLang="en-US" sz="2475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20724" y="2457793"/>
            <a:ext cx="3138122" cy="2384403"/>
          </a:xfrm>
          <a:prstGeom prst="rect">
            <a:avLst/>
          </a:prstGeom>
          <a:noFill/>
        </p:spPr>
        <p:txBody>
          <a:bodyPr spcFirstLastPara="1" wrap="none" lIns="68456" tIns="34228" rIns="68456" bIns="34228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36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623801" y="227099"/>
            <a:ext cx="3785829" cy="32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364" tIns="25716" rIns="51364" bIns="2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371"/>
            <a:r>
              <a:rPr lang="en-US" altLang="zh-CN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941316" y="1028742"/>
            <a:ext cx="5150798" cy="3641264"/>
          </a:xfrm>
          <a:prstGeom prst="rect">
            <a:avLst/>
          </a:prstGeom>
        </p:spPr>
        <p:txBody>
          <a:bodyPr spcFirstLastPara="1" wrap="none" lIns="51364" tIns="25716" rIns="51364" bIns="2571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371"/>
            <a:r>
              <a:rPr lang="en-US" sz="2025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72" y="1173657"/>
            <a:ext cx="1296960" cy="2426745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566">
            <a:off x="1008427" y="2086400"/>
            <a:ext cx="1296960" cy="24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2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06339"/>
            <a:ext cx="4824536" cy="4010270"/>
          </a:xfrm>
        </p:spPr>
      </p:pic>
      <p:sp>
        <p:nvSpPr>
          <p:cNvPr id="6" name="Rounded Rectangle 5"/>
          <p:cNvSpPr/>
          <p:nvPr/>
        </p:nvSpPr>
        <p:spPr>
          <a:xfrm>
            <a:off x="4427984" y="3363838"/>
            <a:ext cx="151216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</a:rPr>
              <a:t>6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9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39256"/>
            <a:ext cx="4597160" cy="3904702"/>
          </a:xfrm>
        </p:spPr>
      </p:pic>
      <p:sp>
        <p:nvSpPr>
          <p:cNvPr id="6" name="Rounded Rectangle 5"/>
          <p:cNvSpPr/>
          <p:nvPr/>
        </p:nvSpPr>
        <p:spPr>
          <a:xfrm>
            <a:off x="4572000" y="3071816"/>
            <a:ext cx="1440160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solidFill>
                  <a:srgbClr val="0070C0"/>
                </a:solidFill>
              </a:rPr>
              <a:t>4</a:t>
            </a:r>
            <a:endParaRPr lang="en-US" sz="55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1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39256"/>
            <a:ext cx="4597160" cy="3904702"/>
          </a:xfrm>
        </p:spPr>
      </p:pic>
      <p:sp>
        <p:nvSpPr>
          <p:cNvPr id="6" name="Rounded Rectangle 5"/>
          <p:cNvSpPr/>
          <p:nvPr/>
        </p:nvSpPr>
        <p:spPr>
          <a:xfrm>
            <a:off x="4572000" y="3071816"/>
            <a:ext cx="1440160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solidFill>
                  <a:srgbClr val="0070C0"/>
                </a:solidFill>
              </a:rPr>
              <a:t>8</a:t>
            </a:r>
            <a:endParaRPr lang="en-US" sz="5500" b="1" dirty="0">
              <a:solidFill>
                <a:srgbClr val="0070C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000496" y="1142990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4357686" y="1857370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6072198" y="1142990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6500826" y="1857370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911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97" y="483518"/>
            <a:ext cx="4352562" cy="3960439"/>
          </a:xfrm>
        </p:spPr>
      </p:pic>
      <p:sp>
        <p:nvSpPr>
          <p:cNvPr id="6" name="Rounded Rectangle 5"/>
          <p:cNvSpPr/>
          <p:nvPr/>
        </p:nvSpPr>
        <p:spPr>
          <a:xfrm>
            <a:off x="4512002" y="3219822"/>
            <a:ext cx="1368152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solidFill>
                  <a:schemeClr val="tx1"/>
                </a:solidFill>
              </a:rPr>
              <a:t>8</a:t>
            </a:r>
            <a:endParaRPr lang="en-US" sz="55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97" y="635918"/>
            <a:ext cx="4352562" cy="3960439"/>
          </a:xfrm>
        </p:spPr>
      </p:pic>
      <p:sp>
        <p:nvSpPr>
          <p:cNvPr id="7" name="Oval 6"/>
          <p:cNvSpPr/>
          <p:nvPr/>
        </p:nvSpPr>
        <p:spPr>
          <a:xfrm>
            <a:off x="4000496" y="1714494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4357686" y="1785932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6215074" y="1428742"/>
            <a:ext cx="142876" cy="1428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5929322" y="1142990"/>
            <a:ext cx="1000132" cy="1357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6572264" y="1357304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6286512" y="2071684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6500826" y="1714494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/>
          <p:cNvSpPr txBox="1"/>
          <p:nvPr/>
        </p:nvSpPr>
        <p:spPr>
          <a:xfrm>
            <a:off x="5072066" y="3500444"/>
            <a:ext cx="571504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9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228357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83518"/>
            <a:ext cx="4352562" cy="3960439"/>
          </a:xfrm>
        </p:spPr>
      </p:pic>
      <p:sp>
        <p:nvSpPr>
          <p:cNvPr id="7" name="Oval 6"/>
          <p:cNvSpPr/>
          <p:nvPr/>
        </p:nvSpPr>
        <p:spPr>
          <a:xfrm>
            <a:off x="4000496" y="1714494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6274310" y="1568768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6215074" y="1428742"/>
            <a:ext cx="142876" cy="1428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6572264" y="1357304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6286512" y="2071684"/>
            <a:ext cx="142876" cy="1428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/>
          <p:cNvSpPr txBox="1"/>
          <p:nvPr/>
        </p:nvSpPr>
        <p:spPr>
          <a:xfrm>
            <a:off x="4902670" y="3359482"/>
            <a:ext cx="7112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9</a:t>
            </a:r>
            <a:endParaRPr lang="vi-VN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3517884" y="929509"/>
            <a:ext cx="1108099" cy="144479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40512" y="1178032"/>
            <a:ext cx="148543" cy="1463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/>
          <p:cNvSpPr/>
          <p:nvPr/>
        </p:nvSpPr>
        <p:spPr>
          <a:xfrm>
            <a:off x="3677092" y="1547368"/>
            <a:ext cx="148543" cy="1463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/>
          <p:cNvSpPr/>
          <p:nvPr/>
        </p:nvSpPr>
        <p:spPr>
          <a:xfrm>
            <a:off x="4140512" y="1556792"/>
            <a:ext cx="148543" cy="1463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3677092" y="1914543"/>
            <a:ext cx="148543" cy="1463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4140512" y="1935552"/>
            <a:ext cx="148543" cy="1463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3651464" y="1170735"/>
            <a:ext cx="148543" cy="1463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/>
          <p:cNvSpPr/>
          <p:nvPr/>
        </p:nvSpPr>
        <p:spPr>
          <a:xfrm>
            <a:off x="5761816" y="1037656"/>
            <a:ext cx="1049392" cy="131217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210623" y="1578717"/>
            <a:ext cx="148543" cy="1463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28"/>
          <p:cNvSpPr/>
          <p:nvPr/>
        </p:nvSpPr>
        <p:spPr>
          <a:xfrm>
            <a:off x="6433450" y="1243923"/>
            <a:ext cx="148543" cy="1463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29"/>
          <p:cNvSpPr/>
          <p:nvPr/>
        </p:nvSpPr>
        <p:spPr>
          <a:xfrm>
            <a:off x="6012160" y="1919691"/>
            <a:ext cx="148543" cy="1463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230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5981" y="2228859"/>
            <a:ext cx="5429108" cy="857228"/>
          </a:xfrm>
          <a:prstGeom prst="rect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2192436709"/>
      </p:ext>
    </p:extLst>
  </p:cSld>
  <p:clrMapOvr>
    <a:masterClrMapping/>
  </p:clrMapOvr>
  <p:transition>
    <p:wipe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's Your Name- (Super Simple Puppets version)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32"/>
            <a:ext cx="2157888" cy="291904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30" y="7465"/>
            <a:ext cx="3857620" cy="2838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71750"/>
            <a:ext cx="4725059" cy="2438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660" y="-35413"/>
            <a:ext cx="2758962" cy="2143122"/>
          </a:xfrm>
          <a:prstGeom prst="rect">
            <a:avLst/>
          </a:prstGeom>
        </p:spPr>
      </p:pic>
      <p:pic>
        <p:nvPicPr>
          <p:cNvPr id="10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99403" y="2088646"/>
            <a:ext cx="344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0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74" y="1131590"/>
            <a:ext cx="6429388" cy="26431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7774"/>
            <a:ext cx="5525271" cy="2232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96" y="545534"/>
            <a:ext cx="2886562" cy="2242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0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1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5486"/>
            <a:ext cx="4725059" cy="2438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49" y="2427734"/>
            <a:ext cx="552527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99976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Bài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5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6508" y="2211710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MẤY VÀ MẤY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1)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40" y="1851670"/>
            <a:ext cx="7435078" cy="2930295"/>
          </a:xfrm>
        </p:spPr>
      </p:pic>
      <p:pic>
        <p:nvPicPr>
          <p:cNvPr id="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8"/>
          <p:cNvGrpSpPr/>
          <p:nvPr/>
        </p:nvGrpSpPr>
        <p:grpSpPr>
          <a:xfrm>
            <a:off x="1475656" y="758798"/>
            <a:ext cx="6719114" cy="720080"/>
            <a:chOff x="827584" y="1491630"/>
            <a:chExt cx="6719114" cy="720080"/>
          </a:xfrm>
        </p:grpSpPr>
        <p:sp>
          <p:nvSpPr>
            <p:cNvPr id="10" name="Oval 9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7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(to,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32058"/>
            <a:ext cx="7717754" cy="3555916"/>
          </a:xfrm>
        </p:spPr>
      </p:pic>
      <p:sp>
        <p:nvSpPr>
          <p:cNvPr id="6" name="Oval 5"/>
          <p:cNvSpPr/>
          <p:nvPr/>
        </p:nvSpPr>
        <p:spPr>
          <a:xfrm>
            <a:off x="3779912" y="2211710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3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89828" y="2809152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3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779912" y="2803475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5948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Đếm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cá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sắc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32058"/>
            <a:ext cx="7717754" cy="3555916"/>
          </a:xfrm>
        </p:spPr>
      </p:pic>
      <p:sp>
        <p:nvSpPr>
          <p:cNvPr id="6" name="Oval 5"/>
          <p:cNvSpPr/>
          <p:nvPr/>
        </p:nvSpPr>
        <p:spPr>
          <a:xfrm>
            <a:off x="3779912" y="2211710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3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89828" y="2809152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3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779912" y="2803475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289828" y="3431993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2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809975" y="3428815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2</a:t>
            </a:r>
            <a:endParaRPr lang="en-US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2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44" y="1118838"/>
            <a:ext cx="7179582" cy="3857685"/>
          </a:xfrm>
        </p:spPr>
      </p:pic>
      <p:pic>
        <p:nvPicPr>
          <p:cNvPr id="5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/>
          <p:nvPr/>
        </p:nvGrpSpPr>
        <p:grpSpPr>
          <a:xfrm>
            <a:off x="1331640" y="398758"/>
            <a:ext cx="6719114" cy="720080"/>
            <a:chOff x="827584" y="1491630"/>
            <a:chExt cx="6719114" cy="720080"/>
          </a:xfrm>
        </p:grpSpPr>
        <p:sp>
          <p:nvSpPr>
            <p:cNvPr id="7" name="Oval 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732240" y="3690321"/>
            <a:ext cx="301548" cy="3268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4762" y="3622286"/>
            <a:ext cx="428880" cy="4283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9384" y="3574187"/>
            <a:ext cx="465604" cy="428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3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83742" y="3588730"/>
            <a:ext cx="494188" cy="428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3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0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99542"/>
            <a:ext cx="7579225" cy="3672408"/>
          </a:xfrm>
        </p:spPr>
      </p:pic>
      <p:sp>
        <p:nvSpPr>
          <p:cNvPr id="6" name="Rounded Rectangle 5"/>
          <p:cNvSpPr/>
          <p:nvPr/>
        </p:nvSpPr>
        <p:spPr>
          <a:xfrm>
            <a:off x="2123728" y="2355726"/>
            <a:ext cx="72008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2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96336" y="2355726"/>
            <a:ext cx="72008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2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19872" y="2355726"/>
            <a:ext cx="72008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00192" y="2355726"/>
            <a:ext cx="72008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9362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411510"/>
            <a:ext cx="7560841" cy="4032448"/>
          </a:xfrm>
        </p:spPr>
      </p:pic>
      <p:sp>
        <p:nvSpPr>
          <p:cNvPr id="6" name="Rounded Rectangle 5"/>
          <p:cNvSpPr/>
          <p:nvPr/>
        </p:nvSpPr>
        <p:spPr>
          <a:xfrm>
            <a:off x="2195736" y="2283718"/>
            <a:ext cx="576064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1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68344" y="2283718"/>
            <a:ext cx="576064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1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19872" y="2283718"/>
            <a:ext cx="576064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00192" y="2294073"/>
            <a:ext cx="576064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465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5" y="921259"/>
            <a:ext cx="8497888" cy="2597801"/>
          </a:xfrm>
        </p:spPr>
      </p:pic>
      <p:sp>
        <p:nvSpPr>
          <p:cNvPr id="6" name="Rounded Rectangle 5"/>
          <p:cNvSpPr/>
          <p:nvPr/>
        </p:nvSpPr>
        <p:spPr>
          <a:xfrm>
            <a:off x="1115616" y="133123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52320" y="1324154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10988" y="2526563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45815" y="2526563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71678" y="2526563"/>
            <a:ext cx="57606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592" y="345889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1: (32)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10020" y="3507854"/>
            <a:ext cx="720080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9435" y="4500351"/>
            <a:ext cx="57460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99388" y="4500234"/>
            <a:ext cx="57460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1" name="Straight Arrow Connector 20"/>
          <p:cNvCxnSpPr>
            <a:endCxn id="20" idx="0"/>
          </p:cNvCxnSpPr>
          <p:nvPr/>
        </p:nvCxnSpPr>
        <p:spPr>
          <a:xfrm>
            <a:off x="3904941" y="4120850"/>
            <a:ext cx="281748" cy="3793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353431" y="4144496"/>
            <a:ext cx="264209" cy="355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283691" y="3507854"/>
            <a:ext cx="720080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53106" y="4500351"/>
            <a:ext cx="57460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73059" y="4500234"/>
            <a:ext cx="57460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6" name="Straight Arrow Connector 25"/>
          <p:cNvCxnSpPr>
            <a:endCxn id="25" idx="0"/>
          </p:cNvCxnSpPr>
          <p:nvPr/>
        </p:nvCxnSpPr>
        <p:spPr>
          <a:xfrm>
            <a:off x="5778612" y="4120850"/>
            <a:ext cx="281748" cy="3793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227102" y="4144496"/>
            <a:ext cx="264209" cy="355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47"/>
          <a:stretch/>
        </p:blipFill>
        <p:spPr>
          <a:xfrm>
            <a:off x="251520" y="1203599"/>
            <a:ext cx="8497888" cy="1656184"/>
          </a:xfrm>
        </p:spPr>
      </p:pic>
      <p:sp>
        <p:nvSpPr>
          <p:cNvPr id="6" name="Rounded Rectangle 5"/>
          <p:cNvSpPr/>
          <p:nvPr/>
        </p:nvSpPr>
        <p:spPr>
          <a:xfrm>
            <a:off x="1115616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24328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592" y="345889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1: (32)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627784" y="1779662"/>
            <a:ext cx="504056" cy="2880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6" t="32823" r="65665" b="53318"/>
          <a:stretch/>
        </p:blipFill>
        <p:spPr>
          <a:xfrm>
            <a:off x="2627784" y="1787392"/>
            <a:ext cx="448483" cy="280302"/>
          </a:xfrm>
        </p:spPr>
      </p:pic>
      <p:sp>
        <p:nvSpPr>
          <p:cNvPr id="14" name="Oval 13"/>
          <p:cNvSpPr/>
          <p:nvPr/>
        </p:nvSpPr>
        <p:spPr>
          <a:xfrm>
            <a:off x="2338289" y="764179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622765" y="818372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115616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24328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194273" y="2947405"/>
            <a:ext cx="720080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3688" y="3939902"/>
            <a:ext cx="57460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83641" y="3939785"/>
            <a:ext cx="57460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0" name="Straight Arrow Connector 19"/>
          <p:cNvCxnSpPr>
            <a:endCxn id="18" idx="0"/>
          </p:cNvCxnSpPr>
          <p:nvPr/>
        </p:nvCxnSpPr>
        <p:spPr>
          <a:xfrm>
            <a:off x="2689194" y="3560401"/>
            <a:ext cx="281748" cy="3793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137684" y="3584047"/>
            <a:ext cx="264209" cy="355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067944" y="2947405"/>
            <a:ext cx="720080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37359" y="3939902"/>
            <a:ext cx="57460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57312" y="3939785"/>
            <a:ext cx="57460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7" name="Straight Arrow Connector 26"/>
          <p:cNvCxnSpPr>
            <a:endCxn id="26" idx="0"/>
          </p:cNvCxnSpPr>
          <p:nvPr/>
        </p:nvCxnSpPr>
        <p:spPr>
          <a:xfrm>
            <a:off x="4562865" y="3560401"/>
            <a:ext cx="281748" cy="3793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011355" y="3584047"/>
            <a:ext cx="264209" cy="355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053283" y="3003798"/>
            <a:ext cx="720080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22698" y="3996295"/>
            <a:ext cx="57460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542651" y="3996178"/>
            <a:ext cx="57460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2" name="Straight Arrow Connector 31"/>
          <p:cNvCxnSpPr>
            <a:endCxn id="31" idx="0"/>
          </p:cNvCxnSpPr>
          <p:nvPr/>
        </p:nvCxnSpPr>
        <p:spPr>
          <a:xfrm>
            <a:off x="6548204" y="3616794"/>
            <a:ext cx="281748" cy="3793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996694" y="3640440"/>
            <a:ext cx="264209" cy="355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1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-0.13642 L 0.23836 -0.13642 C 0.33593 -0.13642 0.4559 -0.09907 0.4559 -0.06852 L 0.4559 -0.0006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16" grpId="0" animBg="1"/>
      <p:bldP spid="17" grpId="0" animBg="1"/>
      <p:bldP spid="4" grpId="0" animBg="1"/>
      <p:bldP spid="12" grpId="0" animBg="1"/>
      <p:bldP spid="18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4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" y="-1337"/>
            <a:ext cx="9139880" cy="5144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0261" y="1371601"/>
            <a:ext cx="6222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HỌC KẾT THÚC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CÁC CON CHĂM NGOAN HỌC GIỎI</a:t>
            </a:r>
          </a:p>
        </p:txBody>
      </p:sp>
    </p:spTree>
    <p:extLst>
      <p:ext uri="{BB962C8B-B14F-4D97-AF65-F5344CB8AC3E}">
        <p14:creationId xmlns:p14="http://schemas.microsoft.com/office/powerpoint/2010/main" val="34938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31926" y="1563638"/>
            <a:ext cx="659954" cy="31117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5536" y="1096065"/>
            <a:ext cx="4344006" cy="2476846"/>
            <a:chOff x="395536" y="1096065"/>
            <a:chExt cx="4344006" cy="24768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096065"/>
              <a:ext cx="4344006" cy="247684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123799" y="2629090"/>
              <a:ext cx="792088" cy="8640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08603" y="3523632"/>
            <a:ext cx="6480720" cy="951970"/>
            <a:chOff x="971600" y="3453305"/>
            <a:chExt cx="6480720" cy="9519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453305"/>
              <a:ext cx="6480720" cy="95197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992579" y="3713266"/>
              <a:ext cx="432048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39542" y="1121495"/>
            <a:ext cx="4220509" cy="2451416"/>
            <a:chOff x="5220072" y="1108780"/>
            <a:chExt cx="4220509" cy="24514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1108780"/>
              <a:ext cx="4220509" cy="245141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6516216" y="2629090"/>
              <a:ext cx="648072" cy="8640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3062643" y="2578786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</a:rPr>
              <a:t>3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035686" y="2677403"/>
            <a:ext cx="648072" cy="864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</a:rPr>
              <a:t>2</a:t>
            </a:r>
            <a:endParaRPr lang="en-US" sz="5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31926" y="1563638"/>
            <a:ext cx="659954" cy="31117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5536" y="1096065"/>
            <a:ext cx="4344006" cy="2476846"/>
            <a:chOff x="395536" y="1096065"/>
            <a:chExt cx="4344006" cy="24768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096065"/>
              <a:ext cx="4344006" cy="247684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123799" y="2629090"/>
              <a:ext cx="792088" cy="8640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08603" y="3523632"/>
            <a:ext cx="6480720" cy="951970"/>
            <a:chOff x="971600" y="3453305"/>
            <a:chExt cx="6480720" cy="9519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453305"/>
              <a:ext cx="6480720" cy="95197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992579" y="3713266"/>
              <a:ext cx="432048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39542" y="1121495"/>
            <a:ext cx="4220509" cy="2451416"/>
            <a:chOff x="5220072" y="1108780"/>
            <a:chExt cx="4220509" cy="24514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1108780"/>
              <a:ext cx="4220509" cy="245141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6516216" y="2629090"/>
              <a:ext cx="648072" cy="8640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/>
          <p:cNvSpPr/>
          <p:nvPr/>
        </p:nvSpPr>
        <p:spPr>
          <a:xfrm>
            <a:off x="2831926" y="1563638"/>
            <a:ext cx="687917" cy="3111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3" t="18183" r="27646" b="67847"/>
          <a:stretch/>
        </p:blipFill>
        <p:spPr>
          <a:xfrm>
            <a:off x="2923274" y="1563638"/>
            <a:ext cx="582587" cy="2880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5696" y="3651870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00891" y="3618883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35686" y="3675581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47864" y="2859782"/>
            <a:ext cx="360040" cy="453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79702" y="2835015"/>
            <a:ext cx="360040" cy="453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661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2778 L 0.08299 0.01327 C 0.10052 0.02253 0.12656 0.02809 0.15364 0.02809 C 0.18472 0.02809 0.20937 0.02253 0.22691 0.01327 L 0.31007 -0.02778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9" grpId="0" animBg="1"/>
      <p:bldP spid="20" grpId="0" animBg="1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646"/>
            <a:ext cx="9144000" cy="216734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71600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</a:rPr>
              <a:t>2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740352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7744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</a:rPr>
              <a:t>2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46769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184" y="2999390"/>
            <a:ext cx="648072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1630"/>
            <a:ext cx="8566685" cy="2028951"/>
          </a:xfrm>
        </p:spPr>
      </p:pic>
      <p:sp>
        <p:nvSpPr>
          <p:cNvPr id="9" name="Rounded Rectangle 8"/>
          <p:cNvSpPr/>
          <p:nvPr/>
        </p:nvSpPr>
        <p:spPr>
          <a:xfrm>
            <a:off x="1115616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</a:rPr>
              <a:t>3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68344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83768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</a:rPr>
              <a:t>3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10826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84168" y="2856689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6022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3598"/>
            <a:ext cx="8497888" cy="2597801"/>
          </a:xfrm>
        </p:spPr>
      </p:pic>
      <p:sp>
        <p:nvSpPr>
          <p:cNvPr id="6" name="Rounded Rectangle 5"/>
          <p:cNvSpPr/>
          <p:nvPr/>
        </p:nvSpPr>
        <p:spPr>
          <a:xfrm>
            <a:off x="1115616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24328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39752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67944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40152" y="2859782"/>
            <a:ext cx="57606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875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091169"/>
            <a:ext cx="4439270" cy="37724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9672" y="1371074"/>
            <a:ext cx="12241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7984" y="3651870"/>
            <a:ext cx="136815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24028" y="366406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771550"/>
            <a:ext cx="4701490" cy="3672408"/>
          </a:xfrm>
        </p:spPr>
      </p:pic>
      <p:sp>
        <p:nvSpPr>
          <p:cNvPr id="6" name="Rounded Rectangle 5"/>
          <p:cNvSpPr/>
          <p:nvPr/>
        </p:nvSpPr>
        <p:spPr>
          <a:xfrm>
            <a:off x="4427984" y="3147814"/>
            <a:ext cx="1656184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</a:rPr>
              <a:t>5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0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173</Words>
  <Application>Microsoft Office PowerPoint</Application>
  <PresentationFormat>On-screen Show (16:9)</PresentationFormat>
  <Paragraphs>101</Paragraphs>
  <Slides>29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맑은 고딕</vt:lpstr>
      <vt:lpstr>Microsoft YaHei</vt:lpstr>
      <vt:lpstr>宋体</vt:lpstr>
      <vt:lpstr>宋体</vt:lpstr>
      <vt:lpstr>Aharoni</vt:lpstr>
      <vt:lpstr>Arial</vt:lpstr>
      <vt:lpstr>Arial-SGK-TV</vt:lpstr>
      <vt:lpstr>Calibri</vt:lpstr>
      <vt:lpstr>Constantia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Đếm cá theo kích cỡ (to, nhỏ)</vt:lpstr>
      <vt:lpstr>Đếm cá theo màu sắc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Han</cp:lastModifiedBy>
  <cp:revision>143</cp:revision>
  <dcterms:created xsi:type="dcterms:W3CDTF">2014-04-01T16:27:38Z</dcterms:created>
  <dcterms:modified xsi:type="dcterms:W3CDTF">2021-10-14T06:52:07Z</dcterms:modified>
</cp:coreProperties>
</file>