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24" r:id="rId4"/>
    <p:sldId id="308" r:id="rId5"/>
    <p:sldId id="261" r:id="rId6"/>
    <p:sldId id="265" r:id="rId7"/>
    <p:sldId id="320" r:id="rId8"/>
    <p:sldId id="260" r:id="rId9"/>
    <p:sldId id="325" r:id="rId10"/>
    <p:sldId id="327" r:id="rId11"/>
    <p:sldId id="326" r:id="rId12"/>
    <p:sldId id="328" r:id="rId13"/>
    <p:sldId id="329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:a16="http://schemas.microsoft.com/office/drawing/2014/main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:a16="http://schemas.microsoft.com/office/drawing/2014/main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7F73314-7604-4987-94D8-CEE0787E8D71}"/>
              </a:ext>
            </a:extLst>
          </p:cNvPr>
          <p:cNvSpPr/>
          <p:nvPr/>
        </p:nvSpPr>
        <p:spPr>
          <a:xfrm>
            <a:off x="2235786" y="3064774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ED89A-8F50-4EB3-95EC-631AE96AE383}"/>
              </a:ext>
            </a:extLst>
          </p:cNvPr>
          <p:cNvSpPr txBox="1"/>
          <p:nvPr/>
        </p:nvSpPr>
        <p:spPr>
          <a:xfrm>
            <a:off x="1901653" y="3055046"/>
            <a:ext cx="9637204" cy="178510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6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tập (36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9953" y="101598"/>
            <a:ext cx="8257736" cy="1477328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5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CHÀO </a:t>
            </a:r>
            <a:r>
              <a:rPr lang="en-US" sz="4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MỪNG CÁC </a:t>
            </a:r>
            <a:r>
              <a:rPr lang="en-US" sz="45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</a:p>
          <a:p>
            <a:pPr algn="ctr"/>
            <a:r>
              <a:rPr lang="en-US" sz="45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4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GIỜ HỌC TOÁN</a:t>
            </a:r>
            <a:endParaRPr lang="en-US" sz="4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2"/>
          <a:srcRect t="21376" b="37989"/>
          <a:stretch>
            <a:fillRect/>
          </a:stretch>
        </p:blipFill>
        <p:spPr>
          <a:xfrm>
            <a:off x="66711" y="138224"/>
            <a:ext cx="11515689" cy="6335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96953" y="2133601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9739676" y="2133600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8852870" y="2833915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 rotWithShape="1">
          <a:blip r:embed="rId2"/>
          <a:srcRect t="60953" b="9622"/>
          <a:stretch/>
        </p:blipFill>
        <p:spPr>
          <a:xfrm>
            <a:off x="885371" y="493485"/>
            <a:ext cx="10779352" cy="54820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2"/>
          <a:srcRect t="22011" b="50650"/>
          <a:stretch>
            <a:fillRect/>
          </a:stretch>
        </p:blipFill>
        <p:spPr>
          <a:xfrm>
            <a:off x="595086" y="290286"/>
            <a:ext cx="11485903" cy="6037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8112" y="5602467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9608454" y="5602466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2797" y="4339724"/>
            <a:ext cx="624114" cy="5950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 rotWithShape="1">
          <a:blip r:embed="rId2"/>
          <a:srcRect t="49101" b="14204"/>
          <a:stretch/>
        </p:blipFill>
        <p:spPr>
          <a:xfrm>
            <a:off x="493485" y="0"/>
            <a:ext cx="11606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54096" y="2370339"/>
            <a:ext cx="10023263" cy="11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1.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0FED0B0-ABAC-4C90-955F-2962CD66E770}"/>
              </a:ext>
            </a:extLst>
          </p:cNvPr>
          <p:cNvSpPr/>
          <p:nvPr/>
        </p:nvSpPr>
        <p:spPr>
          <a:xfrm>
            <a:off x="7481563" y="3088758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9E3201-DDD6-49A5-841C-588EC07763C5}"/>
              </a:ext>
            </a:extLst>
          </p:cNvPr>
          <p:cNvSpPr/>
          <p:nvPr/>
        </p:nvSpPr>
        <p:spPr>
          <a:xfrm>
            <a:off x="5517411" y="3035595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890486" cy="1325563"/>
          </a:xfrm>
          <a:solidFill>
            <a:schemeClr val="accent3"/>
          </a:solidFill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31E6C9-8067-4E42-A417-D50D9DC0B7FD}"/>
              </a:ext>
            </a:extLst>
          </p:cNvPr>
          <p:cNvSpPr/>
          <p:nvPr/>
        </p:nvSpPr>
        <p:spPr>
          <a:xfrm>
            <a:off x="2728686" y="1945758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61E86-6DEB-4439-9892-1870CCF2322F}"/>
              </a:ext>
            </a:extLst>
          </p:cNvPr>
          <p:cNvSpPr/>
          <p:nvPr/>
        </p:nvSpPr>
        <p:spPr>
          <a:xfrm>
            <a:off x="1783443" y="3088758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27ACB-5B42-4F4A-87ED-E1E21A7C0D8C}"/>
              </a:ext>
            </a:extLst>
          </p:cNvPr>
          <p:cNvSpPr/>
          <p:nvPr/>
        </p:nvSpPr>
        <p:spPr>
          <a:xfrm>
            <a:off x="3856074" y="3088758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87F0DB-D5E6-44FD-8BD3-DAD8E2DF0FBE}"/>
              </a:ext>
            </a:extLst>
          </p:cNvPr>
          <p:cNvCxnSpPr>
            <a:endCxn id="7" idx="0"/>
          </p:cNvCxnSpPr>
          <p:nvPr/>
        </p:nvCxnSpPr>
        <p:spPr>
          <a:xfrm flipH="1">
            <a:off x="2194737" y="2626242"/>
            <a:ext cx="945243" cy="4625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C90C2E-ECFA-4942-9394-18EBCF8A7093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>
            <a:off x="3139980" y="2626242"/>
            <a:ext cx="1127388" cy="4625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517853-E84E-46D5-940A-36B07A02F7AA}"/>
              </a:ext>
            </a:extLst>
          </p:cNvPr>
          <p:cNvSpPr/>
          <p:nvPr/>
        </p:nvSpPr>
        <p:spPr>
          <a:xfrm>
            <a:off x="1783443" y="3088758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0D3BD-CCB3-4148-BD4A-485798163425}"/>
              </a:ext>
            </a:extLst>
          </p:cNvPr>
          <p:cNvSpPr/>
          <p:nvPr/>
        </p:nvSpPr>
        <p:spPr>
          <a:xfrm>
            <a:off x="3841898" y="3062177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FAD863-69A7-4FE6-A221-108B105D9001}"/>
              </a:ext>
            </a:extLst>
          </p:cNvPr>
          <p:cNvSpPr/>
          <p:nvPr/>
        </p:nvSpPr>
        <p:spPr>
          <a:xfrm>
            <a:off x="6354175" y="1892595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31EBC8-31B7-46AF-83FC-2D257D116441}"/>
              </a:ext>
            </a:extLst>
          </p:cNvPr>
          <p:cNvCxnSpPr/>
          <p:nvPr/>
        </p:nvCxnSpPr>
        <p:spPr>
          <a:xfrm flipH="1">
            <a:off x="5820226" y="2573079"/>
            <a:ext cx="945243" cy="4625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1D3139-CD7B-40C6-B697-8E4AD49704B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6765469" y="2573079"/>
            <a:ext cx="1127388" cy="4625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4C94591-77F9-4588-AD79-3244C11033AD}"/>
              </a:ext>
            </a:extLst>
          </p:cNvPr>
          <p:cNvSpPr/>
          <p:nvPr/>
        </p:nvSpPr>
        <p:spPr>
          <a:xfrm>
            <a:off x="5531587" y="3035595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13780D-61A1-4A6A-A445-4A53F048A188}"/>
              </a:ext>
            </a:extLst>
          </p:cNvPr>
          <p:cNvSpPr/>
          <p:nvPr/>
        </p:nvSpPr>
        <p:spPr>
          <a:xfrm>
            <a:off x="7481563" y="3125972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0699FD-E628-42D3-8207-3B583B95D94A}"/>
              </a:ext>
            </a:extLst>
          </p:cNvPr>
          <p:cNvSpPr/>
          <p:nvPr/>
        </p:nvSpPr>
        <p:spPr>
          <a:xfrm>
            <a:off x="9781402" y="1892595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AB2168-9FF5-4641-A997-EE9ACC79F0AA}"/>
              </a:ext>
            </a:extLst>
          </p:cNvPr>
          <p:cNvCxnSpPr/>
          <p:nvPr/>
        </p:nvCxnSpPr>
        <p:spPr>
          <a:xfrm flipH="1">
            <a:off x="9247453" y="2573079"/>
            <a:ext cx="945243" cy="4625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281F45-7E5A-4498-B56D-337D89454FFE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0192696" y="2573079"/>
            <a:ext cx="1127388" cy="4625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868BBE6-C257-4EE1-86F7-FA55AF644DA3}"/>
              </a:ext>
            </a:extLst>
          </p:cNvPr>
          <p:cNvSpPr/>
          <p:nvPr/>
        </p:nvSpPr>
        <p:spPr>
          <a:xfrm>
            <a:off x="8944638" y="3035595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2025E6-5888-4DEE-BB39-08B224E1E238}"/>
              </a:ext>
            </a:extLst>
          </p:cNvPr>
          <p:cNvSpPr/>
          <p:nvPr/>
        </p:nvSpPr>
        <p:spPr>
          <a:xfrm>
            <a:off x="10908790" y="3088758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94D563-088A-4EB2-AD10-33FA84C8255A}"/>
              </a:ext>
            </a:extLst>
          </p:cNvPr>
          <p:cNvSpPr/>
          <p:nvPr/>
        </p:nvSpPr>
        <p:spPr>
          <a:xfrm>
            <a:off x="8944638" y="3040912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CF1DE3-505D-4264-8DAE-B186E470A9A8}"/>
              </a:ext>
            </a:extLst>
          </p:cNvPr>
          <p:cNvSpPr/>
          <p:nvPr/>
        </p:nvSpPr>
        <p:spPr>
          <a:xfrm>
            <a:off x="10908790" y="3104707"/>
            <a:ext cx="822588" cy="6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 Rounded MT Bold" panose="020F070403050403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B9140-B9A5-4DE7-9C0A-BF4B1D5BC352}"/>
              </a:ext>
            </a:extLst>
          </p:cNvPr>
          <p:cNvSpPr/>
          <p:nvPr/>
        </p:nvSpPr>
        <p:spPr>
          <a:xfrm>
            <a:off x="3616920" y="1914525"/>
            <a:ext cx="6622455" cy="29622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36C18-AC82-48A5-A26D-B3A7F2CB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412" y="2454464"/>
            <a:ext cx="5797423" cy="126943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dirty="0">
                <a:latin typeface=".VnArial" panose="020B72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495BE-A679-43D9-BB8E-8D9D3451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2" b="93769" l="9804" r="89735">
                        <a14:foregroundMark x1="34487" y1="9692" x2="41407" y2="8846"/>
                        <a14:foregroundMark x1="41407" y1="8846" x2="42791" y2="8308"/>
                        <a14:foregroundMark x1="58247" y1="6692" x2="52018" y2="7231"/>
                        <a14:foregroundMark x1="58708" y1="7923" x2="58708" y2="7923"/>
                        <a14:foregroundMark x1="58708" y1="7923" x2="58708" y2="7923"/>
                        <a14:foregroundMark x1="58708" y1="7923" x2="55479" y2="10462"/>
                        <a14:foregroundMark x1="19031" y1="36538" x2="23414" y2="45692"/>
                        <a14:foregroundMark x1="23414" y1="45692" x2="23414" y2="48769"/>
                        <a14:foregroundMark x1="61476" y1="62769" x2="61476" y2="62769"/>
                        <a14:foregroundMark x1="59285" y1="64769" x2="57324" y2="86692"/>
                        <a14:foregroundMark x1="57324" y1="86692" x2="60323" y2="91077"/>
                        <a14:foregroundMark x1="60323" y1="91077" x2="60323" y2="91077"/>
                        <a14:foregroundMark x1="48789" y1="92154" x2="52018" y2="91462"/>
                        <a14:foregroundMark x1="59516" y1="91615" x2="58939" y2="9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3084" y="1025237"/>
            <a:ext cx="3890004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33810" y="2416087"/>
            <a:ext cx="10043550" cy="146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Thư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giãn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ConCaoCao-BaoNgu-2751662">
            <a:hlinkClick r:id="" action="ppaction://media"/>
            <a:extLst>
              <a:ext uri="{FF2B5EF4-FFF2-40B4-BE49-F238E27FC236}">
                <a16:creationId xmlns:a16="http://schemas.microsoft.com/office/drawing/2014/main" id="{197072CC-4445-4881-9F8B-4041DC3A1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94874" y="4877232"/>
            <a:ext cx="1459590" cy="14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295401" y="1604434"/>
            <a:ext cx="10081684" cy="25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>
            <a:spAutoFit/>
          </a:bodyPr>
          <a:lstStyle/>
          <a:p>
            <a:pPr algn="ctr"/>
            <a:r>
              <a:rPr lang="vi-VN" sz="5300" b="1" dirty="0">
                <a:solidFill>
                  <a:srgbClr val="0000FF"/>
                </a:solidFill>
                <a:latin typeface="Arial" charset="0"/>
                <a:cs typeface="Arial" charset="0"/>
              </a:rPr>
              <a:t>HƯỚNG DẪN HỌC SINH </a:t>
            </a:r>
          </a:p>
          <a:p>
            <a:pPr algn="ctr"/>
            <a:r>
              <a:rPr lang="vi-VN" sz="5300" b="1" dirty="0">
                <a:solidFill>
                  <a:srgbClr val="0000FF"/>
                </a:solidFill>
                <a:latin typeface="Arial" charset="0"/>
                <a:cs typeface="Arial" charset="0"/>
              </a:rPr>
              <a:t>LÀM BÀI TẬP TOÁN</a:t>
            </a:r>
          </a:p>
          <a:p>
            <a:pPr algn="ctr"/>
            <a:r>
              <a:rPr lang="vi-VN" sz="5300" b="1" dirty="0">
                <a:solidFill>
                  <a:srgbClr val="0000FF"/>
                </a:solidFill>
                <a:latin typeface="Arial" charset="0"/>
                <a:cs typeface="Arial" charset="0"/>
              </a:rPr>
              <a:t>Trang 31, 32</a:t>
            </a:r>
            <a:endParaRPr lang="en-US" sz="53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112</Words>
  <Application>Microsoft Office PowerPoint</Application>
  <PresentationFormat>Widescreen</PresentationFormat>
  <Paragraphs>67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微软雅黑</vt:lpstr>
      <vt:lpstr>.VnArial</vt:lpstr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 Số</vt:lpstr>
      <vt:lpstr>2.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</cp:revision>
  <dcterms:created xsi:type="dcterms:W3CDTF">2020-08-20T02:11:43Z</dcterms:created>
  <dcterms:modified xsi:type="dcterms:W3CDTF">2021-10-14T17:09:26Z</dcterms:modified>
</cp:coreProperties>
</file>