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8" r:id="rId2"/>
    <p:sldId id="261" r:id="rId3"/>
    <p:sldId id="259" r:id="rId4"/>
    <p:sldId id="260" r:id="rId5"/>
    <p:sldId id="263" r:id="rId6"/>
    <p:sldId id="266" r:id="rId7"/>
    <p:sldId id="268" r:id="rId8"/>
    <p:sldId id="270" r:id="rId9"/>
    <p:sldId id="279" r:id="rId10"/>
    <p:sldId id="273" r:id="rId11"/>
    <p:sldId id="283" r:id="rId12"/>
    <p:sldId id="280" r:id="rId13"/>
    <p:sldId id="281" r:id="rId14"/>
    <p:sldId id="256" r:id="rId15"/>
    <p:sldId id="282" r:id="rId16"/>
  </p:sldIdLst>
  <p:sldSz cx="12192000" cy="6858000"/>
  <p:notesSz cx="7104063" cy="10234613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603"/>
    <a:srgbClr val="68C5CD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03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5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52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90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1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6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1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2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7.jpg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8.jpeg"/><Relationship Id="rId10" Type="http://schemas.openxmlformats.org/officeDocument/2006/relationships/image" Target="../media/image30.jpeg"/><Relationship Id="rId4" Type="http://schemas.openxmlformats.org/officeDocument/2006/relationships/image" Target="../media/image7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emf"/><Relationship Id="rId12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35.jpg"/><Relationship Id="rId5" Type="http://schemas.openxmlformats.org/officeDocument/2006/relationships/image" Target="../media/image8.jpeg"/><Relationship Id="rId10" Type="http://schemas.openxmlformats.org/officeDocument/2006/relationships/image" Target="../media/image34.jpeg"/><Relationship Id="rId4" Type="http://schemas.openxmlformats.org/officeDocument/2006/relationships/image" Target="../media/image7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3" name="TextBox 26"/>
          <p:cNvSpPr txBox="1"/>
          <p:nvPr/>
        </p:nvSpPr>
        <p:spPr>
          <a:xfrm>
            <a:off x="3262881" y="1637354"/>
            <a:ext cx="5205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66" name="矩形 65"/>
          <p:cNvSpPr/>
          <p:nvPr/>
        </p:nvSpPr>
        <p:spPr>
          <a:xfrm>
            <a:off x="377234" y="276456"/>
            <a:ext cx="10976566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PHÒNG GIÁO DỤC VÀ ĐÀO TẠO QUẬN LONG BIÊN</a:t>
            </a:r>
            <a:endParaRPr lang="en-US" altLang="zh-CN" sz="11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5" y="2005703"/>
            <a:ext cx="2713904" cy="200593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940" y="3353012"/>
            <a:ext cx="1952526" cy="186763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757843"/>
            <a:ext cx="2459652" cy="200593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449" y="2757843"/>
            <a:ext cx="2622753" cy="2232703"/>
          </a:xfrm>
          <a:prstGeom prst="rect">
            <a:avLst/>
          </a:prstGeom>
        </p:spPr>
      </p:pic>
      <p:pic>
        <p:nvPicPr>
          <p:cNvPr id="3" name="Nothings Gonna Change My Love For You">
            <a:hlinkClick r:id="" action="ppaction://media"/>
            <a:extLst>
              <a:ext uri="{FF2B5EF4-FFF2-40B4-BE49-F238E27FC236}">
                <a16:creationId xmlns:a16="http://schemas.microsoft.com/office/drawing/2014/main" id="{AEF8ECB1-73FE-44DA-88D4-8AB9CC58D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278569">
            <a:off x="11369819" y="625489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8"/>
    </mc:Choice>
    <mc:Fallback xmlns="">
      <p:transition spd="slow" advTm="1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3" objId="3"/>
        <p14:stopEvt time="1690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8D5192-83F9-4E9D-9222-B2B4211C5DBD}"/>
              </a:ext>
            </a:extLst>
          </p:cNvPr>
          <p:cNvSpPr txBox="1"/>
          <p:nvPr/>
        </p:nvSpPr>
        <p:spPr>
          <a:xfrm>
            <a:off x="3627571" y="2003911"/>
            <a:ext cx="5193850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</a:rPr>
              <a:t>CHẤM NỐI NHAU CÓ THỂ TẠO THÀNH NÉT.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"/>
    </mc:Choice>
    <mc:Fallback xmlns="">
      <p:transition spd="slow" advTm="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0" y="201607"/>
            <a:ext cx="12027087" cy="6096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429AF-DE32-40E4-A931-EA53F39C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92" y="1255716"/>
            <a:ext cx="3620889" cy="3988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54E02-CC8D-4FF6-AF4D-436D8691D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248" y="201607"/>
            <a:ext cx="3542189" cy="489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CBD129-EA5E-4CAE-913B-339BEA8DF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4475">
            <a:off x="8257311" y="974118"/>
            <a:ext cx="2955638" cy="4400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58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4"/>
    </mc:Choice>
    <mc:Fallback xmlns="">
      <p:transition spd="slow" advTm="2643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14" y="0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4123420" y="1412095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2939860" y="2050070"/>
            <a:ext cx="63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3057236" y="3048315"/>
            <a:ext cx="6483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con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 </a:t>
            </a:r>
          </a:p>
          <a:p>
            <a:r>
              <a:rPr lang="en-US" sz="2800" i="1" dirty="0"/>
              <a:t>(Trang 6,7 </a:t>
            </a:r>
            <a:r>
              <a:rPr lang="en-US" sz="2800" i="1" dirty="0" err="1"/>
              <a:t>vở</a:t>
            </a:r>
            <a:r>
              <a:rPr lang="en-US" sz="2800" i="1" dirty="0"/>
              <a:t> </a:t>
            </a: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tập</a:t>
            </a:r>
            <a:r>
              <a:rPr lang="en-US" sz="2800" i="1" dirty="0"/>
              <a:t> </a:t>
            </a:r>
            <a:r>
              <a:rPr lang="en-US" sz="2800" i="1" dirty="0" err="1"/>
              <a:t>mĩ</a:t>
            </a:r>
            <a:r>
              <a:rPr lang="en-US" sz="2800" i="1" dirty="0"/>
              <a:t> </a:t>
            </a:r>
            <a:r>
              <a:rPr lang="en-US" sz="2800" i="1" dirty="0" err="1"/>
              <a:t>thuật</a:t>
            </a:r>
            <a:r>
              <a:rPr lang="en-US" sz="2800" i="1" dirty="0"/>
              <a:t> </a:t>
            </a:r>
            <a:r>
              <a:rPr lang="en-US" sz="2800" i="1" dirty="0" err="1"/>
              <a:t>hoặc</a:t>
            </a:r>
            <a:r>
              <a:rPr lang="en-US" sz="2800" i="1" dirty="0"/>
              <a:t> </a:t>
            </a:r>
            <a:r>
              <a:rPr lang="en-US" sz="2800" i="1" dirty="0" err="1"/>
              <a:t>giấy</a:t>
            </a:r>
            <a:r>
              <a:rPr lang="en-US" sz="2800" i="1" dirty="0"/>
              <a:t> </a:t>
            </a:r>
            <a:r>
              <a:rPr lang="en-US" sz="2800" i="1" dirty="0" err="1"/>
              <a:t>vẽ</a:t>
            </a:r>
            <a:r>
              <a:rPr lang="en-US" sz="2800" i="1" dirty="0"/>
              <a:t>)</a:t>
            </a:r>
            <a:endParaRPr lang="vi-VN" sz="2800" i="1" dirty="0"/>
          </a:p>
        </p:txBody>
      </p:sp>
      <p:pic>
        <p:nvPicPr>
          <p:cNvPr id="14" name="5833d1fdebf6d">
            <a:hlinkClick r:id="" action="ppaction://media"/>
            <a:extLst>
              <a:ext uri="{FF2B5EF4-FFF2-40B4-BE49-F238E27FC236}">
                <a16:creationId xmlns:a16="http://schemas.microsoft.com/office/drawing/2014/main" id="{D2F91AD8-9CD6-4E24-9A3B-34B7B82CB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1346" y="6233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7"/>
    </mc:Choice>
    <mc:Fallback xmlns="">
      <p:transition spd="slow" advTm="2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4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bldLvl="0" animBg="1"/>
    </p:bldLst>
  </p:timing>
  <p:extLst>
    <p:ext uri="{E180D4A7-C9FB-4DFB-919C-405C955672EB}">
      <p14:showEvtLst xmlns:p14="http://schemas.microsoft.com/office/powerpoint/2010/main">
        <p14:playEvt time="1494" objId="14"/>
        <p14:pauseEvt time="2809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624915" y="3687168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3513820" y="648791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3043562" y="1254393"/>
            <a:ext cx="5766570" cy="6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– ĐÁNH GIÁ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85325" y="2000029"/>
            <a:ext cx="69180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-   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 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3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1"/>
    </mc:Choice>
    <mc:Fallback xmlns="">
      <p:transition spd="slow" advTm="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1127" y="1099233"/>
            <a:ext cx="631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HOẠT ĐỘNG 5: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VẬN DỤNG – PHÁT TRIỂN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3790" y="2521293"/>
            <a:ext cx="678441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EM HÃY QUAN SÁT NHỮNG ĐỒ VẬT, HÌNH ẢNH CÓ XUẤT HIỆN NHỮNG CHẤM TRONG </a:t>
            </a:r>
            <a:r>
              <a:rPr lang="en-US" altLang="zh-CN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 GIA ĐÌNH MÌNH NHÉ!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" y="1514475"/>
            <a:ext cx="5520055" cy="5343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873" y="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30947" y="1440554"/>
            <a:ext cx="443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胖娃繁体" panose="03000509000000000000" pitchFamily="65" charset="-122"/>
                <a:ea typeface="方正胖娃繁体" panose="03000509000000000000" pitchFamily="65" charset="-122"/>
              </a:rPr>
              <a:t>DẶN DÒ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胖娃繁体" panose="03000509000000000000" pitchFamily="65" charset="-122"/>
              <a:ea typeface="方正胖娃繁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" y="1496060"/>
            <a:ext cx="5520055" cy="534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B219-1D41-4B8A-8C06-7836C6F5EF1F}"/>
              </a:ext>
            </a:extLst>
          </p:cNvPr>
          <p:cNvSpPr txBox="1"/>
          <p:nvPr/>
        </p:nvSpPr>
        <p:spPr>
          <a:xfrm>
            <a:off x="2598211" y="2456217"/>
            <a:ext cx="672489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HOÀN THÀNH BÀI VẼ, CHỤP GỬI CHO THẦY CÔ GIÁO, LƯU GIỮ BÀI VẼ CẨN THẬN.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CHUẨN BỊ ĐẦY ĐỦ ĐỒ DÙNG CHO TIẾT HỌC SAU.</a:t>
            </a: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CC05121-92EB-4242-9256-2A868A08F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9935" y="4535055"/>
            <a:ext cx="2813724" cy="211029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8862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"/>
    </mc:Choice>
    <mc:Fallback xmlns="">
      <p:transition spd="slow" advTm="14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271454" y="237291"/>
            <a:ext cx="6021954" cy="5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100574" y="2035011"/>
            <a:ext cx="5822554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BÀI 2</a:t>
            </a:r>
          </a:p>
          <a:p>
            <a:pPr algn="l"/>
            <a:r>
              <a:rPr lang="en-US" altLang="zh-CN" sz="3600" dirty="0">
                <a:ln w="38100"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NHỮNG CHẤM TRÒN THÚ VỊ</a:t>
            </a: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(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Tiết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1)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少儿简体" panose="03000509000000000000" charset="-122"/>
              <a:ea typeface="方正少儿简体" panose="03000509000000000000" charset="-122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7118790" y="4010977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381433" y="402607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AD1EF-D802-4B5A-A8C2-B952DEF73E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372">
            <a:off x="1480802" y="1772695"/>
            <a:ext cx="3865616" cy="2768174"/>
          </a:xfrm>
          <a:prstGeom prst="rect">
            <a:avLst/>
          </a:prstGeom>
        </p:spPr>
      </p:pic>
      <p:pic>
        <p:nvPicPr>
          <p:cNvPr id="28" name="5833d1fdebf6d">
            <a:hlinkClick r:id="" action="ppaction://media"/>
            <a:extLst>
              <a:ext uri="{FF2B5EF4-FFF2-40B4-BE49-F238E27FC236}">
                <a16:creationId xmlns:a16="http://schemas.microsoft.com/office/drawing/2014/main" id="{53BE931D-AC62-4BDE-8A8C-739436CAF4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11346" y="623316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5" showWhenStopped="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  <p:extLst>
    <p:ext uri="{E180D4A7-C9FB-4DFB-919C-405C955672EB}">
      <p14:showEvtLst xmlns:p14="http://schemas.microsoft.com/office/powerpoint/2010/main">
        <p14:playEvt time="3124" objId="2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168468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8370" y="1250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550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81" y="4643234"/>
            <a:ext cx="1775568" cy="17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36" y="942869"/>
            <a:ext cx="1742187" cy="174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8" y="2985520"/>
            <a:ext cx="2151045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16" y="1843811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72" y="4246497"/>
            <a:ext cx="2487372" cy="21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3" y="3430424"/>
            <a:ext cx="2580097" cy="20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33" y="2013906"/>
            <a:ext cx="2422459" cy="1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C48ECE35-0A94-4E78-A9CA-B6270B4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88" y="365385"/>
            <a:ext cx="2256686" cy="31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C1B6A5CD-C96A-40FB-879D-7A83CA28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43" y="3792613"/>
            <a:ext cx="2004403" cy="28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ì sao không nên ngoáy tai bằng tăm bông?">
            <a:extLst>
              <a:ext uri="{FF2B5EF4-FFF2-40B4-BE49-F238E27FC236}">
                <a16:creationId xmlns:a16="http://schemas.microsoft.com/office/drawing/2014/main" id="{789D7028-9015-42B5-9F26-A39C2714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95" y="5097265"/>
            <a:ext cx="1914240" cy="11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9"/>
    </mc:Choice>
    <mc:Fallback xmlns="">
      <p:transition spd="slow" advTm="2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 rot="21067135">
            <a:off x="1556064" y="417045"/>
            <a:ext cx="271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MỤC TIÊU: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F9503-80A4-4D1F-BAF3-EF7CB0BB6AB3}"/>
              </a:ext>
            </a:extLst>
          </p:cNvPr>
          <p:cNvSpPr txBox="1"/>
          <p:nvPr/>
        </p:nvSpPr>
        <p:spPr>
          <a:xfrm>
            <a:off x="2068945" y="1542473"/>
            <a:ext cx="7647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Nhận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lặp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. </a:t>
            </a:r>
            <a:r>
              <a:rPr lang="en-US" sz="3200" dirty="0" err="1"/>
              <a:t>Chỉ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hài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967">
        <p15:prstTrans prst="prestige"/>
      </p:transition>
    </mc:Choice>
    <mc:Fallback xmlns="">
      <p:transition spd="slow" advTm="18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054667" y="118326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1632" y="1237388"/>
            <a:ext cx="1512168" cy="753657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:a16="http://schemas.microsoft.com/office/drawing/2014/main" id="{64A2F915-BF47-4F5E-B95E-5463C236D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2591">
            <a:off x="9366943" y="2806201"/>
            <a:ext cx="2499218" cy="124559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AADE2E7-046E-4516-AC5E-E821FF10E8B5}"/>
              </a:ext>
            </a:extLst>
          </p:cNvPr>
          <p:cNvGrpSpPr/>
          <p:nvPr/>
        </p:nvGrpSpPr>
        <p:grpSpPr>
          <a:xfrm>
            <a:off x="1203087" y="851416"/>
            <a:ext cx="3646812" cy="2298840"/>
            <a:chOff x="1203087" y="851416"/>
            <a:chExt cx="3646812" cy="2298840"/>
          </a:xfrm>
        </p:grpSpPr>
        <p:pic>
          <p:nvPicPr>
            <p:cNvPr id="2050" name="Picture 2" descr="101 chú chó Đốm&amp;quot; - Dalmatian ngoài đời thực có giá bao nhiêu?">
              <a:extLst>
                <a:ext uri="{FF2B5EF4-FFF2-40B4-BE49-F238E27FC236}">
                  <a16:creationId xmlns:a16="http://schemas.microsoft.com/office/drawing/2014/main" id="{BF035D5E-4AE0-4D86-BF19-793BC2B40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87" y="851416"/>
              <a:ext cx="3646812" cy="227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9E0679-F609-49E1-B228-9D3FCBF7A083}"/>
                </a:ext>
              </a:extLst>
            </p:cNvPr>
            <p:cNvSpPr/>
            <p:nvPr/>
          </p:nvSpPr>
          <p:spPr>
            <a:xfrm>
              <a:off x="1319587" y="2715491"/>
              <a:ext cx="407613" cy="4347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B7BD35-5BD4-45A6-B803-53BEEA3139B0}"/>
              </a:ext>
            </a:extLst>
          </p:cNvPr>
          <p:cNvGrpSpPr/>
          <p:nvPr/>
        </p:nvGrpSpPr>
        <p:grpSpPr>
          <a:xfrm>
            <a:off x="5709365" y="4177446"/>
            <a:ext cx="3265475" cy="1852137"/>
            <a:chOff x="5709365" y="4177446"/>
            <a:chExt cx="3265475" cy="18521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67C387-4E67-4D54-9D87-2A41B4460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09365" y="4177446"/>
              <a:ext cx="3265475" cy="1852137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975A08-DFB4-4B41-9B35-7826D4598C59}"/>
                </a:ext>
              </a:extLst>
            </p:cNvPr>
            <p:cNvSpPr/>
            <p:nvPr/>
          </p:nvSpPr>
          <p:spPr>
            <a:xfrm>
              <a:off x="5709365" y="5540819"/>
              <a:ext cx="407613" cy="43476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49788C-3D94-46D6-989C-C857E6F42480}"/>
              </a:ext>
            </a:extLst>
          </p:cNvPr>
          <p:cNvGrpSpPr/>
          <p:nvPr/>
        </p:nvGrpSpPr>
        <p:grpSpPr>
          <a:xfrm>
            <a:off x="1203087" y="3466797"/>
            <a:ext cx="3646812" cy="2457324"/>
            <a:chOff x="1203087" y="3466797"/>
            <a:chExt cx="3646812" cy="2457324"/>
          </a:xfrm>
        </p:grpSpPr>
        <p:pic>
          <p:nvPicPr>
            <p:cNvPr id="2052" name="Picture 4" descr="TOP + 15 LOÀI CÁ CẢNH ĐẸP DỄ NUÔI NHẤT">
              <a:extLst>
                <a:ext uri="{FF2B5EF4-FFF2-40B4-BE49-F238E27FC236}">
                  <a16:creationId xmlns:a16="http://schemas.microsoft.com/office/drawing/2014/main" id="{6B533296-8B11-44AC-ACA0-A36F83643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87" y="3466797"/>
              <a:ext cx="3646812" cy="245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52ACD2-509D-4874-B04A-3923F9B42A30}"/>
                </a:ext>
              </a:extLst>
            </p:cNvPr>
            <p:cNvSpPr/>
            <p:nvPr/>
          </p:nvSpPr>
          <p:spPr>
            <a:xfrm>
              <a:off x="1258944" y="5483462"/>
              <a:ext cx="407613" cy="4347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7729DE-2C52-498E-AE61-89224515DCA7}"/>
              </a:ext>
            </a:extLst>
          </p:cNvPr>
          <p:cNvGrpSpPr/>
          <p:nvPr/>
        </p:nvGrpSpPr>
        <p:grpSpPr>
          <a:xfrm>
            <a:off x="6084959" y="537987"/>
            <a:ext cx="2758133" cy="3404446"/>
            <a:chOff x="6084959" y="537987"/>
            <a:chExt cx="2758133" cy="34044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83A5E3-263C-443E-AB80-097A5BF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4959" y="537987"/>
              <a:ext cx="2758133" cy="3404446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3E51951-22B0-4543-8B1A-AA68180EDA92}"/>
                </a:ext>
              </a:extLst>
            </p:cNvPr>
            <p:cNvSpPr/>
            <p:nvPr/>
          </p:nvSpPr>
          <p:spPr>
            <a:xfrm>
              <a:off x="6087369" y="3419115"/>
              <a:ext cx="407613" cy="4347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  <a:endParaRPr lang="vi-VN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1"/>
    </mc:Choice>
    <mc:Fallback xmlns="">
      <p:transition spd="slow" advTm="8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9323" cy="6847193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39472" y="77710"/>
            <a:ext cx="1512168" cy="753657"/>
          </a:xfrm>
          <a:prstGeom prst="rect">
            <a:avLst/>
          </a:prstGeom>
        </p:spPr>
      </p:pic>
      <p:pic>
        <p:nvPicPr>
          <p:cNvPr id="3074" name="Picture 2" descr="hinh-anh-con-buom-xinh-dang-bay-dep-ruc-ro9 - Thư viện Ảnh đẹp hot nhất  2016 - thuvienanhdep.net">
            <a:extLst>
              <a:ext uri="{FF2B5EF4-FFF2-40B4-BE49-F238E27FC236}">
                <a16:creationId xmlns:a16="http://schemas.microsoft.com/office/drawing/2014/main" id="{50601BEE-90E7-4BFC-BC13-BD9F9F11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3928"/>
            <a:ext cx="2309667" cy="2309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ây xanh] môn đốm">
            <a:extLst>
              <a:ext uri="{FF2B5EF4-FFF2-40B4-BE49-F238E27FC236}">
                <a16:creationId xmlns:a16="http://schemas.microsoft.com/office/drawing/2014/main" id="{6F08080C-55AA-4492-9E6C-6F769517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42" y="674673"/>
            <a:ext cx="2857500" cy="2857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n Hồ Điệp trắng chấm tím - Nhà cung cấp giống cây trồng, thiết kế và thi  công công trình cây xanh">
            <a:extLst>
              <a:ext uri="{FF2B5EF4-FFF2-40B4-BE49-F238E27FC236}">
                <a16:creationId xmlns:a16="http://schemas.microsoft.com/office/drawing/2014/main" id="{996C3D94-3079-4FA3-8E51-14C7C3F6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17" y="1001279"/>
            <a:ext cx="3615396" cy="2422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01329-B313-468D-95D5-7B5640F161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" y="3793865"/>
            <a:ext cx="2969491" cy="1978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D3DBAF-DC71-4DE1-AEF7-CED613810B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97" y="4016020"/>
            <a:ext cx="2743201" cy="1894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Tuyển chọn 30 hình nền BÁO ĐỐM đẹp nhất thế giới full HD">
            <a:extLst>
              <a:ext uri="{FF2B5EF4-FFF2-40B4-BE49-F238E27FC236}">
                <a16:creationId xmlns:a16="http://schemas.microsoft.com/office/drawing/2014/main" id="{C03A5290-C96C-4169-80D7-B3CCF731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36" y="3909770"/>
            <a:ext cx="4414982" cy="2759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2"/>
    </mc:Choice>
    <mc:Fallback xmlns="">
      <p:transition spd="slow" advTm="3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839062" y="367546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r>
              <a:rPr lang="en-US" altLang="zh-CN" sz="3600" dirty="0" err="1"/>
              <a:t>Chấm</a:t>
            </a:r>
            <a:r>
              <a:rPr lang="en-US" altLang="zh-CN" sz="3600" dirty="0"/>
              <a:t>  </a:t>
            </a:r>
            <a:r>
              <a:rPr lang="en-US" altLang="zh-CN" sz="3600" dirty="0" err="1"/>
              <a:t>có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cả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trong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tự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nhiên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và</a:t>
            </a:r>
            <a:r>
              <a:rPr lang="en-US" altLang="zh-CN" sz="3600" dirty="0"/>
              <a:t> </a:t>
            </a:r>
          </a:p>
          <a:p>
            <a:pPr algn="ctr">
              <a:defRPr/>
            </a:pPr>
            <a:r>
              <a:rPr lang="en-US" altLang="zh-CN" sz="3600" dirty="0" err="1"/>
              <a:t>trong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sản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phẩm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tác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phẩm</a:t>
            </a:r>
            <a:r>
              <a:rPr lang="en-US" altLang="zh-CN" sz="3600" dirty="0"/>
              <a:t> </a:t>
            </a:r>
            <a:r>
              <a:rPr lang="en-US" altLang="zh-CN" sz="3600" dirty="0" err="1"/>
              <a:t>mĩ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thuật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241471" y="4122965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87827" y="18247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55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Nothings Gonna Change My Love For You">
            <a:hlinkClick r:id="" action="ppaction://media"/>
            <a:extLst>
              <a:ext uri="{FF2B5EF4-FFF2-40B4-BE49-F238E27FC236}">
                <a16:creationId xmlns:a16="http://schemas.microsoft.com/office/drawing/2014/main" id="{760B7818-3A19-4190-B06F-458809716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9963" y="632820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5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4385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7730836" cy="80409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  <a:p>
            <a:pPr algn="l"/>
            <a:r>
              <a:rPr lang="en-US" sz="24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CÁCH VẼ BẰNG CHẤM</a:t>
            </a:r>
            <a:endParaRPr sz="2400" b="1" cap="smal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D99E1-3C09-4072-B845-B01588192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743" y="1245048"/>
            <a:ext cx="2564786" cy="2941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C95E6-38C0-4266-9CC6-CB71EABDC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22" y="1234663"/>
            <a:ext cx="2585470" cy="2941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0FDF34-E584-4AB9-ACFD-52AB09E12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143" y="1222358"/>
            <a:ext cx="2585471" cy="2920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A812AC-4CAE-491E-8D4E-A281C3FF0925}"/>
              </a:ext>
            </a:extLst>
          </p:cNvPr>
          <p:cNvCxnSpPr>
            <a:endCxn id="3" idx="2"/>
          </p:cNvCxnSpPr>
          <p:nvPr/>
        </p:nvCxnSpPr>
        <p:spPr>
          <a:xfrm>
            <a:off x="3620655" y="2715893"/>
            <a:ext cx="965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677F5-3FEB-439B-89CA-ABBD53924BAA}"/>
              </a:ext>
            </a:extLst>
          </p:cNvPr>
          <p:cNvCxnSpPr/>
          <p:nvPr/>
        </p:nvCxnSpPr>
        <p:spPr>
          <a:xfrm>
            <a:off x="7248292" y="2682819"/>
            <a:ext cx="9650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21E81B-889E-4BFD-B5BA-4E8B78C428BF}"/>
              </a:ext>
            </a:extLst>
          </p:cNvPr>
          <p:cNvSpPr/>
          <p:nvPr/>
        </p:nvSpPr>
        <p:spPr>
          <a:xfrm>
            <a:off x="1003781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 </a:t>
            </a:r>
            <a:r>
              <a:rPr lang="en-US" sz="2000" dirty="0" err="1"/>
              <a:t>chì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EF70F6-9E6E-4087-ACCF-0CA0BBE05A90}"/>
              </a:ext>
            </a:extLst>
          </p:cNvPr>
          <p:cNvSpPr/>
          <p:nvPr/>
        </p:nvSpPr>
        <p:spPr>
          <a:xfrm>
            <a:off x="8492073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3: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104C44-EACB-44D5-A102-DF5ED6321C72}"/>
              </a:ext>
            </a:extLst>
          </p:cNvPr>
          <p:cNvSpPr/>
          <p:nvPr/>
        </p:nvSpPr>
        <p:spPr>
          <a:xfrm>
            <a:off x="4652145" y="4620199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 </a:t>
            </a:r>
            <a:r>
              <a:rPr lang="en-US" sz="2000" dirty="0" err="1"/>
              <a:t>chì</a:t>
            </a:r>
            <a:r>
              <a:rPr lang="en-US" sz="2000" dirty="0"/>
              <a:t>.</a:t>
            </a:r>
            <a:endParaRPr lang="vi-VN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spd="slow" advTm="4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7730836" cy="80409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  <a:p>
            <a:pPr algn="l"/>
            <a:r>
              <a:rPr lang="en-US" sz="24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CÁCH VẼ BẰNG CHẤM</a:t>
            </a:r>
            <a:endParaRPr sz="2400" b="1" cap="smal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21E81B-889E-4BFD-B5BA-4E8B78C428BF}"/>
              </a:ext>
            </a:extLst>
          </p:cNvPr>
          <p:cNvSpPr/>
          <p:nvPr/>
        </p:nvSpPr>
        <p:spPr>
          <a:xfrm>
            <a:off x="1003781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 </a:t>
            </a:r>
            <a:r>
              <a:rPr lang="en-US" sz="2000" dirty="0" err="1"/>
              <a:t>chì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EF70F6-9E6E-4087-ACCF-0CA0BBE05A90}"/>
              </a:ext>
            </a:extLst>
          </p:cNvPr>
          <p:cNvSpPr/>
          <p:nvPr/>
        </p:nvSpPr>
        <p:spPr>
          <a:xfrm>
            <a:off x="8492073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3: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104C44-EACB-44D5-A102-DF5ED6321C72}"/>
              </a:ext>
            </a:extLst>
          </p:cNvPr>
          <p:cNvSpPr/>
          <p:nvPr/>
        </p:nvSpPr>
        <p:spPr>
          <a:xfrm>
            <a:off x="4522836" y="4572000"/>
            <a:ext cx="2223610" cy="886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 </a:t>
            </a:r>
            <a:r>
              <a:rPr lang="en-US" sz="2000" dirty="0" err="1"/>
              <a:t>chì</a:t>
            </a:r>
            <a:r>
              <a:rPr lang="en-US" sz="2000" dirty="0"/>
              <a:t>.</a:t>
            </a:r>
            <a:endParaRPr lang="vi-V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6C156-0CA4-4AA1-8972-E15533F0B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048" y="459018"/>
            <a:ext cx="2547747" cy="2175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A2833-E2BC-4088-8CDE-5172EE505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790" y="1910062"/>
            <a:ext cx="2584554" cy="2318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63B0E1-A785-451C-AF7E-863F26C02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409" y="883259"/>
            <a:ext cx="2512665" cy="2545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7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3"/>
    </mc:Choice>
    <mc:Fallback xmlns="">
      <p:transition spd="slow" advTm="4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46289 0.2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8 -0.24097 L 0.06588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08906 0.11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1|2.5|1.8|1.1|1|3.9|1.5|1.9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4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6|1.8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8|2.2|1.1|2.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.7|1.7|8.5|4.8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9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382</Words>
  <Application>Microsoft Office PowerPoint</Application>
  <PresentationFormat>Widescreen</PresentationFormat>
  <Paragraphs>71</Paragraphs>
  <Slides>15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方正大标宋简体</vt:lpstr>
      <vt:lpstr>方正少儿简体</vt:lpstr>
      <vt:lpstr>方正胖娃繁体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Administrator</cp:lastModifiedBy>
  <cp:revision>23</cp:revision>
  <dcterms:created xsi:type="dcterms:W3CDTF">2017-10-03T14:23:00Z</dcterms:created>
  <dcterms:modified xsi:type="dcterms:W3CDTF">2024-09-15T14:21:43Z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