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7"/>
  </p:notesMasterIdLst>
  <p:sldIdLst>
    <p:sldId id="290" r:id="rId2"/>
    <p:sldId id="291" r:id="rId3"/>
    <p:sldId id="262" r:id="rId4"/>
    <p:sldId id="293" r:id="rId5"/>
    <p:sldId id="294" r:id="rId6"/>
    <p:sldId id="295" r:id="rId7"/>
    <p:sldId id="272" r:id="rId8"/>
    <p:sldId id="296" r:id="rId9"/>
    <p:sldId id="297" r:id="rId10"/>
    <p:sldId id="298" r:id="rId11"/>
    <p:sldId id="269" r:id="rId12"/>
    <p:sldId id="270" r:id="rId13"/>
    <p:sldId id="273" r:id="rId14"/>
    <p:sldId id="288" r:id="rId15"/>
    <p:sldId id="28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6" autoAdjust="0"/>
    <p:restoredTop sz="94660"/>
  </p:normalViewPr>
  <p:slideViewPr>
    <p:cSldViewPr snapToGrid="0">
      <p:cViewPr varScale="1">
        <p:scale>
          <a:sx n="88" d="100"/>
          <a:sy n="88" d="100"/>
        </p:scale>
        <p:origin x="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6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1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1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762000"/>
            <a:ext cx="7034085" cy="4998905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20440" y="2017331"/>
            <a:ext cx="4969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MĨ THUẬT</a:t>
            </a:r>
            <a:endParaRPr lang="zh-CN" altLang="en-US" sz="7200" b="1" dirty="0">
              <a:solidFill>
                <a:srgbClr val="0070C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62866" y="3097801"/>
            <a:ext cx="57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Lớp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983D85-16B7-FAE1-79F7-DDA83C7A7BBB}"/>
              </a:ext>
            </a:extLst>
          </p:cNvPr>
          <p:cNvSpPr txBox="1"/>
          <p:nvPr/>
        </p:nvSpPr>
        <p:spPr>
          <a:xfrm>
            <a:off x="2895600" y="193052"/>
            <a:ext cx="759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84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3900035"/>
            <a:ext cx="1697811" cy="30335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24" y="5562600"/>
            <a:ext cx="866775" cy="1295400"/>
          </a:xfrm>
          <a:prstGeom prst="rect">
            <a:avLst/>
          </a:pr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2177961"/>
            <a:ext cx="6145748" cy="4755663"/>
          </a:xfrm>
          <a:prstGeom prst="rect">
            <a:avLst/>
          </a:prstGeom>
        </p:spPr>
      </p:pic>
      <p:pic>
        <p:nvPicPr>
          <p:cNvPr id="24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4890956"/>
            <a:ext cx="1853096" cy="1566922"/>
          </a:xfrm>
          <a:prstGeom prst="rect">
            <a:avLst/>
          </a:prstGeom>
        </p:spPr>
      </p:pic>
      <p:grpSp>
        <p:nvGrpSpPr>
          <p:cNvPr id="25" name="组合 12"/>
          <p:cNvGrpSpPr/>
          <p:nvPr/>
        </p:nvGrpSpPr>
        <p:grpSpPr>
          <a:xfrm flipH="1">
            <a:off x="1115566" y="0"/>
            <a:ext cx="9016391" cy="5234917"/>
            <a:chOff x="-558688" y="0"/>
            <a:chExt cx="9107943" cy="6858000"/>
          </a:xfrm>
        </p:grpSpPr>
        <p:pic>
          <p:nvPicPr>
            <p:cNvPr id="26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7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8" name="Hộp_Văn_Bản 6"/>
          <p:cNvSpPr txBox="1"/>
          <p:nvPr/>
        </p:nvSpPr>
        <p:spPr>
          <a:xfrm>
            <a:off x="924210" y="2177961"/>
            <a:ext cx="894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94" y="4235591"/>
            <a:ext cx="1779690" cy="26224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5145" y="577132"/>
            <a:ext cx="701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5" y="569614"/>
            <a:ext cx="5222718" cy="3616325"/>
          </a:xfrm>
          <a:prstGeom prst="rect">
            <a:avLst/>
          </a:prstGeom>
        </p:spPr>
      </p:pic>
      <p:sp>
        <p:nvSpPr>
          <p:cNvPr id="14" name="Hộp_Văn_Bản 9"/>
          <p:cNvSpPr txBox="1"/>
          <p:nvPr/>
        </p:nvSpPr>
        <p:spPr>
          <a:xfrm>
            <a:off x="3601767" y="1777611"/>
            <a:ext cx="400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2" y="100001"/>
            <a:ext cx="1499168" cy="12554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Hộp_Văn_Bản 4"/>
          <p:cNvSpPr txBox="1"/>
          <p:nvPr/>
        </p:nvSpPr>
        <p:spPr>
          <a:xfrm>
            <a:off x="931672" y="1403142"/>
            <a:ext cx="11110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Hộp_Văn_Bản 9"/>
          <p:cNvSpPr txBox="1"/>
          <p:nvPr/>
        </p:nvSpPr>
        <p:spPr>
          <a:xfrm>
            <a:off x="2875280" y="40455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3487343"/>
            <a:ext cx="3446757" cy="330228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8" y="4851104"/>
            <a:ext cx="5640221" cy="1938521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9426" y="132268"/>
            <a:ext cx="1675981" cy="2310822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17" y="4057036"/>
            <a:ext cx="2947740" cy="27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852239" y="200840"/>
            <a:ext cx="10068888" cy="5904992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46" y="448929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" y="5547668"/>
            <a:ext cx="1507503" cy="1274699"/>
          </a:xfrm>
          <a:prstGeom prst="rect">
            <a:avLst/>
          </a:prstGeom>
        </p:spPr>
      </p:pic>
      <p:sp>
        <p:nvSpPr>
          <p:cNvPr id="20" name="Hộp_Văn_Bản 4"/>
          <p:cNvSpPr txBox="1"/>
          <p:nvPr/>
        </p:nvSpPr>
        <p:spPr>
          <a:xfrm>
            <a:off x="2015613" y="1837735"/>
            <a:ext cx="817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0" y="60546"/>
            <a:ext cx="4885158" cy="2411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4316361"/>
            <a:ext cx="2862076" cy="2491895"/>
          </a:xfrm>
          <a:prstGeom prst="rect">
            <a:avLst/>
          </a:prstGeom>
        </p:spPr>
      </p:pic>
      <p:sp>
        <p:nvSpPr>
          <p:cNvPr id="22" name="Hộp_Văn_Bản 9"/>
          <p:cNvSpPr txBox="1"/>
          <p:nvPr/>
        </p:nvSpPr>
        <p:spPr>
          <a:xfrm>
            <a:off x="2934247" y="1041890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41151" y="464456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7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756360" y="915385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53358" y="2563877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60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792224" y="1709827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" y="4413889"/>
            <a:ext cx="6391656" cy="229780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230418" y="3125895"/>
            <a:ext cx="7184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48" y="4315968"/>
            <a:ext cx="1609652" cy="24505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8" y="107883"/>
            <a:ext cx="1673924" cy="20226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1" y="314730"/>
            <a:ext cx="737665" cy="1170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151" y="530766"/>
            <a:ext cx="5850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  <p:pic>
        <p:nvPicPr>
          <p:cNvPr id="30" name="Ảnh 6" descr="37_-_b2.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37" y="1996370"/>
            <a:ext cx="5675163" cy="4434818"/>
          </a:xfrm>
          <a:prstGeom prst="rect">
            <a:avLst/>
          </a:prstGeom>
        </p:spPr>
      </p:pic>
      <p:sp>
        <p:nvSpPr>
          <p:cNvPr id="31" name="Hộp_Văn_Bản 7"/>
          <p:cNvSpPr txBox="1"/>
          <p:nvPr/>
        </p:nvSpPr>
        <p:spPr>
          <a:xfrm>
            <a:off x="6271703" y="1996023"/>
            <a:ext cx="44084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1" descr="tu-van-lap-dat-khu-vui-choi-ngoai-troi-cho-tre-em-tai-khu-chung-cu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746504"/>
            <a:ext cx="5895571" cy="4437704"/>
          </a:xfrm>
          <a:prstGeom prst="rect">
            <a:avLst/>
          </a:prstGeom>
        </p:spPr>
      </p:pic>
      <p:pic>
        <p:nvPicPr>
          <p:cNvPr id="3" name="Ảnh 12" descr="cau-truot-lien-hoan-nhap-khau-zk6316-2.jpg"/>
          <p:cNvPicPr>
            <a:picLocks noChangeAspect="1"/>
          </p:cNvPicPr>
          <p:nvPr/>
        </p:nvPicPr>
        <p:blipFill>
          <a:blip r:embed="rId3"/>
          <a:srcRect b="7697"/>
          <a:stretch>
            <a:fillRect/>
          </a:stretch>
        </p:blipFill>
        <p:spPr>
          <a:xfrm>
            <a:off x="6400800" y="1746504"/>
            <a:ext cx="5523345" cy="4428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3833" y="225750"/>
            <a:ext cx="6293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0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0" descr="38_-_b2.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8" y="1167495"/>
            <a:ext cx="7022237" cy="548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Hộp_Văn_Bản 9"/>
          <p:cNvSpPr txBox="1"/>
          <p:nvPr/>
        </p:nvSpPr>
        <p:spPr>
          <a:xfrm>
            <a:off x="7915274" y="1223482"/>
            <a:ext cx="40862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_Văn_Bản 11"/>
          <p:cNvSpPr txBox="1"/>
          <p:nvPr/>
        </p:nvSpPr>
        <p:spPr>
          <a:xfrm>
            <a:off x="7915275" y="3052280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Hộp_Văn_Bản 12"/>
          <p:cNvSpPr txBox="1"/>
          <p:nvPr/>
        </p:nvSpPr>
        <p:spPr>
          <a:xfrm>
            <a:off x="7915274" y="4792325"/>
            <a:ext cx="394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3217" y="245055"/>
            <a:ext cx="81162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2: KIẾN TẠO KIẾN THỨC – KĨ NĂNG :</a:t>
            </a:r>
          </a:p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84" y="5146332"/>
            <a:ext cx="1741864" cy="15682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" y="743154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54" y="3411254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942577" y="827670"/>
            <a:ext cx="439002" cy="485563"/>
          </a:xfrm>
          <a:prstGeom prst="rect">
            <a:avLst/>
          </a:prstGeom>
        </p:spPr>
      </p:pic>
      <p:pic>
        <p:nvPicPr>
          <p:cNvPr id="17" name="Ảnh 7" descr="e6a3d7d4129dd0c3898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759" y="1948748"/>
            <a:ext cx="4414609" cy="4414609"/>
          </a:xfrm>
          <a:prstGeom prst="rect">
            <a:avLst/>
          </a:prstGeom>
        </p:spPr>
      </p:pic>
      <p:pic>
        <p:nvPicPr>
          <p:cNvPr id="18" name="Ảnh 8" descr="5d1aef6d2a24e87ab1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637" y="1948748"/>
            <a:ext cx="4518221" cy="4418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161" y="428356"/>
            <a:ext cx="6559865" cy="1072989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216153" y="5936118"/>
            <a:ext cx="439002" cy="4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f/da/74/4fda74141ad6cf80ef78caf55cb431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6" y="874502"/>
            <a:ext cx="4280933" cy="54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9/85/1f/c9851f453d3a84ab8385d7f267e161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41" y="874502"/>
            <a:ext cx="5362575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42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6d/11/ec/6d11ec42a5e1476e9084c2ba1c720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6" y="751626"/>
            <a:ext cx="4140679" cy="55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6a/0f/53/6a0f53e266e8cadf572be2ef9343c8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99" y="697441"/>
            <a:ext cx="5372100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6604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584</TotalTime>
  <Words>395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微软雅黑</vt:lpstr>
      <vt:lpstr>Arial</vt:lpstr>
      <vt:lpstr>inpin heiti</vt:lpstr>
      <vt:lpstr>Times New Roman</vt:lpstr>
      <vt:lpstr>UTM Cookies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89</cp:revision>
  <dcterms:created xsi:type="dcterms:W3CDTF">2017-08-18T03:02:00Z</dcterms:created>
  <dcterms:modified xsi:type="dcterms:W3CDTF">2023-04-16T14:00:47Z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