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60" r:id="rId3"/>
    <p:sldId id="259" r:id="rId4"/>
    <p:sldId id="282" r:id="rId5"/>
    <p:sldId id="283" r:id="rId6"/>
    <p:sldId id="294" r:id="rId7"/>
    <p:sldId id="273" r:id="rId8"/>
    <p:sldId id="299" r:id="rId9"/>
    <p:sldId id="297" r:id="rId10"/>
    <p:sldId id="269" r:id="rId11"/>
    <p:sldId id="275" r:id="rId12"/>
    <p:sldId id="270" r:id="rId13"/>
    <p:sldId id="276" r:id="rId14"/>
    <p:sldId id="261" r:id="rId15"/>
    <p:sldId id="293" r:id="rId16"/>
    <p:sldId id="272" r:id="rId17"/>
    <p:sldId id="27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84" d="100"/>
          <a:sy n="84" d="100"/>
        </p:scale>
        <p:origin x="72" y="1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Mĩthuậtlớp3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</a:t>
            </a:r>
            <a:r>
              <a:rPr lang="vi-VN" sz="2400" b="1" dirty="0" smtClean="0">
                <a:solidFill>
                  <a:srgbClr val="C00000"/>
                </a:solidFill>
                <a:latin typeface="+mj-lt"/>
              </a:rPr>
              <a:t>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 smtClean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  <a:endParaRPr lang="en-US" sz="4800" b="1" dirty="0">
              <a:solidFill>
                <a:srgbClr val="6600CC"/>
              </a:solidFill>
              <a:latin typeface="Jokerman" panose="04090605060D0602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3: </a:t>
            </a:r>
          </a:p>
          <a:p>
            <a:pPr algn="ctr"/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 smtClean="0">
                <a:solidFill>
                  <a:schemeClr val="accent2"/>
                </a:solidFill>
              </a:rPr>
              <a:t>Tạo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 smtClean="0">
                <a:solidFill>
                  <a:schemeClr val="accent2"/>
                </a:solidFill>
              </a:rPr>
              <a:t> 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 smtClean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</a:t>
            </a: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 smtClean="0"/>
          </a:p>
          <a:p>
            <a:r>
              <a:rPr lang="vi-VN" dirty="0"/>
              <a:t> </a:t>
            </a:r>
            <a:r>
              <a:rPr lang="vi-VN" dirty="0" smtClean="0"/>
              <a:t>           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2.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496</Words>
  <Application>Microsoft Office PowerPoint</Application>
  <PresentationFormat>Widescreen</PresentationFormat>
  <Paragraphs>59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Algerian</vt:lpstr>
      <vt:lpstr>Arial</vt:lpstr>
      <vt:lpstr>Calibri</vt:lpstr>
      <vt:lpstr>Calibri Light</vt:lpstr>
      <vt:lpstr>Jokerman</vt:lpstr>
      <vt:lpstr>Times New Roman</vt:lpstr>
      <vt:lpstr>浪漫雅圆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166</cp:revision>
  <dcterms:created xsi:type="dcterms:W3CDTF">2021-08-28T05:17:52Z</dcterms:created>
  <dcterms:modified xsi:type="dcterms:W3CDTF">2024-03-10T16:12:54Z</dcterms:modified>
</cp:coreProperties>
</file>