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26" r:id="rId2"/>
    <p:sldId id="327" r:id="rId3"/>
    <p:sldId id="334" r:id="rId4"/>
    <p:sldId id="336" r:id="rId5"/>
    <p:sldId id="320" r:id="rId6"/>
    <p:sldId id="308" r:id="rId7"/>
    <p:sldId id="287" r:id="rId8"/>
    <p:sldId id="289" r:id="rId9"/>
    <p:sldId id="309" r:id="rId10"/>
    <p:sldId id="297" r:id="rId11"/>
    <p:sldId id="333" r:id="rId12"/>
  </p:sldIdLst>
  <p:sldSz cx="18288000" cy="10287000"/>
  <p:notesSz cx="6858000" cy="9144000"/>
  <p:embeddedFontLst>
    <p:embeddedFont>
      <p:font typeface="Livvic" panose="020B0604020202020204" charset="0"/>
      <p:regular r:id="rId13"/>
      <p:bold r:id="rId14"/>
      <p:italic r:id="rId15"/>
      <p:boldItalic r:id="rId16"/>
    </p:embeddedFont>
    <p:embeddedFont>
      <p:font typeface="Bahnschrift Condensed" panose="020B0502040204020203" pitchFamily="34" charset="0"/>
      <p:regular r:id="rId17"/>
      <p:bold r:id="rId18"/>
    </p:embeddedFont>
    <p:embeddedFont>
      <p:font typeface="Livvic Bold" panose="020B0604020202020204" charset="0"/>
      <p:regular r:id="rId19"/>
    </p:embeddedFont>
    <p:embeddedFont>
      <p:font typeface="Livvic Bold Bold" panose="020B0604020202020204" charset="0"/>
      <p:regular r:id="rId20"/>
    </p:embeddedFont>
    <p:embeddedFont>
      <p:font typeface="Calibri" panose="020F0502020204030204" pitchFamily="34" charset="0"/>
      <p:regular r:id="rId21"/>
      <p:bold r:id="rId22"/>
      <p:italic r:id="rId23"/>
      <p:boldItalic r:id="rId24"/>
    </p:embeddedFont>
    <p:embeddedFont>
      <p:font typeface="Now"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83A4"/>
    <a:srgbClr val="78A067"/>
    <a:srgbClr val="F1ECE1"/>
    <a:srgbClr val="E9BBBD"/>
    <a:srgbClr val="D3E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47" autoAdjust="0"/>
    <p:restoredTop sz="94622" autoAdjust="0"/>
  </p:normalViewPr>
  <p:slideViewPr>
    <p:cSldViewPr>
      <p:cViewPr varScale="1">
        <p:scale>
          <a:sx n="59" d="100"/>
          <a:sy n="59" d="100"/>
        </p:scale>
        <p:origin x="49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Gia đình Hạnh Phúc, Gia đình Hạnh Phúc Vector Nền Và Tập Tin  Tải về Miễn Phí | Pngtree">
            <a:extLst>
              <a:ext uri="{FF2B5EF4-FFF2-40B4-BE49-F238E27FC236}">
                <a16:creationId xmlns="" xmlns:a16="http://schemas.microsoft.com/office/drawing/2014/main" id="{AC32A98E-A451-C08C-7FB9-FAA02C0DC6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9899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6">
            <a:extLst>
              <a:ext uri="{FF2B5EF4-FFF2-40B4-BE49-F238E27FC236}">
                <a16:creationId xmlns="" xmlns:a16="http://schemas.microsoft.com/office/drawing/2014/main" id="{4B3D4D3F-0AC6-744A-2DA4-699EA7180B82}"/>
              </a:ext>
            </a:extLst>
          </p:cNvPr>
          <p:cNvSpPr txBox="1"/>
          <p:nvPr/>
        </p:nvSpPr>
        <p:spPr>
          <a:xfrm>
            <a:off x="2055300" y="2933700"/>
            <a:ext cx="13625985" cy="2224199"/>
          </a:xfrm>
          <a:prstGeom prst="rect">
            <a:avLst/>
          </a:prstGeom>
        </p:spPr>
        <p:txBody>
          <a:bodyPr lIns="0" tIns="0" rIns="0" bIns="0" rtlCol="0" anchor="t">
            <a:spAutoFit/>
          </a:bodyPr>
          <a:lstStyle/>
          <a:p>
            <a:pPr algn="ctr">
              <a:lnSpc>
                <a:spcPts val="8880"/>
              </a:lnSpc>
            </a:pPr>
            <a:r>
              <a:rPr lang="en-US" sz="7400" dirty="0" err="1">
                <a:solidFill>
                  <a:srgbClr val="FF0000"/>
                </a:solidFill>
                <a:highlight>
                  <a:srgbClr val="C0C0C0"/>
                </a:highlight>
                <a:latin typeface="Livvic Bold Bold"/>
              </a:rPr>
              <a:t>Chào</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đón</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các</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em</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học</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sinh</a:t>
            </a:r>
            <a:r>
              <a:rPr lang="en-US" sz="7400" dirty="0">
                <a:solidFill>
                  <a:srgbClr val="FF0000"/>
                </a:solidFill>
                <a:highlight>
                  <a:srgbClr val="C0C0C0"/>
                </a:highlight>
                <a:latin typeface="Livvic Bold Bold"/>
              </a:rPr>
              <a:t> </a:t>
            </a:r>
            <a:r>
              <a:rPr lang="vi-VN" sz="7400" dirty="0">
                <a:solidFill>
                  <a:srgbClr val="FF0000"/>
                </a:solidFill>
                <a:highlight>
                  <a:srgbClr val="C0C0C0"/>
                </a:highlight>
                <a:latin typeface="Livvic Bold Bold"/>
              </a:rPr>
              <a:t>3 </a:t>
            </a:r>
            <a:r>
              <a:rPr lang="en-US" sz="7400" dirty="0" err="1">
                <a:solidFill>
                  <a:srgbClr val="FF0000"/>
                </a:solidFill>
                <a:highlight>
                  <a:srgbClr val="C0C0C0"/>
                </a:highlight>
                <a:latin typeface="Livvic Bold Bold"/>
              </a:rPr>
              <a:t>đã</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đến</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với</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tiết</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Mĩ</a:t>
            </a:r>
            <a:r>
              <a:rPr lang="en-US" sz="7400" dirty="0">
                <a:solidFill>
                  <a:srgbClr val="FF0000"/>
                </a:solidFill>
                <a:highlight>
                  <a:srgbClr val="C0C0C0"/>
                </a:highlight>
                <a:latin typeface="Livvic Bold Bold"/>
              </a:rPr>
              <a:t> </a:t>
            </a:r>
            <a:r>
              <a:rPr lang="en-US" sz="7400" dirty="0" err="1">
                <a:solidFill>
                  <a:srgbClr val="FF0000"/>
                </a:solidFill>
                <a:highlight>
                  <a:srgbClr val="C0C0C0"/>
                </a:highlight>
                <a:latin typeface="Livvic Bold Bold"/>
              </a:rPr>
              <a:t>thuật</a:t>
            </a:r>
            <a:endParaRPr lang="en-US" sz="7400" dirty="0">
              <a:solidFill>
                <a:srgbClr val="FF0000"/>
              </a:solidFill>
              <a:highlight>
                <a:srgbClr val="C0C0C0"/>
              </a:highlight>
              <a:latin typeface="Livvic Bold Bold"/>
            </a:endParaRPr>
          </a:p>
        </p:txBody>
      </p:sp>
      <p:sp>
        <p:nvSpPr>
          <p:cNvPr id="4" name="TextBox 7">
            <a:extLst>
              <a:ext uri="{FF2B5EF4-FFF2-40B4-BE49-F238E27FC236}">
                <a16:creationId xmlns="" xmlns:a16="http://schemas.microsoft.com/office/drawing/2014/main" id="{C8D570C9-38A5-BE40-8958-F09EC65830DB}"/>
              </a:ext>
            </a:extLst>
          </p:cNvPr>
          <p:cNvSpPr txBox="1"/>
          <p:nvPr/>
        </p:nvSpPr>
        <p:spPr>
          <a:xfrm>
            <a:off x="553997" y="1211694"/>
            <a:ext cx="16654282" cy="578235"/>
          </a:xfrm>
          <a:prstGeom prst="rect">
            <a:avLst/>
          </a:prstGeom>
        </p:spPr>
        <p:txBody>
          <a:bodyPr lIns="0" tIns="0" rIns="0" bIns="0" rtlCol="0" anchor="t">
            <a:spAutoFit/>
          </a:bodyPr>
          <a:lstStyle/>
          <a:p>
            <a:pPr algn="ctr">
              <a:lnSpc>
                <a:spcPts val="4857"/>
              </a:lnSpc>
            </a:pPr>
            <a:r>
              <a:rPr lang="en-US" sz="4047" dirty="0">
                <a:solidFill>
                  <a:srgbClr val="002060"/>
                </a:solidFill>
                <a:latin typeface="Bahnschrift Condensed" panose="020B0502040204020203" pitchFamily="34" charset="0"/>
              </a:rPr>
              <a:t>PHÒNG GIÁO DỤC VÀ ĐÀO TẠO QUẬN LONG BIÊN</a:t>
            </a:r>
          </a:p>
        </p:txBody>
      </p:sp>
    </p:spTree>
    <p:extLst>
      <p:ext uri="{BB962C8B-B14F-4D97-AF65-F5344CB8AC3E}">
        <p14:creationId xmlns:p14="http://schemas.microsoft.com/office/powerpoint/2010/main" val="351968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 xmlns:a16="http://schemas.microsoft.com/office/drawing/2014/main" id="{05B91A1C-7AA3-43C4-8BB6-D93D25C97B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 xmlns:a16="http://schemas.microsoft.com/office/drawing/2014/main" id="{41FF4E72-D63F-42C5-869D-56D0283BBDE8}"/>
              </a:ext>
            </a:extLst>
          </p:cNvPr>
          <p:cNvSpPr txBox="1"/>
          <p:nvPr/>
        </p:nvSpPr>
        <p:spPr>
          <a:xfrm>
            <a:off x="4267200" y="447717"/>
            <a:ext cx="10016701" cy="982257"/>
          </a:xfrm>
          <a:prstGeom prst="rect">
            <a:avLst/>
          </a:prstGeom>
        </p:spPr>
        <p:txBody>
          <a:bodyPr lIns="0" tIns="0" rIns="0" bIns="0" rtlCol="0" anchor="t">
            <a:spAutoFit/>
          </a:bodyPr>
          <a:lstStyle/>
          <a:p>
            <a:pPr algn="ctr">
              <a:lnSpc>
                <a:spcPts val="8341"/>
              </a:lnSpc>
            </a:pPr>
            <a:r>
              <a:rPr lang="vi-VN" sz="6000" dirty="0">
                <a:solidFill>
                  <a:srgbClr val="FF0000"/>
                </a:solidFill>
                <a:latin typeface="Livvic Bold Bold"/>
              </a:rPr>
              <a:t>5. </a:t>
            </a:r>
            <a:r>
              <a:rPr lang="vi-VN" sz="6000" dirty="0" err="1">
                <a:solidFill>
                  <a:srgbClr val="FF0000"/>
                </a:solidFill>
                <a:latin typeface="Livvic Bold Bold"/>
              </a:rPr>
              <a:t>Vận</a:t>
            </a:r>
            <a:r>
              <a:rPr lang="vi-VN" sz="6000" dirty="0">
                <a:solidFill>
                  <a:srgbClr val="FF0000"/>
                </a:solidFill>
                <a:latin typeface="Livvic Bold Bold"/>
              </a:rPr>
              <a:t> </a:t>
            </a:r>
            <a:r>
              <a:rPr lang="vi-VN" sz="6000" dirty="0" err="1">
                <a:solidFill>
                  <a:srgbClr val="FF0000"/>
                </a:solidFill>
                <a:latin typeface="Livvic Bold Bold"/>
              </a:rPr>
              <a:t>dụng</a:t>
            </a:r>
            <a:r>
              <a:rPr lang="vi-VN" sz="6000" dirty="0">
                <a:solidFill>
                  <a:srgbClr val="FF0000"/>
                </a:solidFill>
                <a:latin typeface="Livvic Bold Bold"/>
              </a:rPr>
              <a:t> – </a:t>
            </a:r>
            <a:r>
              <a:rPr lang="vi-VN" sz="6000" dirty="0" err="1">
                <a:solidFill>
                  <a:srgbClr val="FF0000"/>
                </a:solidFill>
                <a:latin typeface="Livvic Bold Bold"/>
              </a:rPr>
              <a:t>phát</a:t>
            </a:r>
            <a:r>
              <a:rPr lang="vi-VN" sz="6000" dirty="0">
                <a:solidFill>
                  <a:srgbClr val="FF0000"/>
                </a:solidFill>
                <a:latin typeface="Livvic Bold Bold"/>
              </a:rPr>
              <a:t> </a:t>
            </a:r>
            <a:r>
              <a:rPr lang="vi-VN" sz="6000" dirty="0" err="1">
                <a:solidFill>
                  <a:srgbClr val="FF0000"/>
                </a:solidFill>
                <a:latin typeface="Livvic Bold Bold"/>
              </a:rPr>
              <a:t>triển</a:t>
            </a:r>
            <a:endParaRPr lang="en-US" sz="6000" dirty="0">
              <a:solidFill>
                <a:srgbClr val="FF0000"/>
              </a:solidFill>
              <a:latin typeface="Livvic Bold Bold"/>
            </a:endParaRPr>
          </a:p>
        </p:txBody>
      </p:sp>
      <p:sp>
        <p:nvSpPr>
          <p:cNvPr id="6" name="TextBox 8">
            <a:extLst>
              <a:ext uri="{FF2B5EF4-FFF2-40B4-BE49-F238E27FC236}">
                <a16:creationId xmlns="" xmlns:a16="http://schemas.microsoft.com/office/drawing/2014/main" id="{F376395C-8A0F-4312-95B9-F5BCBA6CBD59}"/>
              </a:ext>
            </a:extLst>
          </p:cNvPr>
          <p:cNvSpPr txBox="1"/>
          <p:nvPr/>
        </p:nvSpPr>
        <p:spPr>
          <a:xfrm>
            <a:off x="1524000" y="1562100"/>
            <a:ext cx="15773400" cy="1265090"/>
          </a:xfrm>
          <a:prstGeom prst="rect">
            <a:avLst/>
          </a:prstGeom>
        </p:spPr>
        <p:txBody>
          <a:bodyPr wrap="square" lIns="0" tIns="0" rIns="0" bIns="0" rtlCol="0" anchor="t">
            <a:spAutoFit/>
          </a:bodyPr>
          <a:lstStyle/>
          <a:p>
            <a:pPr marL="466919" lvl="1">
              <a:lnSpc>
                <a:spcPts val="5190"/>
              </a:lnSpc>
            </a:pP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Diễn</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tả</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hoạt</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động</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của</a:t>
            </a:r>
            <a:r>
              <a:rPr lang="vi-VN" sz="3200" b="1" i="1" dirty="0">
                <a:solidFill>
                  <a:srgbClr val="002060"/>
                </a:solidFill>
                <a:latin typeface="Livvic" panose="020B0604020202020204" charset="0"/>
              </a:rPr>
              <a:t> nhân </a:t>
            </a:r>
            <a:r>
              <a:rPr lang="vi-VN" sz="3200" b="1" i="1" dirty="0" err="1">
                <a:solidFill>
                  <a:srgbClr val="002060"/>
                </a:solidFill>
                <a:latin typeface="Livvic" panose="020B0604020202020204" charset="0"/>
              </a:rPr>
              <a:t>vật</a:t>
            </a:r>
            <a:r>
              <a:rPr lang="vi-VN" sz="3200" b="1" i="1" dirty="0">
                <a:solidFill>
                  <a:srgbClr val="002060"/>
                </a:solidFill>
                <a:latin typeface="Livvic" panose="020B0604020202020204" charset="0"/>
              </a:rPr>
              <a:t> trong </a:t>
            </a:r>
            <a:r>
              <a:rPr lang="vi-VN" sz="3200" b="1" i="1" dirty="0" err="1">
                <a:solidFill>
                  <a:srgbClr val="002060"/>
                </a:solidFill>
                <a:latin typeface="Livvic" panose="020B0604020202020204" charset="0"/>
              </a:rPr>
              <a:t>bài</a:t>
            </a:r>
            <a:r>
              <a:rPr lang="vi-VN" sz="3200" b="1" i="1" dirty="0">
                <a:solidFill>
                  <a:srgbClr val="002060"/>
                </a:solidFill>
                <a:latin typeface="Livvic" panose="020B0604020202020204" charset="0"/>
              </a:rPr>
              <a:t> </a:t>
            </a:r>
            <a:r>
              <a:rPr lang="vi-VN" sz="3200" b="1" i="1" dirty="0" err="1">
                <a:solidFill>
                  <a:srgbClr val="002060"/>
                </a:solidFill>
                <a:latin typeface="Livvic" panose="020B0604020202020204" charset="0"/>
              </a:rPr>
              <a:t>vẽ</a:t>
            </a:r>
            <a:r>
              <a:rPr lang="vi-VN" sz="3200" b="1" i="1" dirty="0">
                <a:solidFill>
                  <a:srgbClr val="002060"/>
                </a:solidFill>
                <a:latin typeface="Livvic" panose="020B0604020202020204" charset="0"/>
              </a:rPr>
              <a:t>.</a:t>
            </a: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7" name="Hình ảnh 6">
            <a:extLst>
              <a:ext uri="{FF2B5EF4-FFF2-40B4-BE49-F238E27FC236}">
                <a16:creationId xmlns="" xmlns:a16="http://schemas.microsoft.com/office/drawing/2014/main" id="{EE9C2638-B50A-14B3-C604-56E61A462271}"/>
              </a:ext>
            </a:extLst>
          </p:cNvPr>
          <p:cNvPicPr>
            <a:picLocks noChangeAspect="1"/>
          </p:cNvPicPr>
          <p:nvPr/>
        </p:nvPicPr>
        <p:blipFill rotWithShape="1">
          <a:blip r:embed="rId4"/>
          <a:srcRect l="11676" t="5556" r="5567" b="8518"/>
          <a:stretch/>
        </p:blipFill>
        <p:spPr>
          <a:xfrm>
            <a:off x="457200" y="3086100"/>
            <a:ext cx="8492701" cy="6611767"/>
          </a:xfrm>
          <a:prstGeom prst="rect">
            <a:avLst/>
          </a:prstGeom>
        </p:spPr>
      </p:pic>
      <p:sp>
        <p:nvSpPr>
          <p:cNvPr id="8" name="TextBox 9">
            <a:extLst>
              <a:ext uri="{FF2B5EF4-FFF2-40B4-BE49-F238E27FC236}">
                <a16:creationId xmlns="" xmlns:a16="http://schemas.microsoft.com/office/drawing/2014/main" id="{6999B933-2B63-11BF-F4B7-41348197C20A}"/>
              </a:ext>
            </a:extLst>
          </p:cNvPr>
          <p:cNvSpPr txBox="1"/>
          <p:nvPr/>
        </p:nvSpPr>
        <p:spPr>
          <a:xfrm>
            <a:off x="9490498" y="4766171"/>
            <a:ext cx="8340302" cy="4385816"/>
          </a:xfrm>
          <a:prstGeom prst="rect">
            <a:avLst/>
          </a:prstGeom>
        </p:spPr>
        <p:txBody>
          <a:bodyPr wrap="square" lIns="0" tIns="0" rIns="0" bIns="0" rtlCol="0" anchor="t">
            <a:spAutoFit/>
          </a:bodyPr>
          <a:lstStyle/>
          <a:p>
            <a:pPr>
              <a:lnSpc>
                <a:spcPts val="3817"/>
              </a:lnSpc>
            </a:pPr>
            <a:endParaRPr lang="vi-VN" sz="3181" dirty="0">
              <a:solidFill>
                <a:srgbClr val="002060"/>
              </a:solidFill>
              <a:latin typeface="Livvic Bold"/>
            </a:endParaRPr>
          </a:p>
          <a:p>
            <a:pPr marL="514350" indent="-514350">
              <a:lnSpc>
                <a:spcPts val="3817"/>
              </a:lnSpc>
              <a:buAutoNum type="arabicPeriod"/>
            </a:pPr>
            <a:r>
              <a:rPr lang="vi-VN" sz="3181" dirty="0" err="1">
                <a:solidFill>
                  <a:srgbClr val="002060"/>
                </a:solidFill>
                <a:latin typeface="Livvic Bold"/>
              </a:rPr>
              <a:t>Nhóm</a:t>
            </a:r>
            <a:r>
              <a:rPr lang="vi-VN" sz="3181" dirty="0">
                <a:solidFill>
                  <a:srgbClr val="002060"/>
                </a:solidFill>
                <a:latin typeface="Livvic Bold"/>
              </a:rPr>
              <a:t> em </a:t>
            </a:r>
            <a:r>
              <a:rPr lang="vi-VN" sz="3181" dirty="0" err="1">
                <a:solidFill>
                  <a:srgbClr val="002060"/>
                </a:solidFill>
                <a:latin typeface="Livvic Bold"/>
              </a:rPr>
              <a:t>chọn</a:t>
            </a:r>
            <a:r>
              <a:rPr lang="vi-VN" sz="3181" dirty="0">
                <a:solidFill>
                  <a:srgbClr val="002060"/>
                </a:solidFill>
                <a:latin typeface="Livvic Bold"/>
              </a:rPr>
              <a:t>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để</a:t>
            </a:r>
            <a:r>
              <a:rPr lang="vi-VN" sz="3181" dirty="0">
                <a:solidFill>
                  <a:srgbClr val="002060"/>
                </a:solidFill>
                <a:latin typeface="Livvic Bold"/>
              </a:rPr>
              <a:t> </a:t>
            </a:r>
            <a:r>
              <a:rPr lang="vi-VN" sz="3181" dirty="0" err="1">
                <a:solidFill>
                  <a:srgbClr val="002060"/>
                </a:solidFill>
                <a:latin typeface="Livvic Bold"/>
              </a:rPr>
              <a:t>thể</a:t>
            </a:r>
            <a:r>
              <a:rPr lang="vi-VN" sz="3181" dirty="0">
                <a:solidFill>
                  <a:srgbClr val="002060"/>
                </a:solidFill>
                <a:latin typeface="Livvic Bold"/>
              </a:rPr>
              <a:t> </a:t>
            </a:r>
            <a:r>
              <a:rPr lang="vi-VN" sz="3181" dirty="0" err="1">
                <a:solidFill>
                  <a:srgbClr val="002060"/>
                </a:solidFill>
                <a:latin typeface="Livvic Bold"/>
              </a:rPr>
              <a:t>hiện</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đó</a:t>
            </a:r>
            <a:r>
              <a:rPr lang="vi-VN" sz="3181" dirty="0">
                <a:solidFill>
                  <a:srgbClr val="002060"/>
                </a:solidFill>
                <a:latin typeface="Livvic Bold"/>
              </a:rPr>
              <a:t> </a:t>
            </a:r>
            <a:r>
              <a:rPr lang="vi-VN" sz="3181" dirty="0" err="1">
                <a:solidFill>
                  <a:srgbClr val="002060"/>
                </a:solidFill>
                <a:latin typeface="Livvic Bold"/>
              </a:rPr>
              <a:t>có</a:t>
            </a:r>
            <a:r>
              <a:rPr lang="vi-VN" sz="3181" dirty="0">
                <a:solidFill>
                  <a:srgbClr val="002060"/>
                </a:solidFill>
                <a:latin typeface="Livvic Bold"/>
              </a:rPr>
              <a:t> bao nhiêu nhân </a:t>
            </a:r>
            <a:r>
              <a:rPr lang="vi-VN" sz="3181" dirty="0" err="1">
                <a:solidFill>
                  <a:srgbClr val="002060"/>
                </a:solidFill>
                <a:latin typeface="Livvic Bold"/>
              </a:rPr>
              <a:t>vật</a:t>
            </a:r>
            <a:r>
              <a:rPr lang="vi-VN" sz="3181" dirty="0">
                <a:solidFill>
                  <a:srgbClr val="002060"/>
                </a:solidFill>
                <a:latin typeface="Livvic Bold"/>
              </a:rPr>
              <a:t>? </a:t>
            </a:r>
          </a:p>
          <a:p>
            <a:pPr marL="514350" indent="-514350">
              <a:lnSpc>
                <a:spcPts val="3817"/>
              </a:lnSpc>
              <a:buFontTx/>
              <a:buAutoNum type="arabicPeriod"/>
            </a:pPr>
            <a:r>
              <a:rPr lang="vi-VN" sz="3181" dirty="0">
                <a:solidFill>
                  <a:srgbClr val="002060"/>
                </a:solidFill>
                <a:latin typeface="Livvic Bold"/>
              </a:rPr>
              <a:t>Nhân </a:t>
            </a:r>
            <a:r>
              <a:rPr lang="vi-VN" sz="3181" dirty="0" err="1">
                <a:solidFill>
                  <a:srgbClr val="002060"/>
                </a:solidFill>
                <a:latin typeface="Livvic Bold"/>
              </a:rPr>
              <a:t>vật</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đang </a:t>
            </a:r>
            <a:r>
              <a:rPr lang="vi-VN" sz="3181" dirty="0" err="1">
                <a:solidFill>
                  <a:srgbClr val="002060"/>
                </a:solidFill>
                <a:latin typeface="Livvic Bold"/>
              </a:rPr>
              <a:t>làm</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Sự</a:t>
            </a:r>
            <a:r>
              <a:rPr lang="vi-VN" sz="3181" dirty="0">
                <a:solidFill>
                  <a:srgbClr val="002060"/>
                </a:solidFill>
                <a:latin typeface="Livvic Bold"/>
              </a:rPr>
              <a:t> quan tâm, </a:t>
            </a:r>
            <a:r>
              <a:rPr lang="vi-VN" sz="3181" dirty="0" err="1">
                <a:solidFill>
                  <a:srgbClr val="002060"/>
                </a:solidFill>
                <a:latin typeface="Livvic Bold"/>
              </a:rPr>
              <a:t>giúp</a:t>
            </a:r>
            <a:r>
              <a:rPr lang="vi-VN" sz="3181" dirty="0">
                <a:solidFill>
                  <a:srgbClr val="002060"/>
                </a:solidFill>
                <a:latin typeface="Livvic Bold"/>
              </a:rPr>
              <a:t> </a:t>
            </a:r>
            <a:r>
              <a:rPr lang="vi-VN" sz="3181" dirty="0" err="1">
                <a:solidFill>
                  <a:srgbClr val="002060"/>
                </a:solidFill>
                <a:latin typeface="Livvic Bold"/>
              </a:rPr>
              <a:t>đỡ</a:t>
            </a:r>
            <a:r>
              <a:rPr lang="vi-VN" sz="3181" dirty="0">
                <a:solidFill>
                  <a:srgbClr val="002060"/>
                </a:solidFill>
                <a:latin typeface="Livvic Bold"/>
              </a:rPr>
              <a:t>, chia </a:t>
            </a:r>
            <a:r>
              <a:rPr lang="vi-VN" sz="3181" dirty="0" err="1">
                <a:solidFill>
                  <a:srgbClr val="002060"/>
                </a:solidFill>
                <a:latin typeface="Livvic Bold"/>
              </a:rPr>
              <a:t>sẻ</a:t>
            </a:r>
            <a:r>
              <a:rPr lang="vi-VN" sz="3181" dirty="0">
                <a:solidFill>
                  <a:srgbClr val="002060"/>
                </a:solidFill>
                <a:latin typeface="Livvic Bold"/>
              </a:rPr>
              <a:t> yêu thương </a:t>
            </a:r>
            <a:r>
              <a:rPr lang="vi-VN" sz="3181" dirty="0" err="1">
                <a:solidFill>
                  <a:srgbClr val="002060"/>
                </a:solidFill>
                <a:latin typeface="Livvic Bold"/>
              </a:rPr>
              <a:t>giữa</a:t>
            </a:r>
            <a:r>
              <a:rPr lang="vi-VN" sz="3181" dirty="0">
                <a:solidFill>
                  <a:srgbClr val="002060"/>
                </a:solidFill>
                <a:latin typeface="Livvic Bold"/>
              </a:rPr>
              <a:t> </a:t>
            </a:r>
            <a:r>
              <a:rPr lang="vi-VN" sz="3181" dirty="0" err="1">
                <a:solidFill>
                  <a:srgbClr val="002060"/>
                </a:solidFill>
                <a:latin typeface="Livvic Bold"/>
              </a:rPr>
              <a:t>các</a:t>
            </a:r>
            <a:r>
              <a:rPr lang="vi-VN" sz="3181" dirty="0">
                <a:solidFill>
                  <a:srgbClr val="002060"/>
                </a:solidFill>
                <a:latin typeface="Livvic Bold"/>
              </a:rPr>
              <a:t> nhân </a:t>
            </a:r>
            <a:r>
              <a:rPr lang="vi-VN" sz="3181" dirty="0" err="1">
                <a:solidFill>
                  <a:srgbClr val="002060"/>
                </a:solidFill>
                <a:latin typeface="Livvic Bold"/>
              </a:rPr>
              <a:t>vật</a:t>
            </a:r>
            <a:r>
              <a:rPr lang="vi-VN" sz="3181" dirty="0">
                <a:solidFill>
                  <a:srgbClr val="002060"/>
                </a:solidFill>
                <a:latin typeface="Livvic Bold"/>
              </a:rPr>
              <a:t> </a:t>
            </a:r>
            <a:r>
              <a:rPr lang="vi-VN" sz="3181" dirty="0" err="1">
                <a:solidFill>
                  <a:srgbClr val="002060"/>
                </a:solidFill>
                <a:latin typeface="Livvic Bold"/>
              </a:rPr>
              <a:t>được</a:t>
            </a:r>
            <a:r>
              <a:rPr lang="vi-VN" sz="3181" dirty="0">
                <a:solidFill>
                  <a:srgbClr val="002060"/>
                </a:solidFill>
                <a:latin typeface="Livvic Bold"/>
              </a:rPr>
              <a:t> </a:t>
            </a:r>
            <a:r>
              <a:rPr lang="vi-VN" sz="3181" dirty="0" err="1">
                <a:solidFill>
                  <a:srgbClr val="002060"/>
                </a:solidFill>
                <a:latin typeface="Livvic Bold"/>
              </a:rPr>
              <a:t>thể</a:t>
            </a:r>
            <a:r>
              <a:rPr lang="vi-VN" sz="3181" dirty="0">
                <a:solidFill>
                  <a:srgbClr val="002060"/>
                </a:solidFill>
                <a:latin typeface="Livvic Bold"/>
              </a:rPr>
              <a:t> </a:t>
            </a:r>
            <a:r>
              <a:rPr lang="vi-VN" sz="3181" dirty="0" err="1">
                <a:solidFill>
                  <a:srgbClr val="002060"/>
                </a:solidFill>
                <a:latin typeface="Livvic Bold"/>
              </a:rPr>
              <a:t>hiện</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như </a:t>
            </a:r>
            <a:r>
              <a:rPr lang="vi-VN" sz="3181" dirty="0" err="1">
                <a:solidFill>
                  <a:srgbClr val="002060"/>
                </a:solidFill>
                <a:latin typeface="Livvic Bold"/>
              </a:rPr>
              <a:t>thế</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a:t>
            </a: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Tree>
    <p:extLst>
      <p:ext uri="{BB962C8B-B14F-4D97-AF65-F5344CB8AC3E}">
        <p14:creationId xmlns:p14="http://schemas.microsoft.com/office/powerpoint/2010/main" val="19988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6 L -4.86111E-6 -0.07206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ình nền Phong Cách Hàn Quốc Tươi Hạnh Phúc Gia đình Gia đình đoàn Tụ áp  Phích Nền, Hàn Quốc, Tươi, Gia đình Hạnh Phúc Vector để tải xuống miễn phí">
            <a:extLst>
              <a:ext uri="{FF2B5EF4-FFF2-40B4-BE49-F238E27FC236}">
                <a16:creationId xmlns="" xmlns:a16="http://schemas.microsoft.com/office/drawing/2014/main" id="{36F575BD-0370-6198-6C98-8BD1D73A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90500"/>
            <a:ext cx="18206720" cy="10477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9">
            <a:extLst>
              <a:ext uri="{FF2B5EF4-FFF2-40B4-BE49-F238E27FC236}">
                <a16:creationId xmlns="" xmlns:a16="http://schemas.microsoft.com/office/drawing/2014/main" id="{1A8F498D-783A-5C3C-9401-E751E218B88E}"/>
              </a:ext>
            </a:extLst>
          </p:cNvPr>
          <p:cNvSpPr txBox="1"/>
          <p:nvPr/>
        </p:nvSpPr>
        <p:spPr>
          <a:xfrm rot="47337">
            <a:off x="6323565" y="158918"/>
            <a:ext cx="6489219" cy="1240917"/>
          </a:xfrm>
          <a:prstGeom prst="rect">
            <a:avLst/>
          </a:prstGeom>
        </p:spPr>
        <p:txBody>
          <a:bodyPr wrap="square" lIns="0" tIns="0" rIns="0" bIns="0" rtlCol="0" anchor="t">
            <a:spAutoFit/>
          </a:bodyPr>
          <a:lstStyle/>
          <a:p>
            <a:pPr marL="915208" lvl="1">
              <a:lnSpc>
                <a:spcPts val="10173"/>
              </a:lnSpc>
            </a:pPr>
            <a:r>
              <a:rPr lang="vi-VN" sz="8478" b="1" dirty="0">
                <a:solidFill>
                  <a:srgbClr val="FF0000"/>
                </a:solidFill>
                <a:latin typeface="Livvic Bold" panose="020B0604020202020204" charset="0"/>
              </a:rPr>
              <a:t>Ghi </a:t>
            </a:r>
            <a:r>
              <a:rPr lang="vi-VN" sz="8478" b="1" dirty="0" err="1">
                <a:solidFill>
                  <a:srgbClr val="FF0000"/>
                </a:solidFill>
                <a:latin typeface="Livvic Bold" panose="020B0604020202020204" charset="0"/>
              </a:rPr>
              <a:t>nhớ</a:t>
            </a:r>
            <a:endParaRPr lang="en-US" sz="8478" b="1" dirty="0">
              <a:solidFill>
                <a:srgbClr val="FF0000"/>
              </a:solidFill>
              <a:latin typeface="Livvic Bold" panose="020B0604020202020204" charset="0"/>
            </a:endParaRPr>
          </a:p>
        </p:txBody>
      </p:sp>
      <p:sp>
        <p:nvSpPr>
          <p:cNvPr id="10" name="TextBox 4">
            <a:extLst>
              <a:ext uri="{FF2B5EF4-FFF2-40B4-BE49-F238E27FC236}">
                <a16:creationId xmlns="" xmlns:a16="http://schemas.microsoft.com/office/drawing/2014/main" id="{9E04AEF0-66D3-1046-929B-562AAAF98E66}"/>
              </a:ext>
            </a:extLst>
          </p:cNvPr>
          <p:cNvSpPr txBox="1"/>
          <p:nvPr/>
        </p:nvSpPr>
        <p:spPr>
          <a:xfrm>
            <a:off x="1143000" y="2552700"/>
            <a:ext cx="15697200" cy="2984278"/>
          </a:xfrm>
          <a:prstGeom prst="rect">
            <a:avLst/>
          </a:prstGeom>
        </p:spPr>
        <p:txBody>
          <a:bodyPr wrap="square" lIns="0" tIns="0" rIns="0" bIns="0" rtlCol="0" anchor="t">
            <a:spAutoFit/>
          </a:bodyPr>
          <a:lstStyle/>
          <a:p>
            <a:pPr marL="518163" lvl="1">
              <a:lnSpc>
                <a:spcPts val="5760"/>
              </a:lnSpc>
            </a:pPr>
            <a:r>
              <a:rPr lang="vi-VN" sz="6000" dirty="0" err="1">
                <a:solidFill>
                  <a:srgbClr val="002060"/>
                </a:solidFill>
                <a:latin typeface="Livvic" panose="020B0604020202020204" charset="0"/>
              </a:rPr>
              <a:t>Những</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bài</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vẽ</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về</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đề</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tài</a:t>
            </a:r>
            <a:r>
              <a:rPr lang="vi-VN" sz="6000" dirty="0">
                <a:solidFill>
                  <a:srgbClr val="002060"/>
                </a:solidFill>
                <a:latin typeface="Livvic" panose="020B0604020202020204" charset="0"/>
              </a:rPr>
              <a:t> gia </a:t>
            </a:r>
            <a:r>
              <a:rPr lang="vi-VN" sz="6000" dirty="0" err="1">
                <a:solidFill>
                  <a:srgbClr val="002060"/>
                </a:solidFill>
                <a:latin typeface="Livvic" panose="020B0604020202020204" charset="0"/>
              </a:rPr>
              <a:t>đình</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giúp</a:t>
            </a:r>
            <a:r>
              <a:rPr lang="vi-VN" sz="6000" dirty="0">
                <a:solidFill>
                  <a:srgbClr val="002060"/>
                </a:solidFill>
                <a:latin typeface="Livvic" panose="020B0604020202020204" charset="0"/>
              </a:rPr>
              <a:t> ta </a:t>
            </a:r>
            <a:r>
              <a:rPr lang="vi-VN" sz="6000" dirty="0" err="1">
                <a:solidFill>
                  <a:srgbClr val="002060"/>
                </a:solidFill>
                <a:latin typeface="Livvic" panose="020B0604020202020204" charset="0"/>
              </a:rPr>
              <a:t>nhận</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biết</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và</a:t>
            </a:r>
            <a:r>
              <a:rPr lang="vi-VN" sz="6000" dirty="0">
                <a:solidFill>
                  <a:srgbClr val="002060"/>
                </a:solidFill>
                <a:latin typeface="Livvic" panose="020B0604020202020204" charset="0"/>
              </a:rPr>
              <a:t> trân </a:t>
            </a:r>
            <a:r>
              <a:rPr lang="vi-VN" sz="6000" dirty="0" err="1">
                <a:solidFill>
                  <a:srgbClr val="002060"/>
                </a:solidFill>
                <a:latin typeface="Livvic" panose="020B0604020202020204" charset="0"/>
              </a:rPr>
              <a:t>trọng</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giá</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trị</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của</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tình</a:t>
            </a:r>
            <a:r>
              <a:rPr lang="vi-VN" sz="6000" dirty="0">
                <a:solidFill>
                  <a:srgbClr val="002060"/>
                </a:solidFill>
                <a:latin typeface="Livvic" panose="020B0604020202020204" charset="0"/>
              </a:rPr>
              <a:t> thương yêu </a:t>
            </a:r>
            <a:r>
              <a:rPr lang="vi-VN" sz="6000" dirty="0" err="1">
                <a:solidFill>
                  <a:srgbClr val="002060"/>
                </a:solidFill>
                <a:latin typeface="Livvic" panose="020B0604020202020204" charset="0"/>
              </a:rPr>
              <a:t>giữa</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các</a:t>
            </a:r>
            <a:r>
              <a:rPr lang="vi-VN" sz="6000" dirty="0">
                <a:solidFill>
                  <a:srgbClr val="002060"/>
                </a:solidFill>
                <a:latin typeface="Livvic" panose="020B0604020202020204" charset="0"/>
              </a:rPr>
              <a:t> </a:t>
            </a:r>
            <a:r>
              <a:rPr lang="vi-VN" sz="6000" dirty="0" err="1">
                <a:solidFill>
                  <a:srgbClr val="002060"/>
                </a:solidFill>
                <a:latin typeface="Livvic" panose="020B0604020202020204" charset="0"/>
              </a:rPr>
              <a:t>thành</a:t>
            </a:r>
            <a:r>
              <a:rPr lang="vi-VN" sz="6000" dirty="0">
                <a:solidFill>
                  <a:srgbClr val="002060"/>
                </a:solidFill>
                <a:latin typeface="Livvic" panose="020B0604020202020204" charset="0"/>
              </a:rPr>
              <a:t> viên trong gia </a:t>
            </a:r>
            <a:r>
              <a:rPr lang="vi-VN" sz="6000" dirty="0" err="1">
                <a:solidFill>
                  <a:srgbClr val="002060"/>
                </a:solidFill>
                <a:latin typeface="Livvic" panose="020B0604020202020204" charset="0"/>
              </a:rPr>
              <a:t>đình</a:t>
            </a:r>
            <a:r>
              <a:rPr lang="vi-VN" sz="6000" dirty="0">
                <a:solidFill>
                  <a:srgbClr val="002060"/>
                </a:solidFill>
                <a:latin typeface="Livvic" panose="020B0604020202020204" charset="0"/>
              </a:rPr>
              <a:t>.</a:t>
            </a:r>
            <a:endParaRPr lang="en-US" sz="6000" dirty="0">
              <a:solidFill>
                <a:srgbClr val="002060"/>
              </a:solidFill>
              <a:latin typeface="Livvic" panose="020B0604020202020204" charset="0"/>
            </a:endParaRPr>
          </a:p>
          <a:p>
            <a:pPr marL="1057914" lvl="1" indent="-528957">
              <a:lnSpc>
                <a:spcPts val="5880"/>
              </a:lnSpc>
              <a:buFont typeface="Arial"/>
              <a:buChar char="•"/>
            </a:pPr>
            <a:endParaRPr lang="en-US" sz="4900" dirty="0">
              <a:solidFill>
                <a:srgbClr val="000000"/>
              </a:solidFill>
              <a:latin typeface="Now"/>
            </a:endParaRPr>
          </a:p>
        </p:txBody>
      </p:sp>
    </p:spTree>
    <p:extLst>
      <p:ext uri="{BB962C8B-B14F-4D97-AF65-F5344CB8AC3E}">
        <p14:creationId xmlns:p14="http://schemas.microsoft.com/office/powerpoint/2010/main" val="61992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Hàn Quốc Tươi Mới Gia đình Hạnh Phúc Gia đình, Phúc, đoàn, Di  Chuyển Background Vector để tải xuống miễn phí - Pngtree">
            <a:extLst>
              <a:ext uri="{FF2B5EF4-FFF2-40B4-BE49-F238E27FC236}">
                <a16:creationId xmlns="" xmlns:a16="http://schemas.microsoft.com/office/drawing/2014/main" id="{BA1B27B6-5F85-A4C3-9A6D-247C0279A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7">
            <a:extLst>
              <a:ext uri="{FF2B5EF4-FFF2-40B4-BE49-F238E27FC236}">
                <a16:creationId xmlns="" xmlns:a16="http://schemas.microsoft.com/office/drawing/2014/main" id="{B41DF4CA-CB9E-A9CB-3A23-76C7FB00D583}"/>
              </a:ext>
            </a:extLst>
          </p:cNvPr>
          <p:cNvSpPr txBox="1"/>
          <p:nvPr/>
        </p:nvSpPr>
        <p:spPr>
          <a:xfrm>
            <a:off x="-139752" y="4122945"/>
            <a:ext cx="18567504" cy="2315955"/>
          </a:xfrm>
          <a:prstGeom prst="rect">
            <a:avLst/>
          </a:prstGeom>
        </p:spPr>
        <p:txBody>
          <a:bodyPr lIns="0" tIns="0" rIns="0" bIns="0" rtlCol="0" anchor="t">
            <a:spAutoFit/>
          </a:bodyPr>
          <a:lstStyle/>
          <a:p>
            <a:pPr algn="ctr">
              <a:lnSpc>
                <a:spcPts val="9499"/>
              </a:lnSpc>
            </a:pPr>
            <a:r>
              <a:rPr lang="vi-VN" sz="6000" dirty="0">
                <a:solidFill>
                  <a:srgbClr val="002060"/>
                </a:solidFill>
                <a:latin typeface="Livvic Bold Bold"/>
              </a:rPr>
              <a:t>CHỦ ĐỀ 3: MÁI ẤM GIA ĐÌNH</a:t>
            </a:r>
            <a:r>
              <a:rPr lang="en-US" sz="6000" dirty="0">
                <a:solidFill>
                  <a:srgbClr val="002060"/>
                </a:solidFill>
                <a:latin typeface="Livvic Bold Bold"/>
              </a:rPr>
              <a:t> </a:t>
            </a:r>
            <a:endParaRPr lang="vi-VN" sz="6000" dirty="0">
              <a:solidFill>
                <a:srgbClr val="002060"/>
              </a:solidFill>
              <a:latin typeface="Livvic Bold Bold"/>
            </a:endParaRPr>
          </a:p>
          <a:p>
            <a:pPr algn="ctr">
              <a:lnSpc>
                <a:spcPts val="9499"/>
              </a:lnSpc>
            </a:pPr>
            <a:r>
              <a:rPr lang="vi-VN" sz="4800" dirty="0">
                <a:solidFill>
                  <a:srgbClr val="002060"/>
                </a:solidFill>
                <a:latin typeface="Livvic Bold Bold"/>
              </a:rPr>
              <a:t>BÀI 3: Gia </a:t>
            </a:r>
            <a:r>
              <a:rPr lang="vi-VN" sz="4800" dirty="0" err="1">
                <a:solidFill>
                  <a:srgbClr val="002060"/>
                </a:solidFill>
                <a:latin typeface="Livvic Bold Bold"/>
              </a:rPr>
              <a:t>đình</a:t>
            </a:r>
            <a:r>
              <a:rPr lang="vi-VN" sz="4800" dirty="0">
                <a:solidFill>
                  <a:srgbClr val="002060"/>
                </a:solidFill>
                <a:latin typeface="Livvic Bold Bold"/>
              </a:rPr>
              <a:t> yêu thương</a:t>
            </a:r>
            <a:endParaRPr lang="en-US" sz="4800" dirty="0">
              <a:solidFill>
                <a:srgbClr val="002060"/>
              </a:solidFill>
              <a:latin typeface="Livvic Bold Bold"/>
            </a:endParaRPr>
          </a:p>
        </p:txBody>
      </p:sp>
      <p:sp>
        <p:nvSpPr>
          <p:cNvPr id="4" name="TextBox 8">
            <a:extLst>
              <a:ext uri="{FF2B5EF4-FFF2-40B4-BE49-F238E27FC236}">
                <a16:creationId xmlns="" xmlns:a16="http://schemas.microsoft.com/office/drawing/2014/main" id="{8FD39976-AA61-9577-236A-7B6887CC55C8}"/>
              </a:ext>
            </a:extLst>
          </p:cNvPr>
          <p:cNvSpPr txBox="1"/>
          <p:nvPr/>
        </p:nvSpPr>
        <p:spPr>
          <a:xfrm>
            <a:off x="6434928" y="2019300"/>
            <a:ext cx="5058519" cy="743793"/>
          </a:xfrm>
          <a:prstGeom prst="rect">
            <a:avLst/>
          </a:prstGeom>
        </p:spPr>
        <p:txBody>
          <a:bodyPr wrap="square" lIns="0" tIns="0" rIns="0" bIns="0" rtlCol="0" anchor="t">
            <a:spAutoFit/>
          </a:bodyPr>
          <a:lstStyle/>
          <a:p>
            <a:pPr algn="ctr">
              <a:lnSpc>
                <a:spcPts val="5817"/>
              </a:lnSpc>
            </a:pPr>
            <a:r>
              <a:rPr lang="vi-VN" sz="4847" dirty="0" err="1">
                <a:solidFill>
                  <a:srgbClr val="FF0000"/>
                </a:solidFill>
                <a:latin typeface="Livvic Bold" panose="020B0604020202020204" charset="0"/>
              </a:rPr>
              <a:t>Mĩ</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thuật</a:t>
            </a:r>
            <a:r>
              <a:rPr lang="en-US" sz="4847" dirty="0">
                <a:solidFill>
                  <a:srgbClr val="FF0000"/>
                </a:solidFill>
                <a:latin typeface="Livvic Bold" panose="020B0604020202020204" charset="0"/>
              </a:rPr>
              <a:t> </a:t>
            </a:r>
            <a:r>
              <a:rPr lang="en-US" sz="4847" dirty="0" err="1">
                <a:solidFill>
                  <a:srgbClr val="FF0000"/>
                </a:solidFill>
                <a:latin typeface="Livvic Bold" panose="020B0604020202020204" charset="0"/>
              </a:rPr>
              <a:t>lớp</a:t>
            </a:r>
            <a:r>
              <a:rPr lang="en-US" sz="4847" dirty="0">
                <a:solidFill>
                  <a:srgbClr val="FF0000"/>
                </a:solidFill>
                <a:latin typeface="Livvic Bold" panose="020B0604020202020204" charset="0"/>
              </a:rPr>
              <a:t> </a:t>
            </a:r>
            <a:r>
              <a:rPr lang="vi-VN" sz="4847" dirty="0">
                <a:solidFill>
                  <a:srgbClr val="FF0000"/>
                </a:solidFill>
                <a:latin typeface="Livvic Bold" panose="020B0604020202020204" charset="0"/>
              </a:rPr>
              <a:t>3</a:t>
            </a:r>
            <a:endParaRPr lang="en-US" sz="4847" dirty="0">
              <a:solidFill>
                <a:srgbClr val="FF0000"/>
              </a:solidFill>
              <a:latin typeface="Livvic Bold" panose="020B0604020202020204" charset="0"/>
            </a:endParaRPr>
          </a:p>
        </p:txBody>
      </p:sp>
      <p:sp>
        <p:nvSpPr>
          <p:cNvPr id="5" name="TextBox 9">
            <a:extLst>
              <a:ext uri="{FF2B5EF4-FFF2-40B4-BE49-F238E27FC236}">
                <a16:creationId xmlns="" xmlns:a16="http://schemas.microsoft.com/office/drawing/2014/main" id="{6F056086-2A38-DAD2-0E53-E8E159829567}"/>
              </a:ext>
            </a:extLst>
          </p:cNvPr>
          <p:cNvSpPr txBox="1"/>
          <p:nvPr/>
        </p:nvSpPr>
        <p:spPr>
          <a:xfrm>
            <a:off x="956611" y="266700"/>
            <a:ext cx="16654282" cy="581634"/>
          </a:xfrm>
          <a:prstGeom prst="rect">
            <a:avLst/>
          </a:prstGeom>
        </p:spPr>
        <p:txBody>
          <a:bodyPr lIns="0" tIns="0" rIns="0" bIns="0" rtlCol="0" anchor="t">
            <a:spAutoFit/>
          </a:bodyPr>
          <a:lstStyle/>
          <a:p>
            <a:pPr algn="ctr">
              <a:lnSpc>
                <a:spcPts val="4857"/>
              </a:lnSpc>
            </a:pPr>
            <a:r>
              <a:rPr lang="en-US" sz="3600" dirty="0">
                <a:solidFill>
                  <a:srgbClr val="002060"/>
                </a:solidFill>
                <a:latin typeface="Livvic Bold" panose="020B0604020202020204" charset="0"/>
              </a:rPr>
              <a:t>PHÒNG GIÁO DỤC VÀ ĐÀO TẠO QUẬN LONG BIÊN</a:t>
            </a:r>
          </a:p>
        </p:txBody>
      </p:sp>
      <p:sp>
        <p:nvSpPr>
          <p:cNvPr id="6" name="TextBox 10">
            <a:extLst>
              <a:ext uri="{FF2B5EF4-FFF2-40B4-BE49-F238E27FC236}">
                <a16:creationId xmlns="" xmlns:a16="http://schemas.microsoft.com/office/drawing/2014/main" id="{0BB295AB-4760-2DFE-E799-653F1E41D96F}"/>
              </a:ext>
            </a:extLst>
          </p:cNvPr>
          <p:cNvSpPr txBox="1"/>
          <p:nvPr/>
        </p:nvSpPr>
        <p:spPr>
          <a:xfrm>
            <a:off x="1981200" y="7109457"/>
            <a:ext cx="14020800" cy="461665"/>
          </a:xfrm>
          <a:prstGeom prst="rect">
            <a:avLst/>
          </a:prstGeom>
        </p:spPr>
        <p:txBody>
          <a:bodyPr wrap="square" lIns="0" tIns="0" rIns="0" bIns="0" rtlCol="0" anchor="t">
            <a:spAutoFit/>
          </a:bodyPr>
          <a:lstStyle/>
          <a:p>
            <a:pPr algn="ctr">
              <a:lnSpc>
                <a:spcPts val="3600"/>
              </a:lnSpc>
            </a:pPr>
            <a:r>
              <a:rPr lang="en-US" sz="3600" dirty="0">
                <a:solidFill>
                  <a:srgbClr val="002060"/>
                </a:solidFill>
                <a:latin typeface="Livvic Bold"/>
              </a:rPr>
              <a:t>TIẾT </a:t>
            </a:r>
            <a:r>
              <a:rPr lang="vi-VN" sz="3600" dirty="0">
                <a:solidFill>
                  <a:srgbClr val="002060"/>
                </a:solidFill>
                <a:latin typeface="Livvic Bold"/>
              </a:rPr>
              <a:t>1</a:t>
            </a:r>
            <a:r>
              <a:rPr lang="en-US" sz="3600" dirty="0">
                <a:solidFill>
                  <a:srgbClr val="002060"/>
                </a:solidFill>
                <a:latin typeface="Livvic Bold"/>
              </a:rPr>
              <a:t>:</a:t>
            </a:r>
            <a:r>
              <a:rPr lang="vi-VN" sz="3600" dirty="0">
                <a:solidFill>
                  <a:srgbClr val="002060"/>
                </a:solidFill>
                <a:latin typeface="Livvic Bold"/>
              </a:rPr>
              <a:t> </a:t>
            </a:r>
            <a:r>
              <a:rPr lang="vi-VN" sz="3600" dirty="0" err="1">
                <a:solidFill>
                  <a:srgbClr val="002060"/>
                </a:solidFill>
                <a:latin typeface="Livvic Bold"/>
              </a:rPr>
              <a:t>Vẽ</a:t>
            </a:r>
            <a:r>
              <a:rPr lang="vi-VN" sz="3600" dirty="0">
                <a:solidFill>
                  <a:srgbClr val="002060"/>
                </a:solidFill>
                <a:latin typeface="Livvic Bold"/>
              </a:rPr>
              <a:t> tranh </a:t>
            </a:r>
            <a:r>
              <a:rPr lang="vi-VN" sz="3600" dirty="0" err="1">
                <a:solidFill>
                  <a:srgbClr val="002060"/>
                </a:solidFill>
                <a:latin typeface="Livvic Bold"/>
              </a:rPr>
              <a:t>về</a:t>
            </a:r>
            <a:r>
              <a:rPr lang="vi-VN" sz="3600" dirty="0">
                <a:solidFill>
                  <a:srgbClr val="002060"/>
                </a:solidFill>
                <a:latin typeface="Livvic Bold"/>
              </a:rPr>
              <a:t> </a:t>
            </a:r>
            <a:r>
              <a:rPr lang="vi-VN" sz="3600" dirty="0" err="1">
                <a:solidFill>
                  <a:srgbClr val="002060"/>
                </a:solidFill>
                <a:latin typeface="Livvic Bold"/>
              </a:rPr>
              <a:t>một</a:t>
            </a:r>
            <a:r>
              <a:rPr lang="vi-VN" sz="3600" dirty="0">
                <a:solidFill>
                  <a:srgbClr val="002060"/>
                </a:solidFill>
                <a:latin typeface="Livvic Bold"/>
              </a:rPr>
              <a:t> </a:t>
            </a:r>
            <a:r>
              <a:rPr lang="vi-VN" sz="3600" dirty="0" err="1">
                <a:solidFill>
                  <a:srgbClr val="002060"/>
                </a:solidFill>
                <a:latin typeface="Livvic Bold"/>
              </a:rPr>
              <a:t>hoạt</a:t>
            </a:r>
            <a:r>
              <a:rPr lang="vi-VN" sz="3600" dirty="0">
                <a:solidFill>
                  <a:srgbClr val="002060"/>
                </a:solidFill>
                <a:latin typeface="Livvic Bold"/>
              </a:rPr>
              <a:t> </a:t>
            </a:r>
            <a:r>
              <a:rPr lang="vi-VN" sz="3600" dirty="0" err="1">
                <a:solidFill>
                  <a:srgbClr val="002060"/>
                </a:solidFill>
                <a:latin typeface="Livvic Bold"/>
              </a:rPr>
              <a:t>động</a:t>
            </a:r>
            <a:r>
              <a:rPr lang="vi-VN" sz="3600" dirty="0">
                <a:solidFill>
                  <a:srgbClr val="002060"/>
                </a:solidFill>
                <a:latin typeface="Livvic Bold"/>
              </a:rPr>
              <a:t> trong gia </a:t>
            </a:r>
            <a:r>
              <a:rPr lang="vi-VN" sz="3600" dirty="0" err="1">
                <a:solidFill>
                  <a:srgbClr val="002060"/>
                </a:solidFill>
                <a:latin typeface="Livvic Bold"/>
              </a:rPr>
              <a:t>đình</a:t>
            </a:r>
            <a:r>
              <a:rPr lang="vi-VN" sz="3600" dirty="0">
                <a:solidFill>
                  <a:srgbClr val="002060"/>
                </a:solidFill>
                <a:latin typeface="Livvic Bold"/>
              </a:rPr>
              <a:t> </a:t>
            </a:r>
            <a:endParaRPr lang="en-US" sz="3600" dirty="0">
              <a:solidFill>
                <a:srgbClr val="002060"/>
              </a:solidFill>
              <a:latin typeface="Livvic Bold"/>
            </a:endParaRPr>
          </a:p>
        </p:txBody>
      </p:sp>
    </p:spTree>
    <p:extLst>
      <p:ext uri="{BB962C8B-B14F-4D97-AF65-F5344CB8AC3E}">
        <p14:creationId xmlns:p14="http://schemas.microsoft.com/office/powerpoint/2010/main" val="22234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0+ hình nền chủ đề gia đình - hinhanhsieudep.net">
            <a:extLst>
              <a:ext uri="{FF2B5EF4-FFF2-40B4-BE49-F238E27FC236}">
                <a16:creationId xmlns="" xmlns:a16="http://schemas.microsoft.com/office/drawing/2014/main" id="{F6787B73-BA9F-E3E0-6230-B35DF624768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7150" y="-19050"/>
            <a:ext cx="182499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8">
            <a:extLst>
              <a:ext uri="{FF2B5EF4-FFF2-40B4-BE49-F238E27FC236}">
                <a16:creationId xmlns="" xmlns:a16="http://schemas.microsoft.com/office/drawing/2014/main" id="{9B8219CE-1F11-D3AD-D3CA-6118CD3D3101}"/>
              </a:ext>
            </a:extLst>
          </p:cNvPr>
          <p:cNvSpPr txBox="1"/>
          <p:nvPr/>
        </p:nvSpPr>
        <p:spPr>
          <a:xfrm>
            <a:off x="2819400" y="690761"/>
            <a:ext cx="13767665" cy="1220510"/>
          </a:xfrm>
          <a:prstGeom prst="rect">
            <a:avLst/>
          </a:prstGeom>
        </p:spPr>
        <p:txBody>
          <a:bodyPr lIns="0" tIns="0" rIns="0" bIns="0" rtlCol="0" anchor="t">
            <a:spAutoFit/>
          </a:bodyPr>
          <a:lstStyle/>
          <a:p>
            <a:pPr algn="ctr">
              <a:lnSpc>
                <a:spcPts val="9610"/>
              </a:lnSpc>
            </a:pPr>
            <a:r>
              <a:rPr lang="en-US" sz="8009" dirty="0" err="1">
                <a:solidFill>
                  <a:srgbClr val="FF0000"/>
                </a:solidFill>
                <a:latin typeface="Livvic Bold Bold"/>
              </a:rPr>
              <a:t>Yêu</a:t>
            </a:r>
            <a:r>
              <a:rPr lang="en-US" sz="8009" dirty="0">
                <a:solidFill>
                  <a:srgbClr val="FF0000"/>
                </a:solidFill>
                <a:latin typeface="Livvic Bold Bold"/>
              </a:rPr>
              <a:t> </a:t>
            </a:r>
            <a:r>
              <a:rPr lang="en-US" sz="8009" dirty="0" err="1">
                <a:solidFill>
                  <a:srgbClr val="FF0000"/>
                </a:solidFill>
                <a:latin typeface="Livvic Bold Bold"/>
              </a:rPr>
              <a:t>cầu</a:t>
            </a:r>
            <a:r>
              <a:rPr lang="en-US" sz="8009" dirty="0">
                <a:solidFill>
                  <a:srgbClr val="FF0000"/>
                </a:solidFill>
                <a:latin typeface="Livvic Bold Bold"/>
              </a:rPr>
              <a:t> </a:t>
            </a:r>
            <a:r>
              <a:rPr lang="en-US" sz="8009" dirty="0" err="1">
                <a:solidFill>
                  <a:srgbClr val="FF0000"/>
                </a:solidFill>
                <a:latin typeface="Livvic Bold Bold"/>
              </a:rPr>
              <a:t>cần</a:t>
            </a:r>
            <a:r>
              <a:rPr lang="en-US" sz="8009" dirty="0">
                <a:solidFill>
                  <a:srgbClr val="FF0000"/>
                </a:solidFill>
                <a:latin typeface="Livvic Bold Bold"/>
              </a:rPr>
              <a:t> </a:t>
            </a:r>
            <a:r>
              <a:rPr lang="en-US" sz="8009" dirty="0" err="1">
                <a:solidFill>
                  <a:srgbClr val="FF0000"/>
                </a:solidFill>
                <a:latin typeface="Livvic Bold Bold"/>
              </a:rPr>
              <a:t>đạt</a:t>
            </a:r>
            <a:endParaRPr lang="en-US" sz="8009" dirty="0">
              <a:solidFill>
                <a:srgbClr val="FF0000"/>
              </a:solidFill>
              <a:latin typeface="Livvic Bold Bold"/>
            </a:endParaRPr>
          </a:p>
        </p:txBody>
      </p:sp>
      <p:sp>
        <p:nvSpPr>
          <p:cNvPr id="6" name="TextBox 7">
            <a:extLst>
              <a:ext uri="{FF2B5EF4-FFF2-40B4-BE49-F238E27FC236}">
                <a16:creationId xmlns="" xmlns:a16="http://schemas.microsoft.com/office/drawing/2014/main" id="{72DC9282-2291-0F84-B7F9-434244680E69}"/>
              </a:ext>
            </a:extLst>
          </p:cNvPr>
          <p:cNvSpPr txBox="1"/>
          <p:nvPr/>
        </p:nvSpPr>
        <p:spPr>
          <a:xfrm>
            <a:off x="381000" y="3042196"/>
            <a:ext cx="17678399" cy="4539704"/>
          </a:xfrm>
          <a:prstGeom prst="rect">
            <a:avLst/>
          </a:prstGeom>
        </p:spPr>
        <p:txBody>
          <a:bodyPr wrap="square" lIns="0" tIns="0" rIns="0" bIns="0" rtlCol="0" anchor="t">
            <a:spAutoFit/>
          </a:bodyPr>
          <a:lstStyle/>
          <a:p>
            <a:pPr marL="1062597" lvl="1" indent="-531299">
              <a:lnSpc>
                <a:spcPts val="5906"/>
              </a:lnSpc>
              <a:buFont typeface="Arial"/>
              <a:buChar char="•"/>
            </a:pPr>
            <a:r>
              <a:rPr lang="vi-VN" sz="4921" b="1" dirty="0">
                <a:solidFill>
                  <a:srgbClr val="002060"/>
                </a:solidFill>
                <a:latin typeface="Livvic" panose="020B0604020202020204" charset="0"/>
              </a:rPr>
              <a:t>Nêu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cách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sắp</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xếp</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kết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hợp</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hình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dáng</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người</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và</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cảnh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vật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tạo</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bức</a:t>
            </a:r>
            <a:r>
              <a:rPr lang="vi-VN" sz="4921" b="1" dirty="0">
                <a:solidFill>
                  <a:srgbClr val="002060"/>
                </a:solidFill>
                <a:latin typeface="Livvic" panose="020B0604020202020204" charset="0"/>
              </a:rPr>
              <a:t> tranh </a:t>
            </a:r>
            <a:r>
              <a:rPr lang="vi-VN" sz="4921" b="1" dirty="0" err="1">
                <a:solidFill>
                  <a:srgbClr val="002060"/>
                </a:solidFill>
                <a:latin typeface="Livvic" panose="020B0604020202020204" charset="0"/>
              </a:rPr>
              <a:t>về</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hoạt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động</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của</a:t>
            </a:r>
            <a:r>
              <a:rPr lang="vi-VN" sz="4921" b="1" dirty="0">
                <a:solidFill>
                  <a:srgbClr val="002060"/>
                </a:solidFill>
                <a:latin typeface="Livvic" panose="020B0604020202020204" charset="0"/>
              </a:rPr>
              <a:t> con </a:t>
            </a:r>
            <a:r>
              <a:rPr lang="vi-VN" sz="4921" b="1" dirty="0" err="1">
                <a:solidFill>
                  <a:srgbClr val="002060"/>
                </a:solidFill>
                <a:latin typeface="Livvic" panose="020B0604020202020204" charset="0"/>
              </a:rPr>
              <a:t>người</a:t>
            </a:r>
            <a:r>
              <a:rPr lang="vi-VN" sz="4921" b="1" dirty="0">
                <a:solidFill>
                  <a:srgbClr val="002060"/>
                </a:solidFill>
                <a:latin typeface="Livvic" panose="020B0604020202020204" charset="0"/>
              </a:rPr>
              <a:t>.</a:t>
            </a:r>
            <a:endParaRPr lang="en-US" sz="4921" b="1" dirty="0">
              <a:solidFill>
                <a:srgbClr val="002060"/>
              </a:solidFill>
              <a:latin typeface="Livvic" panose="020B0604020202020204" charset="0"/>
            </a:endParaRPr>
          </a:p>
          <a:p>
            <a:pPr marL="1062597" lvl="1" indent="-531299">
              <a:lnSpc>
                <a:spcPts val="5906"/>
              </a:lnSpc>
              <a:buFont typeface="Arial"/>
              <a:buChar char="•"/>
            </a:pPr>
            <a:r>
              <a:rPr lang="vi-VN" sz="4921" b="1" dirty="0" err="1">
                <a:solidFill>
                  <a:srgbClr val="002060"/>
                </a:solidFill>
                <a:latin typeface="Livvic" panose="020B0604020202020204" charset="0"/>
              </a:rPr>
              <a:t>Tạo</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bức</a:t>
            </a:r>
            <a:r>
              <a:rPr lang="vi-VN" sz="4921" b="1" dirty="0">
                <a:solidFill>
                  <a:srgbClr val="002060"/>
                </a:solidFill>
                <a:latin typeface="Livvic" panose="020B0604020202020204" charset="0"/>
              </a:rPr>
              <a:t> tranh </a:t>
            </a:r>
            <a:r>
              <a:rPr lang="vi-VN" sz="4921" b="1" dirty="0" err="1">
                <a:solidFill>
                  <a:srgbClr val="002060"/>
                </a:solidFill>
                <a:latin typeface="Livvic" panose="020B0604020202020204" charset="0"/>
              </a:rPr>
              <a:t>về</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một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hoạt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động</a:t>
            </a:r>
            <a:r>
              <a:rPr lang="vi-VN" sz="4921" b="1" dirty="0">
                <a:solidFill>
                  <a:srgbClr val="002060"/>
                </a:solidFill>
                <a:latin typeface="Livvic" panose="020B0604020202020204" charset="0"/>
              </a:rPr>
              <a:t> trong gia </a:t>
            </a:r>
            <a:r>
              <a:rPr lang="vi-VN" sz="4921" b="1" dirty="0" err="1">
                <a:solidFill>
                  <a:srgbClr val="002060"/>
                </a:solidFill>
                <a:latin typeface="Livvic" panose="020B0604020202020204" charset="0"/>
              </a:rPr>
              <a:t>đình</a:t>
            </a:r>
            <a:r>
              <a:rPr lang="vi-VN" sz="4921" b="1" dirty="0">
                <a:solidFill>
                  <a:srgbClr val="002060"/>
                </a:solidFill>
                <a:latin typeface="Livvic" panose="020B0604020202020204" charset="0"/>
              </a:rPr>
              <a:t>.</a:t>
            </a:r>
            <a:endParaRPr lang="en-US" sz="4921" b="1" dirty="0">
              <a:solidFill>
                <a:srgbClr val="002060"/>
              </a:solidFill>
              <a:latin typeface="Livvic" panose="020B0604020202020204" charset="0"/>
            </a:endParaRPr>
          </a:p>
          <a:p>
            <a:pPr marL="1062597" lvl="1" indent="-531299">
              <a:lnSpc>
                <a:spcPts val="5906"/>
              </a:lnSpc>
              <a:buFont typeface="Arial"/>
              <a:buChar char="•"/>
            </a:pPr>
            <a:r>
              <a:rPr lang="vi-VN" sz="4921" b="1" dirty="0" err="1">
                <a:solidFill>
                  <a:srgbClr val="002060"/>
                </a:solidFill>
                <a:latin typeface="Livvic" panose="020B0604020202020204" charset="0"/>
              </a:rPr>
              <a:t>Chỉ</a:t>
            </a:r>
            <a:r>
              <a:rPr lang="vi-VN" sz="4921" b="1" dirty="0">
                <a:solidFill>
                  <a:srgbClr val="002060"/>
                </a:solidFill>
                <a:latin typeface="Livvic" panose="020B0604020202020204" charset="0"/>
              </a:rPr>
              <a:t> ra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hình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ảnh</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trọng</a:t>
            </a:r>
            <a:r>
              <a:rPr lang="vi-VN" sz="4921" b="1" dirty="0">
                <a:solidFill>
                  <a:srgbClr val="002060"/>
                </a:solidFill>
                <a:latin typeface="Livvic" panose="020B0604020202020204" charset="0"/>
              </a:rPr>
              <a:t> tâm trong </a:t>
            </a:r>
            <a:r>
              <a:rPr lang="vi-VN" sz="4921" b="1" dirty="0" err="1">
                <a:solidFill>
                  <a:srgbClr val="002060"/>
                </a:solidFill>
                <a:latin typeface="Livvic" panose="020B0604020202020204" charset="0"/>
              </a:rPr>
              <a:t>bài</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vẽ</a:t>
            </a:r>
            <a:r>
              <a:rPr lang="vi-VN" sz="4921" b="1" dirty="0">
                <a:solidFill>
                  <a:srgbClr val="002060"/>
                </a:solidFill>
                <a:latin typeface="Livvic" panose="020B0604020202020204" charset="0"/>
              </a:rPr>
              <a:t>.</a:t>
            </a:r>
          </a:p>
          <a:p>
            <a:pPr marL="1062597" lvl="1" indent="-531299">
              <a:lnSpc>
                <a:spcPts val="5906"/>
              </a:lnSpc>
              <a:buFont typeface="Arial"/>
              <a:buChar char="•"/>
            </a:pPr>
            <a:r>
              <a:rPr lang="vi-VN" sz="4921" b="1" dirty="0">
                <a:solidFill>
                  <a:srgbClr val="002060"/>
                </a:solidFill>
                <a:latin typeface="Livvic" panose="020B0604020202020204" charset="0"/>
              </a:rPr>
              <a:t>Chia </a:t>
            </a:r>
            <a:r>
              <a:rPr lang="vi-VN" sz="4921" b="1" dirty="0" err="1">
                <a:solidFill>
                  <a:srgbClr val="002060"/>
                </a:solidFill>
                <a:latin typeface="Livvic" panose="020B0604020202020204" charset="0"/>
              </a:rPr>
              <a:t>sẻ</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được</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nét</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đẹp</a:t>
            </a:r>
            <a:r>
              <a:rPr lang="vi-VN" sz="4921" b="1" dirty="0">
                <a:solidFill>
                  <a:srgbClr val="002060"/>
                </a:solidFill>
                <a:latin typeface="Livvic" panose="020B0604020202020204" charset="0"/>
              </a:rPr>
              <a:t> văn </a:t>
            </a:r>
            <a:r>
              <a:rPr lang="vi-VN" sz="4921" b="1" dirty="0" err="1">
                <a:solidFill>
                  <a:srgbClr val="002060"/>
                </a:solidFill>
                <a:latin typeface="Livvic" panose="020B0604020202020204" charset="0"/>
              </a:rPr>
              <a:t>hóa</a:t>
            </a:r>
            <a:r>
              <a:rPr lang="vi-VN" sz="4921" b="1" dirty="0">
                <a:solidFill>
                  <a:srgbClr val="002060"/>
                </a:solidFill>
                <a:latin typeface="Livvic" panose="020B0604020202020204" charset="0"/>
              </a:rPr>
              <a:t> trong gia đinh qua </a:t>
            </a:r>
            <a:r>
              <a:rPr lang="vi-VN" sz="4921" b="1" dirty="0" err="1">
                <a:solidFill>
                  <a:srgbClr val="002060"/>
                </a:solidFill>
                <a:latin typeface="Livvic" panose="020B0604020202020204" charset="0"/>
              </a:rPr>
              <a:t>sản</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phẩm</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mĩ</a:t>
            </a:r>
            <a:r>
              <a:rPr lang="vi-VN" sz="4921" b="1" dirty="0">
                <a:solidFill>
                  <a:srgbClr val="002060"/>
                </a:solidFill>
                <a:latin typeface="Livvic" panose="020B0604020202020204" charset="0"/>
              </a:rPr>
              <a:t> </a:t>
            </a:r>
            <a:r>
              <a:rPr lang="vi-VN" sz="4921" b="1" dirty="0" err="1">
                <a:solidFill>
                  <a:srgbClr val="002060"/>
                </a:solidFill>
                <a:latin typeface="Livvic" panose="020B0604020202020204" charset="0"/>
              </a:rPr>
              <a:t>thuật</a:t>
            </a:r>
            <a:endParaRPr lang="en-US" sz="4921" b="1" dirty="0">
              <a:solidFill>
                <a:srgbClr val="002060"/>
              </a:solidFill>
              <a:latin typeface="Livvic" panose="020B0604020202020204" charset="0"/>
            </a:endParaRPr>
          </a:p>
        </p:txBody>
      </p:sp>
    </p:spTree>
    <p:extLst>
      <p:ext uri="{BB962C8B-B14F-4D97-AF65-F5344CB8AC3E}">
        <p14:creationId xmlns:p14="http://schemas.microsoft.com/office/powerpoint/2010/main" val="2548019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Mời bạn đọc cùng theo dõi và tải về những mẫu background thiếu nhi sau đây.">
            <a:extLst>
              <a:ext uri="{FF2B5EF4-FFF2-40B4-BE49-F238E27FC236}">
                <a16:creationId xmlns="" xmlns:a16="http://schemas.microsoft.com/office/drawing/2014/main" id="{37ED8624-2F54-1769-9CC8-EF06D5CE4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3921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9">
            <a:extLst>
              <a:ext uri="{FF2B5EF4-FFF2-40B4-BE49-F238E27FC236}">
                <a16:creationId xmlns="" xmlns:a16="http://schemas.microsoft.com/office/drawing/2014/main" id="{DADA6A6A-E0AD-E168-F7A6-6323F1E58637}"/>
              </a:ext>
            </a:extLst>
          </p:cNvPr>
          <p:cNvSpPr txBox="1"/>
          <p:nvPr/>
        </p:nvSpPr>
        <p:spPr>
          <a:xfrm>
            <a:off x="304800" y="-38100"/>
            <a:ext cx="7481173" cy="1226298"/>
          </a:xfrm>
          <a:prstGeom prst="rect">
            <a:avLst/>
          </a:prstGeom>
        </p:spPr>
        <p:txBody>
          <a:bodyPr lIns="0" tIns="0" rIns="0" bIns="0" rtlCol="0" anchor="t">
            <a:spAutoFit/>
          </a:bodyPr>
          <a:lstStyle/>
          <a:p>
            <a:pPr marL="915208" lvl="1">
              <a:lnSpc>
                <a:spcPts val="10173"/>
              </a:lnSpc>
            </a:pPr>
            <a:r>
              <a:rPr lang="vi-VN" sz="7200" b="1" dirty="0">
                <a:solidFill>
                  <a:srgbClr val="035457"/>
                </a:solidFill>
                <a:latin typeface="Livvic Bold" panose="020B0604020202020204" charset="0"/>
              </a:rPr>
              <a:t>1. </a:t>
            </a:r>
            <a:r>
              <a:rPr lang="en-US" sz="7200" b="1" dirty="0" err="1">
                <a:solidFill>
                  <a:srgbClr val="035457"/>
                </a:solidFill>
                <a:latin typeface="Livvic Bold" panose="020B0604020202020204" charset="0"/>
              </a:rPr>
              <a:t>Khám</a:t>
            </a:r>
            <a:r>
              <a:rPr lang="en-US" sz="7200" b="1" dirty="0">
                <a:solidFill>
                  <a:srgbClr val="035457"/>
                </a:solidFill>
                <a:latin typeface="Livvic Bold" panose="020B0604020202020204" charset="0"/>
              </a:rPr>
              <a:t> </a:t>
            </a:r>
            <a:r>
              <a:rPr lang="en-US" sz="7200" b="1" dirty="0" err="1">
                <a:solidFill>
                  <a:srgbClr val="035457"/>
                </a:solidFill>
                <a:latin typeface="Livvic Bold" panose="020B0604020202020204" charset="0"/>
              </a:rPr>
              <a:t>phá</a:t>
            </a:r>
            <a:endParaRPr lang="en-US" sz="7200" b="1" dirty="0">
              <a:solidFill>
                <a:srgbClr val="035457"/>
              </a:solidFill>
              <a:latin typeface="Livvic Bold" panose="020B0604020202020204" charset="0"/>
            </a:endParaRPr>
          </a:p>
        </p:txBody>
      </p:sp>
      <p:sp>
        <p:nvSpPr>
          <p:cNvPr id="4" name="TextBox 8">
            <a:extLst>
              <a:ext uri="{FF2B5EF4-FFF2-40B4-BE49-F238E27FC236}">
                <a16:creationId xmlns="" xmlns:a16="http://schemas.microsoft.com/office/drawing/2014/main" id="{69F60A46-A4C7-30F1-5506-3F4AF9498AD6}"/>
              </a:ext>
            </a:extLst>
          </p:cNvPr>
          <p:cNvSpPr txBox="1"/>
          <p:nvPr/>
        </p:nvSpPr>
        <p:spPr>
          <a:xfrm>
            <a:off x="9331232" y="1485900"/>
            <a:ext cx="8728168" cy="9267281"/>
          </a:xfrm>
          <a:prstGeom prst="rect">
            <a:avLst/>
          </a:prstGeom>
        </p:spPr>
        <p:txBody>
          <a:bodyPr wrap="square" lIns="0" tIns="0" rIns="0" bIns="0" rtlCol="0" anchor="t">
            <a:spAutoFit/>
          </a:bodyPr>
          <a:lstStyle/>
          <a:p>
            <a:pPr marL="1209869" lvl="1" indent="-742950">
              <a:lnSpc>
                <a:spcPts val="5190"/>
              </a:lnSpc>
              <a:buAutoNum type="arabicPeriod"/>
            </a:pP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được</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thể</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hiện</a:t>
            </a:r>
            <a:r>
              <a:rPr lang="vi-VN" sz="3200" b="1" dirty="0">
                <a:solidFill>
                  <a:srgbClr val="002060"/>
                </a:solidFill>
                <a:latin typeface="Livvic" panose="020B0604020202020204" charset="0"/>
              </a:rPr>
              <a:t> trong </a:t>
            </a:r>
            <a:r>
              <a:rPr lang="vi-VN" sz="3200" b="1" dirty="0" err="1">
                <a:solidFill>
                  <a:srgbClr val="002060"/>
                </a:solidFill>
                <a:latin typeface="Livvic" panose="020B0604020202020204" charset="0"/>
              </a:rPr>
              <a:t>mỗi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hình</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err="1">
                <a:solidFill>
                  <a:srgbClr val="002060"/>
                </a:solidFill>
                <a:latin typeface="Livvic" panose="020B0604020202020204" charset="0"/>
              </a:rPr>
              <a:t>Có</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những</a:t>
            </a:r>
            <a:r>
              <a:rPr lang="vi-VN" sz="3200" b="1" dirty="0">
                <a:solidFill>
                  <a:srgbClr val="002060"/>
                </a:solidFill>
                <a:latin typeface="Livvic" panose="020B0604020202020204" charset="0"/>
              </a:rPr>
              <a:t> ai tham gia </a:t>
            </a: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đó</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a:solidFill>
                  <a:srgbClr val="002060"/>
                </a:solidFill>
                <a:latin typeface="Livvic" panose="020B0604020202020204" charset="0"/>
              </a:rPr>
              <a:t>Em </a:t>
            </a:r>
            <a:r>
              <a:rPr lang="vi-VN" sz="3200" b="1" dirty="0" err="1">
                <a:solidFill>
                  <a:srgbClr val="002060"/>
                </a:solidFill>
                <a:latin typeface="Livvic" panose="020B0604020202020204" charset="0"/>
              </a:rPr>
              <a:t>thường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làm</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cùng</a:t>
            </a:r>
            <a:r>
              <a:rPr lang="vi-VN" sz="3200" b="1" dirty="0">
                <a:solidFill>
                  <a:srgbClr val="002060"/>
                </a:solidFill>
                <a:latin typeface="Livvic" panose="020B0604020202020204" charset="0"/>
              </a:rPr>
              <a:t> 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a:solidFill>
                  <a:srgbClr val="002060"/>
                </a:solidFill>
                <a:latin typeface="Livvic" panose="020B0604020202020204" charset="0"/>
              </a:rPr>
              <a:t>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 em </a:t>
            </a:r>
            <a:r>
              <a:rPr lang="vi-VN" sz="3200" b="1" dirty="0" err="1">
                <a:solidFill>
                  <a:srgbClr val="002060"/>
                </a:solidFill>
                <a:latin typeface="Livvic" panose="020B0604020202020204" charset="0"/>
              </a:rPr>
              <a:t>thường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có</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những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nào</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vào</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các</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buổi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chiều</a:t>
            </a:r>
            <a:r>
              <a:rPr lang="vi-VN" sz="3200" b="1" dirty="0">
                <a:solidFill>
                  <a:srgbClr val="002060"/>
                </a:solidFill>
                <a:latin typeface="Livvic" panose="020B0604020202020204" charset="0"/>
              </a:rPr>
              <a:t>?</a:t>
            </a:r>
          </a:p>
          <a:p>
            <a:pPr marL="1209869" lvl="1" indent="-742950">
              <a:lnSpc>
                <a:spcPts val="5190"/>
              </a:lnSpc>
              <a:buAutoNum type="arabicPeriod"/>
            </a:pPr>
            <a:r>
              <a:rPr lang="vi-VN" sz="3200" b="1" dirty="0" err="1">
                <a:solidFill>
                  <a:srgbClr val="002060"/>
                </a:solidFill>
                <a:latin typeface="Livvic" panose="020B0604020202020204" charset="0"/>
              </a:rPr>
              <a:t>Cuối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tuần</a:t>
            </a:r>
            <a:r>
              <a:rPr lang="vi-VN" sz="3200" b="1" dirty="0">
                <a:solidFill>
                  <a:srgbClr val="002060"/>
                </a:solidFill>
                <a:latin typeface="Livvic" panose="020B0604020202020204" charset="0"/>
              </a:rPr>
              <a:t>, 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 em </a:t>
            </a:r>
            <a:r>
              <a:rPr lang="vi-VN" sz="3200" b="1" dirty="0" err="1">
                <a:solidFill>
                  <a:srgbClr val="002060"/>
                </a:solidFill>
                <a:latin typeface="Livvic" panose="020B0604020202020204" charset="0"/>
              </a:rPr>
              <a:t>thường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có</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những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hoạt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động</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 </a:t>
            </a:r>
          </a:p>
          <a:p>
            <a:pPr marL="1209869" lvl="1" indent="-742950">
              <a:lnSpc>
                <a:spcPts val="5190"/>
              </a:lnSpc>
              <a:buAutoNum type="arabicPeriod"/>
            </a:pPr>
            <a:r>
              <a:rPr lang="vi-VN" sz="3200" b="1" dirty="0" err="1">
                <a:solidFill>
                  <a:srgbClr val="002060"/>
                </a:solidFill>
                <a:latin typeface="Livvic" panose="020B0604020202020204" charset="0"/>
              </a:rPr>
              <a:t>Nếu</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được</a:t>
            </a:r>
            <a:r>
              <a:rPr lang="vi-VN" sz="3200" b="1" dirty="0">
                <a:solidFill>
                  <a:srgbClr val="002060"/>
                </a:solidFill>
                <a:latin typeface="Livvic" panose="020B0604020202020204" charset="0"/>
              </a:rPr>
              <a:t> ra </a:t>
            </a:r>
            <a:r>
              <a:rPr lang="vi-VN" sz="3200" b="1" dirty="0" err="1">
                <a:solidFill>
                  <a:srgbClr val="002060"/>
                </a:solidFill>
                <a:latin typeface="Livvic" panose="020B0604020202020204" charset="0"/>
              </a:rPr>
              <a:t>ngoài</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cùng</a:t>
            </a:r>
            <a:r>
              <a:rPr lang="vi-VN" sz="3200" b="1" dirty="0">
                <a:solidFill>
                  <a:srgbClr val="002060"/>
                </a:solidFill>
                <a:latin typeface="Livvic" panose="020B0604020202020204" charset="0"/>
              </a:rPr>
              <a:t> gia </a:t>
            </a:r>
            <a:r>
              <a:rPr lang="vi-VN" sz="3200" b="1" dirty="0" err="1">
                <a:solidFill>
                  <a:srgbClr val="002060"/>
                </a:solidFill>
                <a:latin typeface="Livvic" panose="020B0604020202020204" charset="0"/>
              </a:rPr>
              <a:t>đình</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thì</a:t>
            </a:r>
            <a:r>
              <a:rPr lang="vi-VN" sz="3200" b="1" dirty="0">
                <a:solidFill>
                  <a:srgbClr val="002060"/>
                </a:solidFill>
                <a:latin typeface="Livvic" panose="020B0604020202020204" charset="0"/>
              </a:rPr>
              <a:t> em </a:t>
            </a:r>
            <a:r>
              <a:rPr lang="vi-VN" sz="3200" b="1" dirty="0" err="1">
                <a:solidFill>
                  <a:srgbClr val="002060"/>
                </a:solidFill>
                <a:latin typeface="Livvic" panose="020B0604020202020204" charset="0"/>
              </a:rPr>
              <a:t>sẽ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chọn</a:t>
            </a:r>
            <a:r>
              <a:rPr lang="vi-VN" sz="3200" b="1" dirty="0">
                <a:solidFill>
                  <a:srgbClr val="002060"/>
                </a:solidFill>
                <a:latin typeface="Livvic" panose="020B0604020202020204" charset="0"/>
              </a:rPr>
              <a:t> đi đâu </a:t>
            </a:r>
            <a:r>
              <a:rPr lang="vi-VN" sz="3200" b="1" dirty="0" err="1">
                <a:solidFill>
                  <a:srgbClr val="002060"/>
                </a:solidFill>
                <a:latin typeface="Livvic" panose="020B0604020202020204" charset="0"/>
              </a:rPr>
              <a:t>và</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làm</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gì</a:t>
            </a:r>
            <a:r>
              <a:rPr lang="vi-VN" sz="3200" b="1" dirty="0">
                <a:solidFill>
                  <a:srgbClr val="002060"/>
                </a:solidFill>
                <a:latin typeface="Livvic" panose="020B0604020202020204" charset="0"/>
              </a:rPr>
              <a:t>?</a:t>
            </a:r>
          </a:p>
          <a:p>
            <a:pPr marL="1209869" lvl="1" indent="-742950">
              <a:lnSpc>
                <a:spcPts val="5190"/>
              </a:lnSpc>
              <a:buAutoNum type="arabicPeriod"/>
            </a:pPr>
            <a:endParaRPr lang="vi-VN" sz="3200" b="1" dirty="0">
              <a:solidFill>
                <a:srgbClr val="002060"/>
              </a:solidFill>
              <a:latin typeface="Livvic" panose="020B0604020202020204" charset="0"/>
            </a:endParaRPr>
          </a:p>
          <a:p>
            <a:pPr marL="1209869" lvl="1" indent="-742950">
              <a:lnSpc>
                <a:spcPts val="5190"/>
              </a:lnSpc>
              <a:buAutoNum type="arabicPeriod"/>
            </a:pPr>
            <a:endParaRPr lang="vi-VN" sz="3200" b="1" dirty="0">
              <a:solidFill>
                <a:srgbClr val="002060"/>
              </a:solidFill>
              <a:latin typeface="Livvic" panose="020B0604020202020204" charset="0"/>
            </a:endParaRPr>
          </a:p>
          <a:p>
            <a:pPr marL="1209869" lvl="1" indent="-742950">
              <a:lnSpc>
                <a:spcPts val="5190"/>
              </a:lnSpc>
              <a:buAutoNum type="arabicPeriod"/>
            </a:pPr>
            <a:endParaRPr lang="vi-VN" sz="32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pic>
        <p:nvPicPr>
          <p:cNvPr id="8" name="Hình ảnh 7">
            <a:extLst>
              <a:ext uri="{FF2B5EF4-FFF2-40B4-BE49-F238E27FC236}">
                <a16:creationId xmlns="" xmlns:a16="http://schemas.microsoft.com/office/drawing/2014/main" id="{F4E0FBE2-06E3-5EBB-2F95-947B8CC16E60}"/>
              </a:ext>
            </a:extLst>
          </p:cNvPr>
          <p:cNvPicPr>
            <a:picLocks noChangeAspect="1"/>
          </p:cNvPicPr>
          <p:nvPr/>
        </p:nvPicPr>
        <p:blipFill rotWithShape="1">
          <a:blip r:embed="rId3"/>
          <a:srcRect l="8345" r="47222" b="45556"/>
          <a:stretch/>
        </p:blipFill>
        <p:spPr>
          <a:xfrm>
            <a:off x="304800" y="1419725"/>
            <a:ext cx="4295837" cy="36650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Hình ảnh 8">
            <a:extLst>
              <a:ext uri="{FF2B5EF4-FFF2-40B4-BE49-F238E27FC236}">
                <a16:creationId xmlns="" xmlns:a16="http://schemas.microsoft.com/office/drawing/2014/main" id="{179825FC-9FF8-2AAA-1D47-79281780CA75}"/>
              </a:ext>
            </a:extLst>
          </p:cNvPr>
          <p:cNvPicPr>
            <a:picLocks noChangeAspect="1"/>
          </p:cNvPicPr>
          <p:nvPr/>
        </p:nvPicPr>
        <p:blipFill rotWithShape="1">
          <a:blip r:embed="rId3"/>
          <a:srcRect l="51666" t="4074" r="8344" b="51481"/>
          <a:stretch/>
        </p:blipFill>
        <p:spPr>
          <a:xfrm>
            <a:off x="5029446" y="1415659"/>
            <a:ext cx="4402986" cy="36691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Hình ảnh 9">
            <a:extLst>
              <a:ext uri="{FF2B5EF4-FFF2-40B4-BE49-F238E27FC236}">
                <a16:creationId xmlns="" xmlns:a16="http://schemas.microsoft.com/office/drawing/2014/main" id="{99BBDBB5-31E6-B675-AD6C-1F7ECF6784FB}"/>
              </a:ext>
            </a:extLst>
          </p:cNvPr>
          <p:cNvPicPr>
            <a:picLocks noChangeAspect="1"/>
          </p:cNvPicPr>
          <p:nvPr/>
        </p:nvPicPr>
        <p:blipFill rotWithShape="1">
          <a:blip r:embed="rId3"/>
          <a:srcRect l="8899" t="54444" r="48889" b="3333"/>
          <a:stretch/>
        </p:blipFill>
        <p:spPr>
          <a:xfrm>
            <a:off x="304800" y="6122700"/>
            <a:ext cx="4276787" cy="3457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Hình ảnh 10">
            <a:extLst>
              <a:ext uri="{FF2B5EF4-FFF2-40B4-BE49-F238E27FC236}">
                <a16:creationId xmlns="" xmlns:a16="http://schemas.microsoft.com/office/drawing/2014/main" id="{340659C0-98DB-093C-F2B6-C73D472D421D}"/>
              </a:ext>
            </a:extLst>
          </p:cNvPr>
          <p:cNvPicPr>
            <a:picLocks noChangeAspect="1"/>
          </p:cNvPicPr>
          <p:nvPr/>
        </p:nvPicPr>
        <p:blipFill rotWithShape="1">
          <a:blip r:embed="rId3"/>
          <a:srcRect l="50000" t="48518" r="7233" b="2593"/>
          <a:stretch/>
        </p:blipFill>
        <p:spPr>
          <a:xfrm>
            <a:off x="5054445" y="6122700"/>
            <a:ext cx="4276787" cy="3495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33486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7A34818F-ACCF-549B-62D7-18BF0E70C925}"/>
              </a:ext>
            </a:extLst>
          </p:cNvPr>
          <p:cNvPicPr>
            <a:picLocks noChangeAspect="1"/>
          </p:cNvPicPr>
          <p:nvPr/>
        </p:nvPicPr>
        <p:blipFill rotWithShape="1">
          <a:blip r:embed="rId2"/>
          <a:srcRect l="25007" t="4815" r="45001" b="68451"/>
          <a:stretch/>
        </p:blipFill>
        <p:spPr>
          <a:xfrm>
            <a:off x="11777154" y="197118"/>
            <a:ext cx="4510596" cy="3014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Hình ảnh 3">
            <a:extLst>
              <a:ext uri="{FF2B5EF4-FFF2-40B4-BE49-F238E27FC236}">
                <a16:creationId xmlns="" xmlns:a16="http://schemas.microsoft.com/office/drawing/2014/main" id="{FE81728E-A593-0F38-B028-E66029CC551C}"/>
              </a:ext>
            </a:extLst>
          </p:cNvPr>
          <p:cNvPicPr>
            <a:picLocks noChangeAspect="1"/>
          </p:cNvPicPr>
          <p:nvPr/>
        </p:nvPicPr>
        <p:blipFill rotWithShape="1">
          <a:blip r:embed="rId2"/>
          <a:srcRect l="54999" t="5555" r="17230" b="68461"/>
          <a:stretch/>
        </p:blipFill>
        <p:spPr>
          <a:xfrm>
            <a:off x="11796204" y="3426798"/>
            <a:ext cx="4510596" cy="31645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Hình ảnh 4">
            <a:extLst>
              <a:ext uri="{FF2B5EF4-FFF2-40B4-BE49-F238E27FC236}">
                <a16:creationId xmlns="" xmlns:a16="http://schemas.microsoft.com/office/drawing/2014/main" id="{F1E86EF0-2FCA-50C7-C376-4F15D8712461}"/>
              </a:ext>
            </a:extLst>
          </p:cNvPr>
          <p:cNvPicPr>
            <a:picLocks noChangeAspect="1"/>
          </p:cNvPicPr>
          <p:nvPr/>
        </p:nvPicPr>
        <p:blipFill rotWithShape="1">
          <a:blip r:embed="rId2"/>
          <a:srcRect l="25007" t="38889" r="18897" b="7115"/>
          <a:stretch/>
        </p:blipFill>
        <p:spPr>
          <a:xfrm>
            <a:off x="11777154" y="6841042"/>
            <a:ext cx="4510596" cy="3255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8">
            <a:extLst>
              <a:ext uri="{FF2B5EF4-FFF2-40B4-BE49-F238E27FC236}">
                <a16:creationId xmlns="" xmlns:a16="http://schemas.microsoft.com/office/drawing/2014/main" id="{B007F5F1-51C9-30D2-54C2-53255F685966}"/>
              </a:ext>
            </a:extLst>
          </p:cNvPr>
          <p:cNvSpPr txBox="1"/>
          <p:nvPr/>
        </p:nvSpPr>
        <p:spPr>
          <a:xfrm>
            <a:off x="1524000" y="1744810"/>
            <a:ext cx="5486400" cy="1265090"/>
          </a:xfrm>
          <a:prstGeom prst="rect">
            <a:avLst/>
          </a:prstGeom>
        </p:spPr>
        <p:txBody>
          <a:bodyPr wrap="square" lIns="0" tIns="0" rIns="0" bIns="0" rtlCol="0" anchor="t">
            <a:spAutoFit/>
          </a:bodyPr>
          <a:lstStyle/>
          <a:p>
            <a:pPr marL="1209869" lvl="1" indent="-742950">
              <a:lnSpc>
                <a:spcPts val="5190"/>
              </a:lnSpc>
              <a:buAutoNum type="arabicPeriod"/>
            </a:pPr>
            <a:r>
              <a:rPr lang="vi-VN" sz="3200" b="1" dirty="0" err="1">
                <a:solidFill>
                  <a:srgbClr val="002060"/>
                </a:solidFill>
                <a:latin typeface="Livvic" panose="020B0604020202020204" charset="0"/>
              </a:rPr>
              <a:t>Vẽ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các</a:t>
            </a:r>
            <a:r>
              <a:rPr lang="vi-VN" sz="3200" b="1" dirty="0">
                <a:solidFill>
                  <a:srgbClr val="002060"/>
                </a:solidFill>
                <a:latin typeface="Livvic" panose="020B0604020202020204" charset="0"/>
              </a:rPr>
              <a:t> nhân </a:t>
            </a:r>
            <a:r>
              <a:rPr lang="vi-VN" sz="3200" b="1" dirty="0" err="1">
                <a:solidFill>
                  <a:srgbClr val="002060"/>
                </a:solidFill>
                <a:latin typeface="Livvic" panose="020B0604020202020204" charset="0"/>
              </a:rPr>
              <a:t>vật</a:t>
            </a:r>
            <a:endParaRPr lang="vi-VN" sz="32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7" name="TextBox 8">
            <a:extLst>
              <a:ext uri="{FF2B5EF4-FFF2-40B4-BE49-F238E27FC236}">
                <a16:creationId xmlns="" xmlns:a16="http://schemas.microsoft.com/office/drawing/2014/main" id="{4BD6450E-778B-CFF7-4A78-0501A83DF32D}"/>
              </a:ext>
            </a:extLst>
          </p:cNvPr>
          <p:cNvSpPr txBox="1"/>
          <p:nvPr/>
        </p:nvSpPr>
        <p:spPr>
          <a:xfrm>
            <a:off x="1676400" y="4716610"/>
            <a:ext cx="5486400" cy="1265090"/>
          </a:xfrm>
          <a:prstGeom prst="rect">
            <a:avLst/>
          </a:prstGeom>
        </p:spPr>
        <p:txBody>
          <a:bodyPr wrap="square" lIns="0" tIns="0" rIns="0" bIns="0" rtlCol="0" anchor="t">
            <a:spAutoFit/>
          </a:bodyPr>
          <a:lstStyle/>
          <a:p>
            <a:pPr marL="466919" lvl="1">
              <a:lnSpc>
                <a:spcPts val="5190"/>
              </a:lnSpc>
            </a:pPr>
            <a:r>
              <a:rPr lang="vi-VN" sz="3200" b="1" dirty="0">
                <a:solidFill>
                  <a:srgbClr val="002060"/>
                </a:solidFill>
                <a:latin typeface="Livvic" panose="020B0604020202020204" charset="0"/>
              </a:rPr>
              <a:t>2. </a:t>
            </a:r>
            <a:r>
              <a:rPr lang="vi-VN" sz="3200" b="1" dirty="0" err="1">
                <a:solidFill>
                  <a:srgbClr val="002060"/>
                </a:solidFill>
                <a:latin typeface="Livvic" panose="020B0604020202020204" charset="0"/>
              </a:rPr>
              <a:t>Vẽ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cảnh</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vật</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phù</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hợp</a:t>
            </a:r>
            <a:endParaRPr lang="vi-VN" sz="3200" b="1" dirty="0">
              <a:solidFill>
                <a:srgbClr val="002060"/>
              </a:solidFill>
              <a:latin typeface="Livvic" panose="020B0604020202020204" charset="0"/>
            </a:endParaRP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8" name="TextBox 8">
            <a:extLst>
              <a:ext uri="{FF2B5EF4-FFF2-40B4-BE49-F238E27FC236}">
                <a16:creationId xmlns="" xmlns:a16="http://schemas.microsoft.com/office/drawing/2014/main" id="{63B9E069-DA7F-E751-B2A6-5BC9F18BA873}"/>
              </a:ext>
            </a:extLst>
          </p:cNvPr>
          <p:cNvSpPr txBox="1"/>
          <p:nvPr/>
        </p:nvSpPr>
        <p:spPr>
          <a:xfrm>
            <a:off x="1828800" y="8145610"/>
            <a:ext cx="6629400" cy="1265090"/>
          </a:xfrm>
          <a:prstGeom prst="rect">
            <a:avLst/>
          </a:prstGeom>
        </p:spPr>
        <p:txBody>
          <a:bodyPr wrap="square" lIns="0" tIns="0" rIns="0" bIns="0" rtlCol="0" anchor="t">
            <a:spAutoFit/>
          </a:bodyPr>
          <a:lstStyle/>
          <a:p>
            <a:pPr marL="466919" lvl="1">
              <a:lnSpc>
                <a:spcPts val="5190"/>
              </a:lnSpc>
            </a:pPr>
            <a:r>
              <a:rPr lang="vi-VN" sz="3200" b="1" dirty="0">
                <a:solidFill>
                  <a:srgbClr val="002060"/>
                </a:solidFill>
                <a:latin typeface="Livvic" panose="020B0604020202020204" charset="0"/>
              </a:rPr>
              <a:t>2. </a:t>
            </a:r>
            <a:r>
              <a:rPr lang="vi-VN" sz="3200" b="1" dirty="0" err="1">
                <a:solidFill>
                  <a:srgbClr val="002060"/>
                </a:solidFill>
                <a:latin typeface="Livvic" panose="020B0604020202020204" charset="0"/>
              </a:rPr>
              <a:t>Vẽ</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màu</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hoàn</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thiện</a:t>
            </a:r>
            <a:r>
              <a:rPr lang="vi-VN" sz="3200" b="1" dirty="0">
                <a:solidFill>
                  <a:srgbClr val="002060"/>
                </a:solidFill>
                <a:latin typeface="Livvic" panose="020B0604020202020204" charset="0"/>
              </a:rPr>
              <a:t> </a:t>
            </a:r>
            <a:r>
              <a:rPr lang="vi-VN" sz="3200" b="1" dirty="0" err="1">
                <a:solidFill>
                  <a:srgbClr val="002060"/>
                </a:solidFill>
                <a:latin typeface="Livvic" panose="020B0604020202020204" charset="0"/>
              </a:rPr>
              <a:t>bức</a:t>
            </a:r>
            <a:r>
              <a:rPr lang="vi-VN" sz="3200" b="1" dirty="0">
                <a:solidFill>
                  <a:srgbClr val="002060"/>
                </a:solidFill>
                <a:latin typeface="Livvic" panose="020B0604020202020204" charset="0"/>
              </a:rPr>
              <a:t> tranh</a:t>
            </a:r>
          </a:p>
          <a:p>
            <a:pPr marL="466919" lvl="1">
              <a:lnSpc>
                <a:spcPts val="5190"/>
              </a:lnSpc>
            </a:pPr>
            <a:endParaRPr lang="en-US" sz="3200" b="1" dirty="0">
              <a:solidFill>
                <a:schemeClr val="accent3">
                  <a:lumMod val="50000"/>
                </a:schemeClr>
              </a:solidFill>
              <a:latin typeface="Livvic" panose="020B0604020202020204" charset="0"/>
            </a:endParaRPr>
          </a:p>
        </p:txBody>
      </p:sp>
      <p:sp>
        <p:nvSpPr>
          <p:cNvPr id="2" name="Mũi tên: Phải 1">
            <a:extLst>
              <a:ext uri="{FF2B5EF4-FFF2-40B4-BE49-F238E27FC236}">
                <a16:creationId xmlns="" xmlns:a16="http://schemas.microsoft.com/office/drawing/2014/main" id="{8FFF5789-ED6F-96C4-E3FE-B1CB77DCD149}"/>
              </a:ext>
            </a:extLst>
          </p:cNvPr>
          <p:cNvSpPr/>
          <p:nvPr/>
        </p:nvSpPr>
        <p:spPr>
          <a:xfrm>
            <a:off x="8915400" y="182101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ũi tên: Phải 8">
            <a:extLst>
              <a:ext uri="{FF2B5EF4-FFF2-40B4-BE49-F238E27FC236}">
                <a16:creationId xmlns="" xmlns:a16="http://schemas.microsoft.com/office/drawing/2014/main" id="{03E8F33E-60FF-A45D-96B1-B4E13A2C73B1}"/>
              </a:ext>
            </a:extLst>
          </p:cNvPr>
          <p:cNvSpPr/>
          <p:nvPr/>
        </p:nvSpPr>
        <p:spPr>
          <a:xfrm>
            <a:off x="8839200" y="483870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ũi tên: Phải 9">
            <a:extLst>
              <a:ext uri="{FF2B5EF4-FFF2-40B4-BE49-F238E27FC236}">
                <a16:creationId xmlns="" xmlns:a16="http://schemas.microsoft.com/office/drawing/2014/main" id="{A0263C8A-08DD-B785-5F76-C2A332D5C502}"/>
              </a:ext>
            </a:extLst>
          </p:cNvPr>
          <p:cNvSpPr/>
          <p:nvPr/>
        </p:nvSpPr>
        <p:spPr>
          <a:xfrm>
            <a:off x="8991600" y="8267700"/>
            <a:ext cx="6858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8">
            <a:extLst>
              <a:ext uri="{FF2B5EF4-FFF2-40B4-BE49-F238E27FC236}">
                <a16:creationId xmlns="" xmlns:a16="http://schemas.microsoft.com/office/drawing/2014/main" id="{0CBC7D8E-1389-96D2-C5C0-5E45C0EEA24C}"/>
              </a:ext>
            </a:extLst>
          </p:cNvPr>
          <p:cNvSpPr txBox="1"/>
          <p:nvPr/>
        </p:nvSpPr>
        <p:spPr>
          <a:xfrm>
            <a:off x="202980" y="449410"/>
            <a:ext cx="11303220" cy="795089"/>
          </a:xfrm>
          <a:prstGeom prst="rect">
            <a:avLst/>
          </a:prstGeom>
        </p:spPr>
        <p:txBody>
          <a:bodyPr lIns="0" tIns="0" rIns="0" bIns="0" rtlCol="0" anchor="t">
            <a:spAutoFit/>
          </a:bodyPr>
          <a:lstStyle/>
          <a:p>
            <a:pPr>
              <a:lnSpc>
                <a:spcPts val="6240"/>
              </a:lnSpc>
            </a:pPr>
            <a:r>
              <a:rPr lang="en-US" sz="5200" dirty="0">
                <a:solidFill>
                  <a:srgbClr val="FF0000"/>
                </a:solidFill>
                <a:latin typeface="Livvic Bold Bold"/>
              </a:rPr>
              <a:t>2. KIẾN TẠO KIẾN THỨC - KĨ NĂNG</a:t>
            </a:r>
          </a:p>
        </p:txBody>
      </p:sp>
    </p:spTree>
    <p:extLst>
      <p:ext uri="{BB962C8B-B14F-4D97-AF65-F5344CB8AC3E}">
        <p14:creationId xmlns:p14="http://schemas.microsoft.com/office/powerpoint/2010/main" val="30839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ải Hình Nền Động Đẹp Cho Powerpoint - Hình nền Laptop đẹp nhất">
            <a:extLst>
              <a:ext uri="{FF2B5EF4-FFF2-40B4-BE49-F238E27FC236}">
                <a16:creationId xmlns="" xmlns:a16="http://schemas.microsoft.com/office/drawing/2014/main" id="{05B91A1C-7AA3-43C4-8BB6-D93D25C97B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5" y="-1"/>
            <a:ext cx="18255575" cy="10287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8">
            <a:extLst>
              <a:ext uri="{FF2B5EF4-FFF2-40B4-BE49-F238E27FC236}">
                <a16:creationId xmlns="" xmlns:a16="http://schemas.microsoft.com/office/drawing/2014/main" id="{2C841B48-46D9-42A0-9FDE-47D63DD5A7FF}"/>
              </a:ext>
            </a:extLst>
          </p:cNvPr>
          <p:cNvSpPr txBox="1"/>
          <p:nvPr/>
        </p:nvSpPr>
        <p:spPr>
          <a:xfrm>
            <a:off x="2743200" y="647700"/>
            <a:ext cx="10016701" cy="1000595"/>
          </a:xfrm>
          <a:prstGeom prst="rect">
            <a:avLst/>
          </a:prstGeom>
        </p:spPr>
        <p:txBody>
          <a:bodyPr lIns="0" tIns="0" rIns="0" bIns="0" rtlCol="0" anchor="t">
            <a:spAutoFit/>
          </a:bodyPr>
          <a:lstStyle/>
          <a:p>
            <a:pPr algn="ctr">
              <a:lnSpc>
                <a:spcPts val="8341"/>
              </a:lnSpc>
            </a:pPr>
            <a:r>
              <a:rPr lang="en-US" sz="6000" dirty="0">
                <a:solidFill>
                  <a:srgbClr val="FF0000"/>
                </a:solidFill>
                <a:latin typeface="Livvic Bold Bold"/>
              </a:rPr>
              <a:t>3. </a:t>
            </a:r>
            <a:r>
              <a:rPr lang="en-US" sz="6000" dirty="0" err="1">
                <a:solidFill>
                  <a:srgbClr val="FF0000"/>
                </a:solidFill>
                <a:latin typeface="Livvic Bold Bold"/>
              </a:rPr>
              <a:t>Luyện</a:t>
            </a:r>
            <a:r>
              <a:rPr lang="en-US" sz="6000" dirty="0">
                <a:solidFill>
                  <a:srgbClr val="FF0000"/>
                </a:solidFill>
                <a:latin typeface="Livvic Bold Bold"/>
              </a:rPr>
              <a:t> </a:t>
            </a:r>
            <a:r>
              <a:rPr lang="en-US" sz="6000" dirty="0" err="1">
                <a:solidFill>
                  <a:srgbClr val="FF0000"/>
                </a:solidFill>
                <a:latin typeface="Livvic Bold Bold"/>
              </a:rPr>
              <a:t>tập</a:t>
            </a:r>
            <a:r>
              <a:rPr lang="en-US" sz="6000" dirty="0">
                <a:solidFill>
                  <a:srgbClr val="FF0000"/>
                </a:solidFill>
                <a:latin typeface="Livvic Bold Bold"/>
              </a:rPr>
              <a:t> – </a:t>
            </a:r>
            <a:r>
              <a:rPr lang="en-US" sz="6000" dirty="0" err="1">
                <a:solidFill>
                  <a:srgbClr val="FF0000"/>
                </a:solidFill>
                <a:latin typeface="Livvic Bold Bold"/>
              </a:rPr>
              <a:t>Sáng</a:t>
            </a:r>
            <a:r>
              <a:rPr lang="en-US" sz="6000" dirty="0">
                <a:solidFill>
                  <a:srgbClr val="FF0000"/>
                </a:solidFill>
                <a:latin typeface="Livvic Bold Bold"/>
              </a:rPr>
              <a:t> </a:t>
            </a:r>
            <a:r>
              <a:rPr lang="en-US" sz="6000" dirty="0" err="1">
                <a:solidFill>
                  <a:srgbClr val="FF0000"/>
                </a:solidFill>
                <a:latin typeface="Livvic Bold Bold"/>
              </a:rPr>
              <a:t>tạo</a:t>
            </a:r>
            <a:endParaRPr lang="en-US" sz="6000" dirty="0">
              <a:solidFill>
                <a:srgbClr val="FF0000"/>
              </a:solidFill>
              <a:latin typeface="Livvic Bold Bold"/>
            </a:endParaRPr>
          </a:p>
        </p:txBody>
      </p:sp>
      <p:sp>
        <p:nvSpPr>
          <p:cNvPr id="5" name="TextBox 9">
            <a:extLst>
              <a:ext uri="{FF2B5EF4-FFF2-40B4-BE49-F238E27FC236}">
                <a16:creationId xmlns="" xmlns:a16="http://schemas.microsoft.com/office/drawing/2014/main" id="{A55CA22C-A248-4BC0-8DAF-5A96331E1EB8}"/>
              </a:ext>
            </a:extLst>
          </p:cNvPr>
          <p:cNvSpPr txBox="1"/>
          <p:nvPr/>
        </p:nvSpPr>
        <p:spPr>
          <a:xfrm>
            <a:off x="2971799" y="2171700"/>
            <a:ext cx="9677401" cy="1499321"/>
          </a:xfrm>
          <a:prstGeom prst="rect">
            <a:avLst/>
          </a:prstGeom>
        </p:spPr>
        <p:txBody>
          <a:bodyPr wrap="square" lIns="0" tIns="0" rIns="0" bIns="0" rtlCol="0" anchor="t">
            <a:spAutoFit/>
          </a:bodyPr>
          <a:lstStyle/>
          <a:p>
            <a:pPr>
              <a:lnSpc>
                <a:spcPts val="5981"/>
              </a:lnSpc>
            </a:pPr>
            <a:r>
              <a:rPr lang="vi-VN" sz="4984" dirty="0" err="1">
                <a:solidFill>
                  <a:srgbClr val="002060"/>
                </a:solidFill>
                <a:latin typeface="Livvic Bold"/>
              </a:rPr>
              <a:t>Tạo</a:t>
            </a:r>
            <a:r>
              <a:rPr lang="vi-VN" sz="4984" dirty="0">
                <a:solidFill>
                  <a:srgbClr val="002060"/>
                </a:solidFill>
                <a:latin typeface="Livvic Bold"/>
              </a:rPr>
              <a:t> </a:t>
            </a:r>
            <a:r>
              <a:rPr lang="vi-VN" sz="4984" dirty="0" err="1">
                <a:solidFill>
                  <a:srgbClr val="002060"/>
                </a:solidFill>
                <a:latin typeface="Livvic Bold"/>
              </a:rPr>
              <a:t>sản</a:t>
            </a:r>
            <a:r>
              <a:rPr lang="vi-VN" sz="4984" dirty="0">
                <a:solidFill>
                  <a:srgbClr val="002060"/>
                </a:solidFill>
                <a:latin typeface="Livvic Bold"/>
              </a:rPr>
              <a:t> </a:t>
            </a:r>
            <a:r>
              <a:rPr lang="vi-VN" sz="4984" dirty="0" err="1">
                <a:solidFill>
                  <a:srgbClr val="002060"/>
                </a:solidFill>
                <a:latin typeface="Livvic Bold"/>
              </a:rPr>
              <a:t>phẩm</a:t>
            </a:r>
            <a:r>
              <a:rPr lang="vi-VN" sz="4984" dirty="0">
                <a:solidFill>
                  <a:srgbClr val="002060"/>
                </a:solidFill>
                <a:latin typeface="Livvic Bold"/>
              </a:rPr>
              <a:t> </a:t>
            </a:r>
            <a:r>
              <a:rPr lang="vi-VN" sz="4984" dirty="0" err="1">
                <a:solidFill>
                  <a:srgbClr val="002060"/>
                </a:solidFill>
                <a:latin typeface="Livvic Bold"/>
              </a:rPr>
              <a:t>mĩ</a:t>
            </a:r>
            <a:r>
              <a:rPr lang="vi-VN" sz="4984" dirty="0">
                <a:solidFill>
                  <a:srgbClr val="002060"/>
                </a:solidFill>
                <a:latin typeface="Livvic Bold"/>
              </a:rPr>
              <a:t> </a:t>
            </a:r>
            <a:r>
              <a:rPr lang="vi-VN" sz="4984" dirty="0" err="1">
                <a:solidFill>
                  <a:srgbClr val="002060"/>
                </a:solidFill>
                <a:latin typeface="Livvic Bold"/>
              </a:rPr>
              <a:t>thuật</a:t>
            </a:r>
            <a:r>
              <a:rPr lang="vi-VN" sz="4984" dirty="0">
                <a:solidFill>
                  <a:srgbClr val="002060"/>
                </a:solidFill>
                <a:latin typeface="Livvic Bold"/>
              </a:rPr>
              <a:t> </a:t>
            </a:r>
            <a:r>
              <a:rPr lang="vi-VN" sz="4984" dirty="0" err="1">
                <a:solidFill>
                  <a:srgbClr val="002060"/>
                </a:solidFill>
                <a:latin typeface="Livvic Bold"/>
              </a:rPr>
              <a:t>về</a:t>
            </a:r>
            <a:r>
              <a:rPr lang="vi-VN" sz="4984" dirty="0">
                <a:solidFill>
                  <a:srgbClr val="002060"/>
                </a:solidFill>
                <a:latin typeface="Livvic Bold"/>
              </a:rPr>
              <a:t> </a:t>
            </a:r>
            <a:r>
              <a:rPr lang="vi-VN" sz="4984" dirty="0" err="1">
                <a:solidFill>
                  <a:srgbClr val="002060"/>
                </a:solidFill>
                <a:latin typeface="Livvic Bold"/>
              </a:rPr>
              <a:t>hoạt</a:t>
            </a:r>
            <a:r>
              <a:rPr lang="vi-VN" sz="4984" dirty="0">
                <a:solidFill>
                  <a:srgbClr val="002060"/>
                </a:solidFill>
                <a:latin typeface="Livvic Bold"/>
              </a:rPr>
              <a:t> </a:t>
            </a:r>
            <a:r>
              <a:rPr lang="vi-VN" sz="4984" dirty="0" err="1">
                <a:solidFill>
                  <a:srgbClr val="002060"/>
                </a:solidFill>
                <a:latin typeface="Livvic Bold"/>
              </a:rPr>
              <a:t>động</a:t>
            </a:r>
            <a:r>
              <a:rPr lang="vi-VN" sz="4984" dirty="0">
                <a:solidFill>
                  <a:srgbClr val="002060"/>
                </a:solidFill>
                <a:latin typeface="Livvic Bold"/>
              </a:rPr>
              <a:t> gia </a:t>
            </a:r>
            <a:r>
              <a:rPr lang="vi-VN" sz="4984" dirty="0" err="1">
                <a:solidFill>
                  <a:srgbClr val="002060"/>
                </a:solidFill>
                <a:latin typeface="Livvic Bold"/>
              </a:rPr>
              <a:t>đình</a:t>
            </a:r>
            <a:r>
              <a:rPr lang="vi-VN" sz="4984" dirty="0">
                <a:solidFill>
                  <a:srgbClr val="002060"/>
                </a:solidFill>
                <a:latin typeface="Livvic Bold"/>
              </a:rPr>
              <a:t> em!</a:t>
            </a:r>
            <a:endParaRPr lang="en-US" sz="4984" dirty="0">
              <a:solidFill>
                <a:srgbClr val="002060"/>
              </a:solidFill>
              <a:latin typeface="Livvic Bold"/>
            </a:endParaRPr>
          </a:p>
        </p:txBody>
      </p:sp>
      <p:sp>
        <p:nvSpPr>
          <p:cNvPr id="6" name="TextBox 9">
            <a:extLst>
              <a:ext uri="{FF2B5EF4-FFF2-40B4-BE49-F238E27FC236}">
                <a16:creationId xmlns="" xmlns:a16="http://schemas.microsoft.com/office/drawing/2014/main" id="{6218217A-1656-4308-8123-372A000F5636}"/>
              </a:ext>
            </a:extLst>
          </p:cNvPr>
          <p:cNvSpPr txBox="1"/>
          <p:nvPr/>
        </p:nvSpPr>
        <p:spPr>
          <a:xfrm>
            <a:off x="1066800" y="3467100"/>
            <a:ext cx="12263363" cy="6335068"/>
          </a:xfrm>
          <a:prstGeom prst="rect">
            <a:avLst/>
          </a:prstGeom>
        </p:spPr>
        <p:txBody>
          <a:bodyPr wrap="square" lIns="0" tIns="0" rIns="0" bIns="0" rtlCol="0" anchor="t">
            <a:spAutoFit/>
          </a:bodyPr>
          <a:lstStyle/>
          <a:p>
            <a:pPr>
              <a:lnSpc>
                <a:spcPts val="3817"/>
              </a:lnSpc>
            </a:pPr>
            <a:endParaRPr lang="vi-VN" sz="4400" dirty="0">
              <a:solidFill>
                <a:schemeClr val="accent3">
                  <a:lumMod val="50000"/>
                </a:schemeClr>
              </a:solidFill>
              <a:latin typeface="Livvic Bold"/>
            </a:endParaRPr>
          </a:p>
          <a:p>
            <a:pPr>
              <a:lnSpc>
                <a:spcPts val="3817"/>
              </a:lnSpc>
            </a:pPr>
            <a:endParaRPr lang="vi-VN" sz="3181" dirty="0">
              <a:solidFill>
                <a:schemeClr val="accent3">
                  <a:lumMod val="50000"/>
                </a:schemeClr>
              </a:solidFill>
              <a:latin typeface="Livvic Bold"/>
            </a:endParaRPr>
          </a:p>
          <a:p>
            <a:pPr marL="514350" indent="-514350">
              <a:lnSpc>
                <a:spcPts val="3817"/>
              </a:lnSpc>
              <a:buAutoNum type="arabicPeriod"/>
            </a:pPr>
            <a:r>
              <a:rPr lang="vi-VN" sz="3181" dirty="0">
                <a:solidFill>
                  <a:srgbClr val="002060"/>
                </a:solidFill>
                <a:latin typeface="Livvic Bold"/>
              </a:rPr>
              <a:t>Em </a:t>
            </a:r>
            <a:r>
              <a:rPr lang="vi-VN" sz="3181" dirty="0" err="1">
                <a:solidFill>
                  <a:srgbClr val="002060"/>
                </a:solidFill>
                <a:latin typeface="Livvic Bold"/>
              </a:rPr>
              <a:t>có</a:t>
            </a:r>
            <a:r>
              <a:rPr lang="vi-VN" sz="3181" dirty="0">
                <a:solidFill>
                  <a:srgbClr val="002060"/>
                </a:solidFill>
                <a:latin typeface="Livvic Bold"/>
              </a:rPr>
              <a:t> </a:t>
            </a:r>
            <a:r>
              <a:rPr lang="vi-VN" sz="3181" dirty="0" err="1">
                <a:solidFill>
                  <a:srgbClr val="002060"/>
                </a:solidFill>
                <a:latin typeface="Livvic Bold"/>
              </a:rPr>
              <a:t>kỉ</a:t>
            </a:r>
            <a:r>
              <a:rPr lang="vi-VN" sz="3181" dirty="0">
                <a:solidFill>
                  <a:srgbClr val="002060"/>
                </a:solidFill>
                <a:latin typeface="Livvic Bold"/>
              </a:rPr>
              <a:t> </a:t>
            </a:r>
            <a:r>
              <a:rPr lang="vi-VN" sz="3181" dirty="0" err="1">
                <a:solidFill>
                  <a:srgbClr val="002060"/>
                </a:solidFill>
                <a:latin typeface="Livvic Bold"/>
              </a:rPr>
              <a:t>niệm</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đáng</a:t>
            </a:r>
            <a:r>
              <a:rPr lang="vi-VN" sz="3181" dirty="0">
                <a:solidFill>
                  <a:srgbClr val="002060"/>
                </a:solidFill>
                <a:latin typeface="Livvic Bold"/>
              </a:rPr>
              <a:t> </a:t>
            </a:r>
            <a:r>
              <a:rPr lang="vi-VN" sz="3181" dirty="0" err="1">
                <a:solidFill>
                  <a:srgbClr val="002060"/>
                </a:solidFill>
                <a:latin typeface="Livvic Bold"/>
              </a:rPr>
              <a:t>nhớ</a:t>
            </a:r>
            <a:r>
              <a:rPr lang="vi-VN" sz="3181" dirty="0">
                <a:solidFill>
                  <a:srgbClr val="002060"/>
                </a:solidFill>
                <a:latin typeface="Livvic Bold"/>
              </a:rPr>
              <a:t> trong </a:t>
            </a:r>
            <a:r>
              <a:rPr lang="vi-VN" sz="3181" dirty="0" err="1">
                <a:solidFill>
                  <a:srgbClr val="002060"/>
                </a:solidFill>
                <a:latin typeface="Livvic Bold"/>
              </a:rPr>
              <a:t>các</a:t>
            </a:r>
            <a:r>
              <a:rPr lang="vi-VN" sz="3181" dirty="0">
                <a:solidFill>
                  <a:srgbClr val="002060"/>
                </a:solidFill>
                <a:latin typeface="Livvic Bold"/>
              </a:rPr>
              <a:t> </a:t>
            </a:r>
            <a:r>
              <a:rPr lang="vi-VN" sz="3181" dirty="0" err="1">
                <a:solidFill>
                  <a:srgbClr val="002060"/>
                </a:solidFill>
                <a:latin typeface="Livvic Bold"/>
              </a:rPr>
              <a:t>hoạt</a:t>
            </a:r>
            <a:r>
              <a:rPr lang="vi-VN" sz="3181" dirty="0">
                <a:solidFill>
                  <a:srgbClr val="002060"/>
                </a:solidFill>
                <a:latin typeface="Livvic Bold"/>
              </a:rPr>
              <a:t> </a:t>
            </a:r>
            <a:r>
              <a:rPr lang="vi-VN" sz="3181" dirty="0" err="1">
                <a:solidFill>
                  <a:srgbClr val="002060"/>
                </a:solidFill>
                <a:latin typeface="Livvic Bold"/>
              </a:rPr>
              <a:t>động</a:t>
            </a:r>
            <a:r>
              <a:rPr lang="vi-VN" sz="3181" dirty="0">
                <a:solidFill>
                  <a:srgbClr val="002060"/>
                </a:solidFill>
                <a:latin typeface="Livvic Bold"/>
              </a:rPr>
              <a:t> </a:t>
            </a:r>
            <a:r>
              <a:rPr lang="vi-VN" sz="3181" dirty="0" err="1">
                <a:solidFill>
                  <a:srgbClr val="002060"/>
                </a:solidFill>
                <a:latin typeface="Livvic Bold"/>
              </a:rPr>
              <a:t>cùng</a:t>
            </a:r>
            <a:r>
              <a:rPr lang="vi-VN" sz="3181" dirty="0">
                <a:solidFill>
                  <a:srgbClr val="002060"/>
                </a:solidFill>
                <a:latin typeface="Livvic Bold"/>
              </a:rPr>
              <a:t> gia </a:t>
            </a:r>
            <a:r>
              <a:rPr lang="vi-VN" sz="3181" dirty="0" err="1">
                <a:solidFill>
                  <a:srgbClr val="002060"/>
                </a:solidFill>
                <a:latin typeface="Livvic Bold"/>
              </a:rPr>
              <a:t>đình</a:t>
            </a:r>
            <a:r>
              <a:rPr lang="vi-VN" sz="3181" dirty="0">
                <a:solidFill>
                  <a:srgbClr val="002060"/>
                </a:solidFill>
                <a:latin typeface="Livvic Bold"/>
              </a:rPr>
              <a:t>?</a:t>
            </a:r>
          </a:p>
          <a:p>
            <a:pPr marL="514350" indent="-514350">
              <a:lnSpc>
                <a:spcPts val="3817"/>
              </a:lnSpc>
              <a:buFontTx/>
              <a:buAutoNum type="arabicPeriod"/>
            </a:pPr>
            <a:r>
              <a:rPr lang="vi-VN" sz="3181" dirty="0">
                <a:solidFill>
                  <a:srgbClr val="002060"/>
                </a:solidFill>
                <a:latin typeface="Livvic Bold"/>
              </a:rPr>
              <a:t>Em </a:t>
            </a:r>
            <a:r>
              <a:rPr lang="vi-VN" sz="3181" dirty="0" err="1">
                <a:solidFill>
                  <a:srgbClr val="002060"/>
                </a:solidFill>
                <a:latin typeface="Livvic Bold"/>
              </a:rPr>
              <a:t>sẽ</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về</a:t>
            </a:r>
            <a:r>
              <a:rPr lang="vi-VN" sz="3181" dirty="0">
                <a:solidFill>
                  <a:srgbClr val="002060"/>
                </a:solidFill>
                <a:latin typeface="Livvic Bold"/>
              </a:rPr>
              <a:t> </a:t>
            </a:r>
            <a:r>
              <a:rPr lang="vi-VN" sz="3181" dirty="0" err="1">
                <a:solidFill>
                  <a:srgbClr val="002060"/>
                </a:solidFill>
                <a:latin typeface="Livvic Bold"/>
              </a:rPr>
              <a:t>hoạt</a:t>
            </a:r>
            <a:r>
              <a:rPr lang="vi-VN" sz="3181" dirty="0">
                <a:solidFill>
                  <a:srgbClr val="002060"/>
                </a:solidFill>
                <a:latin typeface="Livvic Bold"/>
              </a:rPr>
              <a:t> </a:t>
            </a:r>
            <a:r>
              <a:rPr lang="vi-VN" sz="3181" dirty="0" err="1">
                <a:solidFill>
                  <a:srgbClr val="002060"/>
                </a:solidFill>
                <a:latin typeface="Livvic Bold"/>
              </a:rPr>
              <a:t>động</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p>
          <a:p>
            <a:pPr marL="514350" indent="-514350">
              <a:lnSpc>
                <a:spcPts val="3817"/>
              </a:lnSpc>
              <a:buFontTx/>
              <a:buAutoNum type="arabicPeriod"/>
            </a:pP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ảnh</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là</a:t>
            </a:r>
            <a:r>
              <a:rPr lang="vi-VN" sz="3181" dirty="0">
                <a:solidFill>
                  <a:srgbClr val="002060"/>
                </a:solidFill>
                <a:latin typeface="Livvic Bold"/>
              </a:rPr>
              <a:t> </a:t>
            </a:r>
            <a:r>
              <a:rPr lang="vi-VN" sz="3181" dirty="0" err="1">
                <a:solidFill>
                  <a:srgbClr val="002060"/>
                </a:solidFill>
                <a:latin typeface="Livvic Bold"/>
              </a:rPr>
              <a:t>trọng</a:t>
            </a:r>
            <a:r>
              <a:rPr lang="vi-VN" sz="3181" dirty="0">
                <a:solidFill>
                  <a:srgbClr val="002060"/>
                </a:solidFill>
                <a:latin typeface="Livvic Bold"/>
              </a:rPr>
              <a:t> tâm?</a:t>
            </a:r>
          </a:p>
          <a:p>
            <a:pPr marL="514350" indent="-514350">
              <a:lnSpc>
                <a:spcPts val="3817"/>
              </a:lnSpc>
              <a:buFontTx/>
              <a:buAutoNum type="arabicPeriod"/>
            </a:pPr>
            <a:r>
              <a:rPr lang="vi-VN" sz="3181" dirty="0" err="1">
                <a:solidFill>
                  <a:srgbClr val="002060"/>
                </a:solidFill>
                <a:latin typeface="Livvic Bold"/>
              </a:rPr>
              <a:t>Các</a:t>
            </a:r>
            <a:r>
              <a:rPr lang="vi-VN" sz="3181" dirty="0">
                <a:solidFill>
                  <a:srgbClr val="002060"/>
                </a:solidFill>
                <a:latin typeface="Livvic Bold"/>
              </a:rPr>
              <a:t> </a:t>
            </a: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dáng</a:t>
            </a:r>
            <a:r>
              <a:rPr lang="vi-VN" sz="3181" dirty="0">
                <a:solidFill>
                  <a:srgbClr val="002060"/>
                </a:solidFill>
                <a:latin typeface="Livvic Bold"/>
              </a:rPr>
              <a:t> nhân </a:t>
            </a:r>
            <a:r>
              <a:rPr lang="vi-VN" sz="3181" dirty="0" err="1">
                <a:solidFill>
                  <a:srgbClr val="002060"/>
                </a:solidFill>
                <a:latin typeface="Livvic Bold"/>
              </a:rPr>
              <a:t>vật</a:t>
            </a:r>
            <a:r>
              <a:rPr lang="vi-VN" sz="3181" dirty="0">
                <a:solidFill>
                  <a:srgbClr val="002060"/>
                </a:solidFill>
                <a:latin typeface="Livvic Bold"/>
              </a:rPr>
              <a:t> </a:t>
            </a:r>
            <a:r>
              <a:rPr lang="vi-VN" sz="3181" dirty="0" err="1">
                <a:solidFill>
                  <a:srgbClr val="002060"/>
                </a:solidFill>
                <a:latin typeface="Livvic Bold"/>
              </a:rPr>
              <a:t>và</a:t>
            </a:r>
            <a:r>
              <a:rPr lang="vi-VN" sz="3181" dirty="0">
                <a:solidFill>
                  <a:srgbClr val="002060"/>
                </a:solidFill>
                <a:latin typeface="Livvic Bold"/>
              </a:rPr>
              <a:t> </a:t>
            </a:r>
            <a:r>
              <a:rPr lang="vi-VN" sz="3181" dirty="0" err="1">
                <a:solidFill>
                  <a:srgbClr val="002060"/>
                </a:solidFill>
                <a:latin typeface="Livvic Bold"/>
              </a:rPr>
              <a:t>đồ</a:t>
            </a:r>
            <a:r>
              <a:rPr lang="vi-VN" sz="3181" dirty="0">
                <a:solidFill>
                  <a:srgbClr val="002060"/>
                </a:solidFill>
                <a:latin typeface="Livvic Bold"/>
              </a:rPr>
              <a:t> </a:t>
            </a:r>
            <a:r>
              <a:rPr lang="vi-VN" sz="3181" dirty="0" err="1">
                <a:solidFill>
                  <a:srgbClr val="002060"/>
                </a:solidFill>
                <a:latin typeface="Livvic Bold"/>
              </a:rPr>
              <a:t>vật</a:t>
            </a:r>
            <a:r>
              <a:rPr lang="vi-VN" sz="3181" dirty="0">
                <a:solidFill>
                  <a:srgbClr val="002060"/>
                </a:solidFill>
                <a:latin typeface="Livvic Bold"/>
              </a:rPr>
              <a:t> </a:t>
            </a:r>
            <a:r>
              <a:rPr lang="vi-VN" sz="3181" dirty="0" err="1">
                <a:solidFill>
                  <a:srgbClr val="002060"/>
                </a:solidFill>
                <a:latin typeface="Livvic Bold"/>
              </a:rPr>
              <a:t>được</a:t>
            </a:r>
            <a:r>
              <a:rPr lang="vi-VN" sz="3181" dirty="0">
                <a:solidFill>
                  <a:srgbClr val="002060"/>
                </a:solidFill>
                <a:latin typeface="Livvic Bold"/>
              </a:rPr>
              <a:t> </a:t>
            </a:r>
            <a:r>
              <a:rPr lang="vi-VN" sz="3181" dirty="0" err="1">
                <a:solidFill>
                  <a:srgbClr val="002060"/>
                </a:solidFill>
                <a:latin typeface="Livvic Bold"/>
              </a:rPr>
              <a:t>sắp</a:t>
            </a:r>
            <a:r>
              <a:rPr lang="vi-VN" sz="3181" dirty="0">
                <a:solidFill>
                  <a:srgbClr val="002060"/>
                </a:solidFill>
                <a:latin typeface="Livvic Bold"/>
              </a:rPr>
              <a:t> </a:t>
            </a:r>
            <a:r>
              <a:rPr lang="vi-VN" sz="3181" dirty="0" err="1">
                <a:solidFill>
                  <a:srgbClr val="002060"/>
                </a:solidFill>
                <a:latin typeface="Livvic Bold"/>
              </a:rPr>
              <a:t>xếp</a:t>
            </a:r>
            <a:r>
              <a:rPr lang="vi-VN" sz="3181" dirty="0">
                <a:solidFill>
                  <a:srgbClr val="002060"/>
                </a:solidFill>
                <a:latin typeface="Livvic Bold"/>
              </a:rPr>
              <a:t> như </a:t>
            </a:r>
            <a:r>
              <a:rPr lang="vi-VN" sz="3181" dirty="0" err="1">
                <a:solidFill>
                  <a:srgbClr val="002060"/>
                </a:solidFill>
                <a:latin typeface="Livvic Bold"/>
              </a:rPr>
              <a:t>thế</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a:t>
            </a:r>
          </a:p>
          <a:p>
            <a:pPr marL="514350" indent="-514350">
              <a:lnSpc>
                <a:spcPts val="3817"/>
              </a:lnSpc>
              <a:buFontTx/>
              <a:buAutoNum type="arabicPeriod"/>
            </a:pPr>
            <a:r>
              <a:rPr lang="vi-VN" sz="3181" dirty="0">
                <a:solidFill>
                  <a:srgbClr val="002060"/>
                </a:solidFill>
                <a:latin typeface="Livvic Bold"/>
              </a:rPr>
              <a:t>Em </a:t>
            </a:r>
            <a:r>
              <a:rPr lang="vi-VN" sz="3181" dirty="0" err="1">
                <a:solidFill>
                  <a:srgbClr val="002060"/>
                </a:solidFill>
                <a:latin typeface="Livvic Bold"/>
              </a:rPr>
              <a:t>chọn</a:t>
            </a:r>
            <a:r>
              <a:rPr lang="vi-VN" sz="3181" dirty="0">
                <a:solidFill>
                  <a:srgbClr val="002060"/>
                </a:solidFill>
                <a:latin typeface="Livvic Bold"/>
              </a:rPr>
              <a:t> </a:t>
            </a:r>
            <a:r>
              <a:rPr lang="vi-VN" sz="3181" dirty="0" err="1">
                <a:solidFill>
                  <a:srgbClr val="002060"/>
                </a:solidFill>
                <a:latin typeface="Livvic Bold"/>
              </a:rPr>
              <a:t>nhiều</a:t>
            </a:r>
            <a:r>
              <a:rPr lang="vi-VN" sz="3181" dirty="0">
                <a:solidFill>
                  <a:srgbClr val="002060"/>
                </a:solidFill>
                <a:latin typeface="Livvic Bold"/>
              </a:rPr>
              <a:t> </a:t>
            </a: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nóng</a:t>
            </a:r>
            <a:r>
              <a:rPr lang="vi-VN" sz="3181" dirty="0">
                <a:solidFill>
                  <a:srgbClr val="002060"/>
                </a:solidFill>
                <a:latin typeface="Livvic Bold"/>
              </a:rPr>
              <a:t> hay </a:t>
            </a:r>
            <a:r>
              <a:rPr lang="vi-VN" sz="3181" dirty="0" err="1">
                <a:solidFill>
                  <a:srgbClr val="002060"/>
                </a:solidFill>
                <a:latin typeface="Livvic Bold"/>
              </a:rPr>
              <a:t>lạnh</a:t>
            </a:r>
            <a:r>
              <a:rPr lang="vi-VN" sz="3181" dirty="0">
                <a:solidFill>
                  <a:srgbClr val="002060"/>
                </a:solidFill>
                <a:latin typeface="Livvic Bold"/>
              </a:rPr>
              <a:t> </a:t>
            </a:r>
            <a:r>
              <a:rPr lang="vi-VN" sz="3181" dirty="0" err="1">
                <a:solidFill>
                  <a:srgbClr val="002060"/>
                </a:solidFill>
                <a:latin typeface="Livvic Bold"/>
              </a:rPr>
              <a:t>để</a:t>
            </a:r>
            <a:r>
              <a:rPr lang="vi-VN" sz="3181" dirty="0">
                <a:solidFill>
                  <a:srgbClr val="002060"/>
                </a:solidFill>
                <a:latin typeface="Livvic Bold"/>
              </a:rPr>
              <a:t> </a:t>
            </a:r>
            <a:r>
              <a:rPr lang="vi-VN" sz="3181" dirty="0" err="1">
                <a:solidFill>
                  <a:srgbClr val="002060"/>
                </a:solidFill>
                <a:latin typeface="Livvic Bold"/>
              </a:rPr>
              <a:t>sử</a:t>
            </a:r>
            <a:r>
              <a:rPr lang="vi-VN" sz="3181" dirty="0">
                <a:solidFill>
                  <a:srgbClr val="002060"/>
                </a:solidFill>
                <a:latin typeface="Livvic Bold"/>
              </a:rPr>
              <a:t> </a:t>
            </a:r>
            <a:r>
              <a:rPr lang="vi-VN" sz="3181" dirty="0" err="1">
                <a:solidFill>
                  <a:srgbClr val="002060"/>
                </a:solidFill>
                <a:latin typeface="Livvic Bold"/>
              </a:rPr>
              <a:t>dụng</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của</a:t>
            </a:r>
            <a:r>
              <a:rPr lang="vi-VN" sz="3181" dirty="0">
                <a:solidFill>
                  <a:srgbClr val="002060"/>
                </a:solidFill>
                <a:latin typeface="Livvic Bold"/>
              </a:rPr>
              <a:t> </a:t>
            </a:r>
            <a:r>
              <a:rPr lang="vi-VN" sz="3181" dirty="0" err="1">
                <a:solidFill>
                  <a:srgbClr val="002060"/>
                </a:solidFill>
                <a:latin typeface="Livvic Bold"/>
              </a:rPr>
              <a:t>mình</a:t>
            </a:r>
            <a:r>
              <a:rPr lang="vi-VN" sz="3181" dirty="0">
                <a:solidFill>
                  <a:srgbClr val="002060"/>
                </a:solidFill>
                <a:latin typeface="Livvic Bold"/>
              </a:rPr>
              <a:t>? </a:t>
            </a:r>
            <a:r>
              <a:rPr lang="vi-VN" sz="3181" dirty="0" err="1">
                <a:solidFill>
                  <a:srgbClr val="002060"/>
                </a:solidFill>
                <a:latin typeface="Livvic Bold"/>
              </a:rPr>
              <a:t>Vì</a:t>
            </a:r>
            <a:r>
              <a:rPr lang="vi-VN" sz="3181" dirty="0">
                <a:solidFill>
                  <a:srgbClr val="002060"/>
                </a:solidFill>
                <a:latin typeface="Livvic Bold"/>
              </a:rPr>
              <a:t> sao?</a:t>
            </a:r>
          </a:p>
          <a:p>
            <a:pPr marL="514350" indent="-514350">
              <a:lnSpc>
                <a:spcPts val="3817"/>
              </a:lnSpc>
              <a:buAutoNum type="arabicPeriod"/>
            </a:pPr>
            <a:endParaRPr lang="vi-VN" sz="3181" dirty="0">
              <a:solidFill>
                <a:schemeClr val="accent3">
                  <a:lumMod val="50000"/>
                </a:schemeClr>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Tree>
    <p:extLst>
      <p:ext uri="{BB962C8B-B14F-4D97-AF65-F5344CB8AC3E}">
        <p14:creationId xmlns:p14="http://schemas.microsoft.com/office/powerpoint/2010/main" val="82328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1.52778E-6 -4.07407E-6 L -1.52778E-6 -0.07206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par>
                          <p:cTn id="11" fill="hold">
                            <p:stCondLst>
                              <p:cond delay="1350"/>
                            </p:stCondLst>
                            <p:childTnLst>
                              <p:par>
                                <p:cTn id="12" presetID="16" presetClass="emph" presetSubtype="0" fill="hold" grpId="0" nodeType="afterEffect">
                                  <p:stCondLst>
                                    <p:cond delay="0"/>
                                  </p:stCondLst>
                                  <p:iterate type="lt">
                                    <p:tmPct val="4000"/>
                                  </p:iterate>
                                  <p:childTnLst>
                                    <p:set>
                                      <p:cBhvr override="childStyle">
                                        <p:cTn id="13" dur="500" fill="hold"/>
                                        <p:tgtEl>
                                          <p:spTgt spid="5"/>
                                        </p:tgtEl>
                                        <p:attrNameLst>
                                          <p:attrName>style.color</p:attrName>
                                        </p:attrNameLst>
                                      </p:cBhvr>
                                      <p:to>
                                        <p:clrVal>
                                          <a:schemeClr val="accent2"/>
                                        </p:clrVal>
                                      </p:to>
                                    </p:set>
                                    <p:set>
                                      <p:cBhvr>
                                        <p:cTn id="14" dur="500" fill="hold"/>
                                        <p:tgtEl>
                                          <p:spTgt spid="5"/>
                                        </p:tgtEl>
                                        <p:attrNameLst>
                                          <p:attrName>fillcolor</p:attrName>
                                        </p:attrNameLst>
                                      </p:cBhvr>
                                      <p:to>
                                        <p:clrVal>
                                          <a:schemeClr val="accent2"/>
                                        </p:clrVal>
                                      </p:to>
                                    </p:set>
                                    <p:set>
                                      <p:cBhvr>
                                        <p:cTn id="15"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8">
            <a:extLst>
              <a:ext uri="{FF2B5EF4-FFF2-40B4-BE49-F238E27FC236}">
                <a16:creationId xmlns="" xmlns:a16="http://schemas.microsoft.com/office/drawing/2014/main" id="{0B29EAF4-F015-4EA4-8F0A-1B68450E222B}"/>
              </a:ext>
            </a:extLst>
          </p:cNvPr>
          <p:cNvSpPr txBox="1"/>
          <p:nvPr/>
        </p:nvSpPr>
        <p:spPr>
          <a:xfrm>
            <a:off x="4267200" y="447717"/>
            <a:ext cx="10016701" cy="1000595"/>
          </a:xfrm>
          <a:prstGeom prst="rect">
            <a:avLst/>
          </a:prstGeom>
        </p:spPr>
        <p:txBody>
          <a:bodyPr lIns="0" tIns="0" rIns="0" bIns="0" rtlCol="0" anchor="t">
            <a:spAutoFit/>
          </a:bodyPr>
          <a:lstStyle/>
          <a:p>
            <a:pPr algn="ctr">
              <a:lnSpc>
                <a:spcPts val="8341"/>
              </a:lnSpc>
            </a:pPr>
            <a:r>
              <a:rPr lang="en-US" sz="6000" dirty="0" err="1">
                <a:solidFill>
                  <a:srgbClr val="035457"/>
                </a:solidFill>
                <a:latin typeface="Livvic Bold Bold"/>
              </a:rPr>
              <a:t>Sản</a:t>
            </a:r>
            <a:r>
              <a:rPr lang="en-US" sz="6000" dirty="0">
                <a:solidFill>
                  <a:srgbClr val="035457"/>
                </a:solidFill>
                <a:latin typeface="Livvic Bold Bold"/>
              </a:rPr>
              <a:t> </a:t>
            </a:r>
            <a:r>
              <a:rPr lang="en-US" sz="6000" dirty="0" err="1">
                <a:solidFill>
                  <a:srgbClr val="035457"/>
                </a:solidFill>
                <a:latin typeface="Livvic Bold Bold"/>
              </a:rPr>
              <a:t>phẩm</a:t>
            </a:r>
            <a:r>
              <a:rPr lang="en-US" sz="6000" dirty="0">
                <a:solidFill>
                  <a:srgbClr val="035457"/>
                </a:solidFill>
                <a:latin typeface="Livvic Bold Bold"/>
              </a:rPr>
              <a:t> </a:t>
            </a:r>
            <a:r>
              <a:rPr lang="en-US" sz="6000" dirty="0" err="1">
                <a:solidFill>
                  <a:srgbClr val="035457"/>
                </a:solidFill>
                <a:latin typeface="Livvic Bold Bold"/>
              </a:rPr>
              <a:t>tham</a:t>
            </a:r>
            <a:r>
              <a:rPr lang="en-US" sz="6000" dirty="0">
                <a:solidFill>
                  <a:srgbClr val="035457"/>
                </a:solidFill>
                <a:latin typeface="Livvic Bold Bold"/>
              </a:rPr>
              <a:t> </a:t>
            </a:r>
            <a:r>
              <a:rPr lang="en-US" sz="6000" dirty="0" err="1">
                <a:solidFill>
                  <a:srgbClr val="035457"/>
                </a:solidFill>
                <a:latin typeface="Livvic Bold Bold"/>
              </a:rPr>
              <a:t>khảo</a:t>
            </a:r>
            <a:endParaRPr lang="en-US" sz="6000" dirty="0">
              <a:solidFill>
                <a:srgbClr val="035457"/>
              </a:solidFill>
              <a:latin typeface="Livvic Bold Bold"/>
            </a:endParaRPr>
          </a:p>
        </p:txBody>
      </p:sp>
      <p:pic>
        <p:nvPicPr>
          <p:cNvPr id="4" name="Hình ảnh 3">
            <a:extLst>
              <a:ext uri="{FF2B5EF4-FFF2-40B4-BE49-F238E27FC236}">
                <a16:creationId xmlns="" xmlns:a16="http://schemas.microsoft.com/office/drawing/2014/main" id="{C7D04C70-59BB-D0B1-8E0D-0D3961994530}"/>
              </a:ext>
            </a:extLst>
          </p:cNvPr>
          <p:cNvPicPr>
            <a:picLocks noChangeAspect="1"/>
          </p:cNvPicPr>
          <p:nvPr/>
        </p:nvPicPr>
        <p:blipFill rotWithShape="1">
          <a:blip r:embed="rId3"/>
          <a:srcRect l="28841" t="3333" r="22785" b="58956"/>
          <a:stretch/>
        </p:blipFill>
        <p:spPr>
          <a:xfrm>
            <a:off x="1267459" y="3305960"/>
            <a:ext cx="7315201" cy="4275940"/>
          </a:xfrm>
          <a:prstGeom prst="rect">
            <a:avLst/>
          </a:prstGeom>
        </p:spPr>
      </p:pic>
      <p:pic>
        <p:nvPicPr>
          <p:cNvPr id="5" name="Hình ảnh 4">
            <a:extLst>
              <a:ext uri="{FF2B5EF4-FFF2-40B4-BE49-F238E27FC236}">
                <a16:creationId xmlns="" xmlns:a16="http://schemas.microsoft.com/office/drawing/2014/main" id="{ABF99733-9F05-5EDA-EB62-3063A9A2BEE6}"/>
              </a:ext>
            </a:extLst>
          </p:cNvPr>
          <p:cNvPicPr>
            <a:picLocks noChangeAspect="1"/>
          </p:cNvPicPr>
          <p:nvPr/>
        </p:nvPicPr>
        <p:blipFill rotWithShape="1">
          <a:blip r:embed="rId3"/>
          <a:srcRect l="28863" t="49046" r="48889" b="32741"/>
          <a:stretch/>
        </p:blipFill>
        <p:spPr>
          <a:xfrm>
            <a:off x="10169420" y="3305805"/>
            <a:ext cx="6965855" cy="4276095"/>
          </a:xfrm>
          <a:prstGeom prst="rect">
            <a:avLst/>
          </a:prstGeom>
        </p:spPr>
      </p:pic>
    </p:spTree>
    <p:extLst>
      <p:ext uri="{BB962C8B-B14F-4D97-AF65-F5344CB8AC3E}">
        <p14:creationId xmlns:p14="http://schemas.microsoft.com/office/powerpoint/2010/main" val="3874744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4.86111E-6 3.7037E-7 L -4.86111E-6 -0.07207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quot;Hoạt hình siêu dễ thương&quot; chất lượng cao cho Powerpoint">
            <a:extLst>
              <a:ext uri="{FF2B5EF4-FFF2-40B4-BE49-F238E27FC236}">
                <a16:creationId xmlns="" xmlns:a16="http://schemas.microsoft.com/office/drawing/2014/main" id="{0428CBA5-BE0E-4379-A0DD-A0C4223DDF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 y="0"/>
            <a:ext cx="1829297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a:extLst>
              <a:ext uri="{FF2B5EF4-FFF2-40B4-BE49-F238E27FC236}">
                <a16:creationId xmlns="" xmlns:a16="http://schemas.microsoft.com/office/drawing/2014/main" id="{AA006DE0-3043-277E-7245-4AC13753A5D4}"/>
              </a:ext>
            </a:extLst>
          </p:cNvPr>
          <p:cNvPicPr>
            <a:picLocks noChangeAspect="1"/>
          </p:cNvPicPr>
          <p:nvPr/>
        </p:nvPicPr>
        <p:blipFill rotWithShape="1">
          <a:blip r:embed="rId3"/>
          <a:srcRect l="54879" t="46296" r="22229" b="33351"/>
          <a:stretch/>
        </p:blipFill>
        <p:spPr>
          <a:xfrm>
            <a:off x="1371600" y="2324100"/>
            <a:ext cx="7106921" cy="4737945"/>
          </a:xfrm>
          <a:prstGeom prst="rect">
            <a:avLst/>
          </a:prstGeom>
        </p:spPr>
      </p:pic>
      <p:pic>
        <p:nvPicPr>
          <p:cNvPr id="4" name="Hình ảnh 3">
            <a:extLst>
              <a:ext uri="{FF2B5EF4-FFF2-40B4-BE49-F238E27FC236}">
                <a16:creationId xmlns="" xmlns:a16="http://schemas.microsoft.com/office/drawing/2014/main" id="{FC01116C-11EF-F2BE-2D43-04C9880553CD}"/>
              </a:ext>
            </a:extLst>
          </p:cNvPr>
          <p:cNvPicPr>
            <a:picLocks noChangeAspect="1"/>
          </p:cNvPicPr>
          <p:nvPr/>
        </p:nvPicPr>
        <p:blipFill rotWithShape="1">
          <a:blip r:embed="rId3"/>
          <a:srcRect l="28813" t="74444" r="48426" b="5886"/>
          <a:stretch/>
        </p:blipFill>
        <p:spPr>
          <a:xfrm>
            <a:off x="10204980" y="2436264"/>
            <a:ext cx="6965855" cy="4513616"/>
          </a:xfrm>
          <a:prstGeom prst="rect">
            <a:avLst/>
          </a:prstGeom>
        </p:spPr>
      </p:pic>
    </p:spTree>
    <p:extLst>
      <p:ext uri="{BB962C8B-B14F-4D97-AF65-F5344CB8AC3E}">
        <p14:creationId xmlns:p14="http://schemas.microsoft.com/office/powerpoint/2010/main" val="42322190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Background trẻ em đẹp">
            <a:extLst>
              <a:ext uri="{FF2B5EF4-FFF2-40B4-BE49-F238E27FC236}">
                <a16:creationId xmlns="" xmlns:a16="http://schemas.microsoft.com/office/drawing/2014/main" id="{5FD0A140-F558-4F14-8666-BC7985779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4" y="-1"/>
            <a:ext cx="18257196" cy="1037819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8">
            <a:extLst>
              <a:ext uri="{FF2B5EF4-FFF2-40B4-BE49-F238E27FC236}">
                <a16:creationId xmlns="" xmlns:a16="http://schemas.microsoft.com/office/drawing/2014/main" id="{79559C8E-72AF-413E-A113-017E3F4E4423}"/>
              </a:ext>
            </a:extLst>
          </p:cNvPr>
          <p:cNvGrpSpPr/>
          <p:nvPr/>
        </p:nvGrpSpPr>
        <p:grpSpPr>
          <a:xfrm>
            <a:off x="4648200" y="2171700"/>
            <a:ext cx="11353800" cy="8494575"/>
            <a:chOff x="0" y="0"/>
            <a:chExt cx="11747283" cy="11326090"/>
          </a:xfrm>
        </p:grpSpPr>
        <p:sp>
          <p:nvSpPr>
            <p:cNvPr id="10" name="TextBox 9">
              <a:extLst>
                <a:ext uri="{FF2B5EF4-FFF2-40B4-BE49-F238E27FC236}">
                  <a16:creationId xmlns="" xmlns:a16="http://schemas.microsoft.com/office/drawing/2014/main" id="{2E9AE2EB-4293-42F5-9D85-24EEE48766EC}"/>
                </a:ext>
              </a:extLst>
            </p:cNvPr>
            <p:cNvSpPr txBox="1"/>
            <p:nvPr/>
          </p:nvSpPr>
          <p:spPr>
            <a:xfrm>
              <a:off x="317865" y="1579841"/>
              <a:ext cx="11111552" cy="9746249"/>
            </a:xfrm>
            <a:prstGeom prst="rect">
              <a:avLst/>
            </a:prstGeom>
          </p:spPr>
          <p:txBody>
            <a:bodyPr lIns="0" tIns="0" rIns="0" bIns="0" rtlCol="0" anchor="t">
              <a:spAutoFit/>
            </a:bodyPr>
            <a:lstStyle/>
            <a:p>
              <a:pPr>
                <a:lnSpc>
                  <a:spcPts val="3817"/>
                </a:lnSpc>
              </a:pPr>
              <a:r>
                <a:rPr lang="vi-VN" sz="4400" dirty="0">
                  <a:solidFill>
                    <a:srgbClr val="002060"/>
                  </a:solidFill>
                  <a:latin typeface="Livvic Bold"/>
                </a:rPr>
                <a:t>Trưng </a:t>
              </a:r>
              <a:r>
                <a:rPr lang="vi-VN" sz="4400" dirty="0" err="1">
                  <a:solidFill>
                    <a:srgbClr val="002060"/>
                  </a:solidFill>
                  <a:latin typeface="Livvic Bold"/>
                </a:rPr>
                <a:t>bày</a:t>
              </a:r>
              <a:r>
                <a:rPr lang="vi-VN" sz="4400" dirty="0">
                  <a:solidFill>
                    <a:srgbClr val="002060"/>
                  </a:solidFill>
                  <a:latin typeface="Livvic Bold"/>
                </a:rPr>
                <a:t> </a:t>
              </a:r>
              <a:r>
                <a:rPr lang="vi-VN" sz="4400" dirty="0" err="1">
                  <a:solidFill>
                    <a:srgbClr val="002060"/>
                  </a:solidFill>
                  <a:latin typeface="Livvic Bold"/>
                </a:rPr>
                <a:t>và</a:t>
              </a:r>
              <a:r>
                <a:rPr lang="vi-VN" sz="4400" dirty="0">
                  <a:solidFill>
                    <a:srgbClr val="002060"/>
                  </a:solidFill>
                  <a:latin typeface="Livvic Bold"/>
                </a:rPr>
                <a:t> chia </a:t>
              </a:r>
              <a:r>
                <a:rPr lang="vi-VN" sz="4400" dirty="0" err="1">
                  <a:solidFill>
                    <a:srgbClr val="002060"/>
                  </a:solidFill>
                  <a:latin typeface="Livvic Bold"/>
                </a:rPr>
                <a:t>sẻ</a:t>
              </a:r>
              <a:r>
                <a:rPr lang="vi-VN" sz="4400" dirty="0">
                  <a:solidFill>
                    <a:srgbClr val="002060"/>
                  </a:solidFill>
                  <a:latin typeface="Livvic Bold"/>
                </a:rPr>
                <a:t> </a:t>
              </a:r>
              <a:r>
                <a:rPr lang="vi-VN" sz="4400" dirty="0" err="1">
                  <a:solidFill>
                    <a:srgbClr val="002060"/>
                  </a:solidFill>
                  <a:latin typeface="Livvic Bold"/>
                </a:rPr>
                <a:t>về</a:t>
              </a:r>
              <a:r>
                <a:rPr lang="vi-VN" sz="4400" dirty="0">
                  <a:solidFill>
                    <a:srgbClr val="002060"/>
                  </a:solidFill>
                  <a:latin typeface="Livvic Bold"/>
                </a:rPr>
                <a:t> </a:t>
              </a:r>
              <a:r>
                <a:rPr lang="vi-VN" sz="4400" dirty="0" err="1">
                  <a:solidFill>
                    <a:srgbClr val="002060"/>
                  </a:solidFill>
                  <a:latin typeface="Livvic Bold"/>
                </a:rPr>
                <a:t>màu</a:t>
              </a:r>
              <a:r>
                <a:rPr lang="vi-VN" sz="4400" dirty="0">
                  <a:solidFill>
                    <a:srgbClr val="002060"/>
                  </a:solidFill>
                  <a:latin typeface="Livvic Bold"/>
                </a:rPr>
                <a:t> </a:t>
              </a:r>
              <a:r>
                <a:rPr lang="vi-VN" sz="4400" dirty="0" err="1">
                  <a:solidFill>
                    <a:srgbClr val="002060"/>
                  </a:solidFill>
                  <a:latin typeface="Livvic Bold"/>
                </a:rPr>
                <a:t>đậm</a:t>
              </a:r>
              <a:r>
                <a:rPr lang="vi-VN" sz="4400" dirty="0">
                  <a:solidFill>
                    <a:srgbClr val="002060"/>
                  </a:solidFill>
                  <a:latin typeface="Livvic Bold"/>
                </a:rPr>
                <a:t>, </a:t>
              </a:r>
              <a:r>
                <a:rPr lang="vi-VN" sz="4400" dirty="0" err="1">
                  <a:solidFill>
                    <a:srgbClr val="002060"/>
                  </a:solidFill>
                  <a:latin typeface="Livvic Bold"/>
                </a:rPr>
                <a:t>nhạt</a:t>
              </a:r>
              <a:r>
                <a:rPr lang="vi-VN" sz="4400" dirty="0">
                  <a:solidFill>
                    <a:srgbClr val="002060"/>
                  </a:solidFill>
                  <a:latin typeface="Livvic Bold"/>
                </a:rPr>
                <a:t> </a:t>
              </a:r>
              <a:r>
                <a:rPr lang="vi-VN" sz="4400" dirty="0" err="1">
                  <a:solidFill>
                    <a:srgbClr val="002060"/>
                  </a:solidFill>
                  <a:latin typeface="Livvic Bold"/>
                </a:rPr>
                <a:t>và</a:t>
              </a:r>
              <a:r>
                <a:rPr lang="vi-VN" sz="4400" dirty="0">
                  <a:solidFill>
                    <a:srgbClr val="002060"/>
                  </a:solidFill>
                  <a:latin typeface="Livvic Bold"/>
                </a:rPr>
                <a:t> </a:t>
              </a:r>
              <a:r>
                <a:rPr lang="vi-VN" sz="4400" dirty="0" err="1">
                  <a:solidFill>
                    <a:srgbClr val="002060"/>
                  </a:solidFill>
                  <a:latin typeface="Livvic Bold"/>
                </a:rPr>
                <a:t>hình</a:t>
              </a:r>
              <a:r>
                <a:rPr lang="vi-VN" sz="4400" dirty="0">
                  <a:solidFill>
                    <a:srgbClr val="002060"/>
                  </a:solidFill>
                  <a:latin typeface="Livvic Bold"/>
                </a:rPr>
                <a:t> </a:t>
              </a:r>
              <a:r>
                <a:rPr lang="vi-VN" sz="4400" dirty="0" err="1">
                  <a:solidFill>
                    <a:srgbClr val="002060"/>
                  </a:solidFill>
                  <a:latin typeface="Livvic Bold"/>
                </a:rPr>
                <a:t>ảnh</a:t>
              </a:r>
              <a:r>
                <a:rPr lang="vi-VN" sz="4400" dirty="0">
                  <a:solidFill>
                    <a:srgbClr val="002060"/>
                  </a:solidFill>
                  <a:latin typeface="Livvic Bold"/>
                </a:rPr>
                <a:t> </a:t>
              </a:r>
              <a:r>
                <a:rPr lang="vi-VN" sz="4400" dirty="0" err="1">
                  <a:solidFill>
                    <a:srgbClr val="002060"/>
                  </a:solidFill>
                  <a:latin typeface="Livvic Bold"/>
                </a:rPr>
                <a:t>trọng</a:t>
              </a:r>
              <a:r>
                <a:rPr lang="vi-VN" sz="4400" dirty="0">
                  <a:solidFill>
                    <a:srgbClr val="002060"/>
                  </a:solidFill>
                  <a:latin typeface="Livvic Bold"/>
                </a:rPr>
                <a:t> tâm trong </a:t>
              </a:r>
              <a:r>
                <a:rPr lang="vi-VN" sz="4400" dirty="0" err="1">
                  <a:solidFill>
                    <a:srgbClr val="002060"/>
                  </a:solidFill>
                  <a:latin typeface="Livvic Bold"/>
                </a:rPr>
                <a:t>bài</a:t>
              </a:r>
              <a:r>
                <a:rPr lang="vi-VN" sz="4400" dirty="0">
                  <a:solidFill>
                    <a:srgbClr val="002060"/>
                  </a:solidFill>
                  <a:latin typeface="Livvic Bold"/>
                </a:rPr>
                <a:t> </a:t>
              </a:r>
              <a:r>
                <a:rPr lang="vi-VN" sz="4400" dirty="0" err="1">
                  <a:solidFill>
                    <a:srgbClr val="002060"/>
                  </a:solidFill>
                  <a:latin typeface="Livvic Bold"/>
                </a:rPr>
                <a:t>vẽ</a:t>
              </a:r>
              <a:r>
                <a:rPr lang="vi-VN" sz="4400" dirty="0">
                  <a:solidFill>
                    <a:srgbClr val="002060"/>
                  </a:solidFill>
                  <a:latin typeface="Livvic Bold"/>
                </a:rPr>
                <a:t> </a:t>
              </a:r>
              <a:r>
                <a:rPr lang="vi-VN" sz="4400" dirty="0" err="1">
                  <a:solidFill>
                    <a:srgbClr val="002060"/>
                  </a:solidFill>
                  <a:latin typeface="Livvic Bold"/>
                </a:rPr>
                <a:t>của</a:t>
              </a:r>
              <a:r>
                <a:rPr lang="vi-VN" sz="4400" dirty="0">
                  <a:solidFill>
                    <a:srgbClr val="002060"/>
                  </a:solidFill>
                  <a:latin typeface="Livvic Bold"/>
                </a:rPr>
                <a:t> </a:t>
              </a:r>
              <a:r>
                <a:rPr lang="vi-VN" sz="4400" dirty="0" err="1">
                  <a:solidFill>
                    <a:srgbClr val="002060"/>
                  </a:solidFill>
                  <a:latin typeface="Livvic Bold"/>
                </a:rPr>
                <a:t>mình</a:t>
              </a:r>
              <a:r>
                <a:rPr lang="vi-VN" sz="4400" dirty="0">
                  <a:solidFill>
                    <a:srgbClr val="002060"/>
                  </a:solidFill>
                  <a:latin typeface="Livvic Bold"/>
                </a:rPr>
                <a:t>, </a:t>
              </a:r>
              <a:r>
                <a:rPr lang="vi-VN" sz="4400" dirty="0" err="1">
                  <a:solidFill>
                    <a:srgbClr val="002060"/>
                  </a:solidFill>
                  <a:latin typeface="Livvic Bold"/>
                </a:rPr>
                <a:t>của</a:t>
              </a:r>
              <a:r>
                <a:rPr lang="vi-VN" sz="4400" dirty="0">
                  <a:solidFill>
                    <a:srgbClr val="002060"/>
                  </a:solidFill>
                  <a:latin typeface="Livvic Bold"/>
                </a:rPr>
                <a:t> </a:t>
              </a:r>
              <a:r>
                <a:rPr lang="vi-VN" sz="4400" dirty="0" err="1">
                  <a:solidFill>
                    <a:srgbClr val="002060"/>
                  </a:solidFill>
                  <a:latin typeface="Livvic Bold"/>
                </a:rPr>
                <a:t>bạn</a:t>
              </a:r>
              <a:r>
                <a:rPr lang="vi-VN" sz="4400" dirty="0">
                  <a:solidFill>
                    <a:srgbClr val="002060"/>
                  </a:solidFill>
                  <a:latin typeface="Livvic Bold"/>
                </a:rPr>
                <a:t>.</a:t>
              </a:r>
              <a:r>
                <a:rPr lang="en-US" sz="4400" dirty="0">
                  <a:solidFill>
                    <a:srgbClr val="002060"/>
                  </a:solidFill>
                  <a:latin typeface="Livvic Bold"/>
                </a:rPr>
                <a:t> </a:t>
              </a:r>
              <a:endParaRPr lang="vi-VN" sz="4400" dirty="0">
                <a:solidFill>
                  <a:srgbClr val="002060"/>
                </a:solidFill>
                <a:latin typeface="Livvic Bold"/>
              </a:endParaRPr>
            </a:p>
            <a:p>
              <a:pPr>
                <a:lnSpc>
                  <a:spcPts val="3817"/>
                </a:lnSpc>
              </a:pPr>
              <a:endParaRPr lang="vi-VN" sz="3181" dirty="0">
                <a:solidFill>
                  <a:srgbClr val="002060"/>
                </a:solidFill>
                <a:latin typeface="Livvic Bold"/>
              </a:endParaRPr>
            </a:p>
            <a:p>
              <a:pPr marL="514350" indent="-514350">
                <a:lnSpc>
                  <a:spcPts val="3817"/>
                </a:lnSpc>
                <a:buAutoNum type="arabicPeriod"/>
              </a:pPr>
              <a:r>
                <a:rPr lang="vi-VN" sz="3181" dirty="0">
                  <a:solidFill>
                    <a:srgbClr val="002060"/>
                  </a:solidFill>
                  <a:latin typeface="Livvic Bold"/>
                </a:rPr>
                <a:t>Em </a:t>
              </a:r>
              <a:r>
                <a:rPr lang="vi-VN" sz="3181" dirty="0" err="1">
                  <a:solidFill>
                    <a:srgbClr val="002060"/>
                  </a:solidFill>
                  <a:latin typeface="Livvic Bold"/>
                </a:rPr>
                <a:t>thích</a:t>
              </a:r>
              <a:r>
                <a:rPr lang="vi-VN" sz="3181" dirty="0">
                  <a:solidFill>
                    <a:srgbClr val="002060"/>
                  </a:solidFill>
                  <a:latin typeface="Livvic Bold"/>
                </a:rPr>
                <a:t>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 </a:t>
              </a:r>
              <a:r>
                <a:rPr lang="vi-VN" sz="3181" dirty="0" err="1">
                  <a:solidFill>
                    <a:srgbClr val="002060"/>
                  </a:solidFill>
                  <a:latin typeface="Livvic Bold"/>
                </a:rPr>
                <a:t>Vì</a:t>
              </a:r>
              <a:r>
                <a:rPr lang="vi-VN" sz="3181" dirty="0">
                  <a:solidFill>
                    <a:srgbClr val="002060"/>
                  </a:solidFill>
                  <a:latin typeface="Livvic Bold"/>
                </a:rPr>
                <a:t> sao?</a:t>
              </a:r>
            </a:p>
            <a:p>
              <a:pPr marL="514350" indent="-514350">
                <a:lnSpc>
                  <a:spcPts val="3817"/>
                </a:lnSpc>
                <a:buFontTx/>
                <a:buAutoNum type="arabicPeriod"/>
              </a:pP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ảnh</a:t>
              </a:r>
              <a:r>
                <a:rPr lang="vi-VN" sz="3181" dirty="0">
                  <a:solidFill>
                    <a:srgbClr val="002060"/>
                  </a:solidFill>
                  <a:latin typeface="Livvic Bold"/>
                </a:rPr>
                <a:t> </a:t>
              </a:r>
              <a:r>
                <a:rPr lang="vi-VN" sz="3181" dirty="0" err="1">
                  <a:solidFill>
                    <a:srgbClr val="002060"/>
                  </a:solidFill>
                  <a:latin typeface="Livvic Bold"/>
                </a:rPr>
                <a:t>chính</a:t>
              </a:r>
              <a:r>
                <a:rPr lang="vi-VN" sz="3181" dirty="0">
                  <a:solidFill>
                    <a:srgbClr val="002060"/>
                  </a:solidFill>
                  <a:latin typeface="Livvic Bold"/>
                </a:rPr>
                <a:t> trong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đó</a:t>
              </a:r>
              <a:r>
                <a:rPr lang="vi-VN" sz="3181" dirty="0">
                  <a:solidFill>
                    <a:srgbClr val="002060"/>
                  </a:solidFill>
                  <a:latin typeface="Livvic Bold"/>
                </a:rPr>
                <a:t> </a:t>
              </a:r>
              <a:r>
                <a:rPr lang="vi-VN" sz="3181" dirty="0" err="1">
                  <a:solidFill>
                    <a:srgbClr val="002060"/>
                  </a:solidFill>
                  <a:latin typeface="Livvic Bold"/>
                </a:rPr>
                <a:t>là</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 </a:t>
              </a:r>
            </a:p>
            <a:p>
              <a:pPr marL="514350" indent="-514350">
                <a:lnSpc>
                  <a:spcPts val="3817"/>
                </a:lnSpc>
                <a:buFontTx/>
                <a:buAutoNum type="arabicPeriod"/>
              </a:pP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đậm</a:t>
              </a:r>
              <a:r>
                <a:rPr lang="vi-VN" sz="3181" dirty="0">
                  <a:solidFill>
                    <a:srgbClr val="002060"/>
                  </a:solidFill>
                  <a:latin typeface="Livvic Bold"/>
                </a:rPr>
                <a:t> </a:t>
              </a:r>
              <a:r>
                <a:rPr lang="vi-VN" sz="3181" dirty="0" err="1">
                  <a:solidFill>
                    <a:srgbClr val="002060"/>
                  </a:solidFill>
                  <a:latin typeface="Livvic Bold"/>
                </a:rPr>
                <a:t>và</a:t>
              </a:r>
              <a:r>
                <a:rPr lang="vi-VN" sz="3181" dirty="0">
                  <a:solidFill>
                    <a:srgbClr val="002060"/>
                  </a:solidFill>
                  <a:latin typeface="Livvic Bold"/>
                </a:rPr>
                <a:t> </a:t>
              </a: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nhạt</a:t>
              </a:r>
              <a:r>
                <a:rPr lang="vi-VN" sz="3181" dirty="0">
                  <a:solidFill>
                    <a:srgbClr val="002060"/>
                  </a:solidFill>
                  <a:latin typeface="Livvic Bold"/>
                </a:rPr>
                <a:t> ở </a:t>
              </a:r>
              <a:r>
                <a:rPr lang="vi-VN" sz="3181" dirty="0" err="1">
                  <a:solidFill>
                    <a:srgbClr val="002060"/>
                  </a:solidFill>
                  <a:latin typeface="Livvic Bold"/>
                </a:rPr>
                <a:t>những</a:t>
              </a:r>
              <a:r>
                <a:rPr lang="vi-VN" sz="3181" dirty="0">
                  <a:solidFill>
                    <a:srgbClr val="002060"/>
                  </a:solidFill>
                  <a:latin typeface="Livvic Bold"/>
                </a:rPr>
                <a:t> </a:t>
              </a: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đó</a:t>
              </a:r>
              <a:r>
                <a:rPr lang="vi-VN" sz="3181" dirty="0">
                  <a:solidFill>
                    <a:srgbClr val="002060"/>
                  </a:solidFill>
                  <a:latin typeface="Livvic Bold"/>
                </a:rPr>
                <a:t> như </a:t>
              </a:r>
              <a:r>
                <a:rPr lang="vi-VN" sz="3181" dirty="0" err="1">
                  <a:solidFill>
                    <a:srgbClr val="002060"/>
                  </a:solidFill>
                  <a:latin typeface="Livvic Bold"/>
                </a:rPr>
                <a:t>thế</a:t>
              </a:r>
              <a:r>
                <a:rPr lang="vi-VN" sz="3181" dirty="0">
                  <a:solidFill>
                    <a:srgbClr val="002060"/>
                  </a:solidFill>
                  <a:latin typeface="Livvic Bold"/>
                </a:rPr>
                <a:t> </a:t>
              </a:r>
              <a:r>
                <a:rPr lang="vi-VN" sz="3181" dirty="0" err="1">
                  <a:solidFill>
                    <a:srgbClr val="002060"/>
                  </a:solidFill>
                  <a:latin typeface="Livvic Bold"/>
                </a:rPr>
                <a:t>nào</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Màu</a:t>
              </a:r>
              <a:r>
                <a:rPr lang="vi-VN" sz="3181" dirty="0">
                  <a:solidFill>
                    <a:srgbClr val="002060"/>
                  </a:solidFill>
                  <a:latin typeface="Livvic Bold"/>
                </a:rPr>
                <a:t> </a:t>
              </a:r>
              <a:r>
                <a:rPr lang="vi-VN" sz="3181" dirty="0" err="1">
                  <a:solidFill>
                    <a:srgbClr val="002060"/>
                  </a:solidFill>
                  <a:latin typeface="Livvic Bold"/>
                </a:rPr>
                <a:t>nền</a:t>
              </a:r>
              <a:r>
                <a:rPr lang="vi-VN" sz="3181" dirty="0">
                  <a:solidFill>
                    <a:srgbClr val="002060"/>
                  </a:solidFill>
                  <a:latin typeface="Livvic Bold"/>
                </a:rPr>
                <a:t> tranh </a:t>
              </a:r>
              <a:r>
                <a:rPr lang="vi-VN" sz="3181" dirty="0" err="1">
                  <a:solidFill>
                    <a:srgbClr val="002060"/>
                  </a:solidFill>
                  <a:latin typeface="Livvic Bold"/>
                </a:rPr>
                <a:t>đậm</a:t>
              </a:r>
              <a:r>
                <a:rPr lang="vi-VN" sz="3181" dirty="0">
                  <a:solidFill>
                    <a:srgbClr val="002060"/>
                  </a:solidFill>
                  <a:latin typeface="Livvic Bold"/>
                </a:rPr>
                <a:t> hay </a:t>
              </a:r>
              <a:r>
                <a:rPr lang="vi-VN" sz="3181" dirty="0" err="1">
                  <a:solidFill>
                    <a:srgbClr val="002060"/>
                  </a:solidFill>
                  <a:latin typeface="Livvic Bold"/>
                </a:rPr>
                <a:t>nhạt</a:t>
              </a:r>
              <a:r>
                <a:rPr lang="vi-VN" sz="3181" dirty="0">
                  <a:solidFill>
                    <a:srgbClr val="002060"/>
                  </a:solidFill>
                  <a:latin typeface="Livvic Bold"/>
                </a:rPr>
                <a:t>?</a:t>
              </a:r>
            </a:p>
            <a:p>
              <a:pPr marL="514350" indent="-514350">
                <a:lnSpc>
                  <a:spcPts val="3817"/>
                </a:lnSpc>
                <a:buFontTx/>
                <a:buAutoNum type="arabicPeriod"/>
              </a:pPr>
              <a:r>
                <a:rPr lang="vi-VN" sz="3181" dirty="0" err="1">
                  <a:solidFill>
                    <a:srgbClr val="002060"/>
                  </a:solidFill>
                  <a:latin typeface="Livvic Bold"/>
                </a:rPr>
                <a:t>Cảnh</a:t>
              </a:r>
              <a:r>
                <a:rPr lang="vi-VN" sz="3181" dirty="0">
                  <a:solidFill>
                    <a:srgbClr val="002060"/>
                  </a:solidFill>
                  <a:latin typeface="Livvic Bold"/>
                </a:rPr>
                <a:t> </a:t>
              </a:r>
              <a:r>
                <a:rPr lang="vi-VN" sz="3181" dirty="0" err="1">
                  <a:solidFill>
                    <a:srgbClr val="002060"/>
                  </a:solidFill>
                  <a:latin typeface="Livvic Bold"/>
                </a:rPr>
                <a:t>vật</a:t>
              </a:r>
              <a:r>
                <a:rPr lang="vi-VN" sz="3181" dirty="0">
                  <a:solidFill>
                    <a:srgbClr val="002060"/>
                  </a:solidFill>
                  <a:latin typeface="Livvic Bold"/>
                </a:rPr>
                <a:t> trong tranh </a:t>
              </a:r>
              <a:r>
                <a:rPr lang="vi-VN" sz="3181" dirty="0" err="1">
                  <a:solidFill>
                    <a:srgbClr val="002060"/>
                  </a:solidFill>
                  <a:latin typeface="Livvic Bold"/>
                </a:rPr>
                <a:t>gồm</a:t>
              </a:r>
              <a:r>
                <a:rPr lang="vi-VN" sz="3181" dirty="0">
                  <a:solidFill>
                    <a:srgbClr val="002060"/>
                  </a:solidFill>
                  <a:latin typeface="Livvic Bold"/>
                </a:rPr>
                <a:t> </a:t>
              </a:r>
              <a:r>
                <a:rPr lang="vi-VN" sz="3181" dirty="0" err="1">
                  <a:solidFill>
                    <a:srgbClr val="002060"/>
                  </a:solidFill>
                  <a:latin typeface="Livvic Bold"/>
                </a:rPr>
                <a:t>những</a:t>
              </a:r>
              <a:r>
                <a:rPr lang="vi-VN" sz="3181" dirty="0">
                  <a:solidFill>
                    <a:srgbClr val="002060"/>
                  </a:solidFill>
                  <a:latin typeface="Livvic Bold"/>
                </a:rPr>
                <a:t> </a:t>
              </a:r>
              <a:r>
                <a:rPr lang="vi-VN" sz="3181" dirty="0" err="1">
                  <a:solidFill>
                    <a:srgbClr val="002060"/>
                  </a:solidFill>
                  <a:latin typeface="Livvic Bold"/>
                </a:rPr>
                <a:t>hình</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a:t>
              </a:r>
            </a:p>
            <a:p>
              <a:pPr marL="514350" indent="-514350">
                <a:lnSpc>
                  <a:spcPts val="3817"/>
                </a:lnSpc>
                <a:buFontTx/>
                <a:buAutoNum type="arabicPeriod"/>
              </a:pPr>
              <a:r>
                <a:rPr lang="vi-VN" sz="3181" dirty="0">
                  <a:solidFill>
                    <a:srgbClr val="002060"/>
                  </a:solidFill>
                  <a:latin typeface="Livvic Bold"/>
                </a:rPr>
                <a:t>Em </a:t>
              </a:r>
              <a:r>
                <a:rPr lang="vi-VN" sz="3181" dirty="0" err="1">
                  <a:solidFill>
                    <a:srgbClr val="002060"/>
                  </a:solidFill>
                  <a:latin typeface="Livvic Bold"/>
                </a:rPr>
                <a:t>muốn</a:t>
              </a:r>
              <a:r>
                <a:rPr lang="vi-VN" sz="3181" dirty="0">
                  <a:solidFill>
                    <a:srgbClr val="002060"/>
                  </a:solidFill>
                  <a:latin typeface="Livvic Bold"/>
                </a:rPr>
                <a:t> </a:t>
              </a:r>
              <a:r>
                <a:rPr lang="vi-VN" sz="3181" dirty="0" err="1">
                  <a:solidFill>
                    <a:srgbClr val="002060"/>
                  </a:solidFill>
                  <a:latin typeface="Livvic Bold"/>
                </a:rPr>
                <a:t>điều</a:t>
              </a:r>
              <a:r>
                <a:rPr lang="vi-VN" sz="3181" dirty="0">
                  <a:solidFill>
                    <a:srgbClr val="002060"/>
                  </a:solidFill>
                  <a:latin typeface="Livvic Bold"/>
                </a:rPr>
                <a:t> </a:t>
              </a:r>
              <a:r>
                <a:rPr lang="vi-VN" sz="3181" dirty="0" err="1">
                  <a:solidFill>
                    <a:srgbClr val="002060"/>
                  </a:solidFill>
                  <a:latin typeface="Livvic Bold"/>
                </a:rPr>
                <a:t>chỉnh</a:t>
              </a:r>
              <a:r>
                <a:rPr lang="vi-VN" sz="3181" dirty="0">
                  <a:solidFill>
                    <a:srgbClr val="002060"/>
                  </a:solidFill>
                  <a:latin typeface="Livvic Bold"/>
                </a:rPr>
                <a:t> </a:t>
              </a:r>
              <a:r>
                <a:rPr lang="vi-VN" sz="3181" dirty="0" err="1">
                  <a:solidFill>
                    <a:srgbClr val="002060"/>
                  </a:solidFill>
                  <a:latin typeface="Livvic Bold"/>
                </a:rPr>
                <a:t>gì</a:t>
              </a:r>
              <a:r>
                <a:rPr lang="vi-VN" sz="3181" dirty="0">
                  <a:solidFill>
                    <a:srgbClr val="002060"/>
                  </a:solidFill>
                  <a:latin typeface="Livvic Bold"/>
                </a:rPr>
                <a:t> </a:t>
              </a:r>
              <a:r>
                <a:rPr lang="vi-VN" sz="3181" dirty="0" err="1">
                  <a:solidFill>
                    <a:srgbClr val="002060"/>
                  </a:solidFill>
                  <a:latin typeface="Livvic Bold"/>
                </a:rPr>
                <a:t>để</a:t>
              </a:r>
              <a:r>
                <a:rPr lang="vi-VN" sz="3181" dirty="0">
                  <a:solidFill>
                    <a:srgbClr val="002060"/>
                  </a:solidFill>
                  <a:latin typeface="Livvic Bold"/>
                </a:rPr>
                <a:t> </a:t>
              </a:r>
              <a:r>
                <a:rPr lang="vi-VN" sz="3181" dirty="0" err="1">
                  <a:solidFill>
                    <a:srgbClr val="002060"/>
                  </a:solidFill>
                  <a:latin typeface="Livvic Bold"/>
                </a:rPr>
                <a:t>bài</a:t>
              </a:r>
              <a:r>
                <a:rPr lang="vi-VN" sz="3181" dirty="0">
                  <a:solidFill>
                    <a:srgbClr val="002060"/>
                  </a:solidFill>
                  <a:latin typeface="Livvic Bold"/>
                </a:rPr>
                <a:t> </a:t>
              </a:r>
              <a:r>
                <a:rPr lang="vi-VN" sz="3181" dirty="0" err="1">
                  <a:solidFill>
                    <a:srgbClr val="002060"/>
                  </a:solidFill>
                  <a:latin typeface="Livvic Bold"/>
                </a:rPr>
                <a:t>vẽ</a:t>
              </a:r>
              <a:r>
                <a:rPr lang="vi-VN" sz="3181" dirty="0">
                  <a:solidFill>
                    <a:srgbClr val="002060"/>
                  </a:solidFill>
                  <a:latin typeface="Livvic Bold"/>
                </a:rPr>
                <a:t> </a:t>
              </a:r>
              <a:r>
                <a:rPr lang="vi-VN" sz="3181" dirty="0" err="1">
                  <a:solidFill>
                    <a:srgbClr val="002060"/>
                  </a:solidFill>
                  <a:latin typeface="Livvic Bold"/>
                </a:rPr>
                <a:t>của</a:t>
              </a:r>
              <a:r>
                <a:rPr lang="vi-VN" sz="3181" dirty="0">
                  <a:solidFill>
                    <a:srgbClr val="002060"/>
                  </a:solidFill>
                  <a:latin typeface="Livvic Bold"/>
                </a:rPr>
                <a:t> </a:t>
              </a:r>
              <a:r>
                <a:rPr lang="vi-VN" sz="3181" dirty="0" err="1">
                  <a:solidFill>
                    <a:srgbClr val="002060"/>
                  </a:solidFill>
                  <a:latin typeface="Livvic Bold"/>
                </a:rPr>
                <a:t>mình</a:t>
              </a:r>
              <a:r>
                <a:rPr lang="vi-VN" sz="3181" dirty="0">
                  <a:solidFill>
                    <a:srgbClr val="002060"/>
                  </a:solidFill>
                  <a:latin typeface="Livvic Bold"/>
                </a:rPr>
                <a:t> </a:t>
              </a:r>
              <a:r>
                <a:rPr lang="vi-VN" sz="3181" dirty="0" err="1">
                  <a:solidFill>
                    <a:srgbClr val="002060"/>
                  </a:solidFill>
                  <a:latin typeface="Livvic Bold"/>
                </a:rPr>
                <a:t>hoàn</a:t>
              </a:r>
              <a:r>
                <a:rPr lang="vi-VN" sz="3181" dirty="0">
                  <a:solidFill>
                    <a:srgbClr val="002060"/>
                  </a:solidFill>
                  <a:latin typeface="Livvic Bold"/>
                </a:rPr>
                <a:t> </a:t>
              </a:r>
              <a:r>
                <a:rPr lang="vi-VN" sz="3181" dirty="0" err="1">
                  <a:solidFill>
                    <a:srgbClr val="002060"/>
                  </a:solidFill>
                  <a:latin typeface="Livvic Bold"/>
                </a:rPr>
                <a:t>thiện</a:t>
              </a:r>
              <a:r>
                <a:rPr lang="vi-VN" sz="3181" dirty="0">
                  <a:solidFill>
                    <a:srgbClr val="002060"/>
                  </a:solidFill>
                  <a:latin typeface="Livvic Bold"/>
                </a:rPr>
                <a:t> </a:t>
              </a:r>
              <a:r>
                <a:rPr lang="vi-VN" sz="3181" dirty="0" err="1">
                  <a:solidFill>
                    <a:srgbClr val="002060"/>
                  </a:solidFill>
                  <a:latin typeface="Livvic Bold"/>
                </a:rPr>
                <a:t>và</a:t>
              </a:r>
              <a:r>
                <a:rPr lang="vi-VN" sz="3181" dirty="0">
                  <a:solidFill>
                    <a:srgbClr val="002060"/>
                  </a:solidFill>
                  <a:latin typeface="Livvic Bold"/>
                </a:rPr>
                <a:t> </a:t>
              </a:r>
              <a:r>
                <a:rPr lang="vi-VN" sz="3181" dirty="0" err="1">
                  <a:solidFill>
                    <a:srgbClr val="002060"/>
                  </a:solidFill>
                  <a:latin typeface="Livvic Bold"/>
                </a:rPr>
                <a:t>đẹp</a:t>
              </a:r>
              <a:r>
                <a:rPr lang="vi-VN" sz="3181" dirty="0">
                  <a:solidFill>
                    <a:srgbClr val="002060"/>
                  </a:solidFill>
                  <a:latin typeface="Livvic Bold"/>
                </a:rPr>
                <a:t> hơn?</a:t>
              </a:r>
            </a:p>
            <a:p>
              <a:pPr marL="514350" indent="-514350">
                <a:lnSpc>
                  <a:spcPts val="3817"/>
                </a:lnSpc>
                <a:buAutoNum type="arabicPeriod"/>
              </a:pPr>
              <a:endParaRPr lang="vi-VN" sz="3181" dirty="0">
                <a:solidFill>
                  <a:srgbClr val="002060"/>
                </a:solidFill>
                <a:latin typeface="Livvic Bold"/>
              </a:endParaRPr>
            </a:p>
            <a:p>
              <a:pPr marL="514350" indent="-514350">
                <a:lnSpc>
                  <a:spcPts val="3817"/>
                </a:lnSpc>
                <a:buAutoNum type="arabicPeriod"/>
              </a:pPr>
              <a:endParaRPr lang="en-US" sz="3181" dirty="0">
                <a:solidFill>
                  <a:schemeClr val="accent3">
                    <a:lumMod val="50000"/>
                  </a:schemeClr>
                </a:solidFill>
                <a:latin typeface="Livvic Bold"/>
              </a:endParaRPr>
            </a:p>
            <a:p>
              <a:pPr algn="ctr">
                <a:lnSpc>
                  <a:spcPts val="3817"/>
                </a:lnSpc>
              </a:pPr>
              <a:endParaRPr lang="en-US" sz="3181" dirty="0">
                <a:solidFill>
                  <a:srgbClr val="000000"/>
                </a:solidFill>
                <a:latin typeface="Livvic Bold"/>
              </a:endParaRPr>
            </a:p>
          </p:txBody>
        </p:sp>
        <p:sp>
          <p:nvSpPr>
            <p:cNvPr id="11" name="TextBox 10">
              <a:extLst>
                <a:ext uri="{FF2B5EF4-FFF2-40B4-BE49-F238E27FC236}">
                  <a16:creationId xmlns="" xmlns:a16="http://schemas.microsoft.com/office/drawing/2014/main" id="{F76DB242-4109-4BF2-852D-3BA99DE16661}"/>
                </a:ext>
              </a:extLst>
            </p:cNvPr>
            <p:cNvSpPr txBox="1"/>
            <p:nvPr/>
          </p:nvSpPr>
          <p:spPr>
            <a:xfrm>
              <a:off x="0" y="0"/>
              <a:ext cx="11747283" cy="1295654"/>
            </a:xfrm>
            <a:prstGeom prst="rect">
              <a:avLst/>
            </a:prstGeom>
          </p:spPr>
          <p:txBody>
            <a:bodyPr lIns="0" tIns="0" rIns="0" bIns="0" rtlCol="0" anchor="t">
              <a:spAutoFit/>
            </a:bodyPr>
            <a:lstStyle/>
            <a:p>
              <a:pPr algn="ctr">
                <a:lnSpc>
                  <a:spcPts val="7952"/>
                </a:lnSpc>
              </a:pPr>
              <a:r>
                <a:rPr lang="en-US" sz="6000" dirty="0">
                  <a:solidFill>
                    <a:srgbClr val="FF0000"/>
                  </a:solidFill>
                  <a:latin typeface="Livvic Bold Bold"/>
                </a:rPr>
                <a:t>4.Phân </a:t>
              </a:r>
              <a:r>
                <a:rPr lang="en-US" sz="6000" dirty="0" err="1">
                  <a:solidFill>
                    <a:srgbClr val="FF0000"/>
                  </a:solidFill>
                  <a:latin typeface="Livvic Bold Bold"/>
                </a:rPr>
                <a:t>tích</a:t>
              </a:r>
              <a:r>
                <a:rPr lang="en-US" sz="6000" dirty="0">
                  <a:solidFill>
                    <a:srgbClr val="FF0000"/>
                  </a:solidFill>
                  <a:latin typeface="Livvic Bold Bold"/>
                </a:rPr>
                <a:t> </a:t>
              </a:r>
              <a:r>
                <a:rPr lang="en-US" sz="6000" dirty="0" err="1">
                  <a:solidFill>
                    <a:srgbClr val="FF0000"/>
                  </a:solidFill>
                  <a:latin typeface="Livvic Bold Bold"/>
                </a:rPr>
                <a:t>đánh</a:t>
              </a:r>
              <a:r>
                <a:rPr lang="en-US" sz="6000" dirty="0">
                  <a:solidFill>
                    <a:srgbClr val="FF0000"/>
                  </a:solidFill>
                  <a:latin typeface="Livvic Bold Bold"/>
                </a:rPr>
                <a:t> </a:t>
              </a:r>
              <a:r>
                <a:rPr lang="en-US" sz="6000" dirty="0" err="1">
                  <a:solidFill>
                    <a:srgbClr val="FF0000"/>
                  </a:solidFill>
                  <a:latin typeface="Livvic Bold Bold"/>
                </a:rPr>
                <a:t>giá</a:t>
              </a:r>
              <a:endParaRPr lang="en-US" sz="6000" dirty="0">
                <a:solidFill>
                  <a:srgbClr val="FF0000"/>
                </a:solidFill>
                <a:latin typeface="Livvic Bold Bold"/>
              </a:endParaRPr>
            </a:p>
          </p:txBody>
        </p:sp>
      </p:grpSp>
    </p:spTree>
    <p:extLst>
      <p:ext uri="{BB962C8B-B14F-4D97-AF65-F5344CB8AC3E}">
        <p14:creationId xmlns:p14="http://schemas.microsoft.com/office/powerpoint/2010/main" val="26296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1718</TotalTime>
  <Words>513</Words>
  <Application>Microsoft Office PowerPoint</Application>
  <PresentationFormat>Custom</PresentationFormat>
  <Paragraphs>55</Paragraphs>
  <Slides>11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Livvic</vt:lpstr>
      <vt:lpstr>Arial</vt:lpstr>
      <vt:lpstr>Bahnschrift Condensed</vt:lpstr>
      <vt:lpstr>Livvic Bold</vt:lpstr>
      <vt:lpstr>Livvic Bold Bold</vt:lpstr>
      <vt:lpstr>Calibri</vt:lpstr>
      <vt:lpstr>Now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 gà ngộ nghĩnh  (T1)</dc:title>
  <dc:subject>Chủ đề 6</dc:subject>
  <dc:creator>Tr. Trương Huyền</dc:creator>
  <cp:lastModifiedBy>Administrator</cp:lastModifiedBy>
  <cp:revision>337</cp:revision>
  <dcterms:created xsi:type="dcterms:W3CDTF">2006-08-16T00:00:00Z</dcterms:created>
  <dcterms:modified xsi:type="dcterms:W3CDTF">2024-03-10T16:17:25Z</dcterms:modified>
  <dc:identifier>DAEwasUvSSg</dc:identifier>
</cp:coreProperties>
</file>