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385" r:id="rId2"/>
    <p:sldId id="262" r:id="rId3"/>
    <p:sldId id="387" r:id="rId4"/>
    <p:sldId id="301" r:id="rId5"/>
    <p:sldId id="292" r:id="rId6"/>
    <p:sldId id="278" r:id="rId7"/>
  </p:sldIdLst>
  <p:sldSz cx="12192000" cy="6858000"/>
  <p:notesSz cx="6858000" cy="9144000"/>
  <p:embeddedFontLst>
    <p:embeddedFont>
      <p:font typeface="Calibri Light" panose="020F0302020204030204" pitchFamily="34" charset="0"/>
      <p:regular r:id="rId9"/>
      <p:italic r:id="rId10"/>
    </p:embeddedFont>
    <p:embeddedFont>
      <p:font typeface="SimSun" panose="02010600030101010101" pitchFamily="2" charset="-122"/>
      <p:regular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  <p:embeddedFont>
      <p:font typeface="锐字工房洪荒之光中黑简1.0" panose="020B0604020202020204" charset="-122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uong" initials="HT" lastIdx="1" clrIdx="0">
    <p:extLst>
      <p:ext uri="{19B8F6BF-5375-455C-9EA6-DF929625EA0E}">
        <p15:presenceInfo xmlns:p15="http://schemas.microsoft.com/office/powerpoint/2012/main" userId="Huyen Tr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FFB4"/>
    <a:srgbClr val="2E7E38"/>
    <a:srgbClr val="FFE305"/>
    <a:srgbClr val="FFDE05"/>
    <a:srgbClr val="FEEF05"/>
    <a:srgbClr val="FFF473"/>
    <a:srgbClr val="FFEE03"/>
    <a:srgbClr val="6FA068"/>
    <a:srgbClr val="119EBC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9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14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0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5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6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5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0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4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5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8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3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62" r:id="rId3"/>
    <p:sldLayoutId id="2147483661" r:id="rId4"/>
    <p:sldLayoutId id="2147483660" r:id="rId5"/>
    <p:sldLayoutId id="2147483650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8" r:id="rId13"/>
    <p:sldLayoutId id="2147483687" r:id="rId14"/>
    <p:sldLayoutId id="2147483686" r:id="rId15"/>
    <p:sldLayoutId id="2147483685" r:id="rId16"/>
    <p:sldLayoutId id="2147483684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51" r:id="rId38"/>
    <p:sldLayoutId id="2147483652" r:id="rId39"/>
    <p:sldLayoutId id="2147483653" r:id="rId40"/>
    <p:sldLayoutId id="2147483654" r:id="rId41"/>
    <p:sldLayoutId id="2147483655" r:id="rId42"/>
    <p:sldLayoutId id="2147483656" r:id="rId43"/>
    <p:sldLayoutId id="2147483657" r:id="rId44"/>
    <p:sldLayoutId id="2147483658" r:id="rId45"/>
    <p:sldLayoutId id="2147483659" r:id="rId46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adre Mignon Et Drôle Avec La Bande Dessinée De Paysage Illustration de  Vecteur - Illustration du retrait, ballon: 129995233">
            <a:extLst>
              <a:ext uri="{FF2B5EF4-FFF2-40B4-BE49-F238E27FC236}">
                <a16:creationId xmlns:a16="http://schemas.microsoft.com/office/drawing/2014/main" xmlns="" id="{82902F21-7561-43ED-814F-FF55E28D0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0" y="-893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B51487-ACAF-47BD-AFD6-AFCBC4EAAB04}"/>
              </a:ext>
            </a:extLst>
          </p:cNvPr>
          <p:cNvSpPr/>
          <p:nvPr/>
        </p:nvSpPr>
        <p:spPr>
          <a:xfrm>
            <a:off x="4040978" y="1676400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76" name="Hộp Văn bản 1">
            <a:extLst>
              <a:ext uri="{FF2B5EF4-FFF2-40B4-BE49-F238E27FC236}">
                <a16:creationId xmlns:a16="http://schemas.microsoft.com/office/drawing/2014/main" xmlns="" id="{F6821669-3ED6-4A41-A5CE-27C7F9AF6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230314"/>
            <a:ext cx="594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4140B989-1B24-431B-9AA6-0B9D59A862B9}"/>
              </a:ext>
            </a:extLst>
          </p:cNvPr>
          <p:cNvSpPr/>
          <p:nvPr/>
        </p:nvSpPr>
        <p:spPr>
          <a:xfrm>
            <a:off x="2790560" y="2738736"/>
            <a:ext cx="70392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 2: MÙA THU QUÊ EM</a:t>
            </a:r>
          </a:p>
          <a:p>
            <a:pPr algn="ctr">
              <a:defRPr/>
            </a:pP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316"/>
    </mc:Choice>
    <mc:Fallback xmlns="">
      <p:transition advTm="1631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71295" y="454660"/>
            <a:ext cx="479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zh-CN" sz="3200" b="1" dirty="0">
              <a:solidFill>
                <a:srgbClr val="2E7E3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47" y="3389364"/>
            <a:ext cx="2908272" cy="3109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3" y="1334003"/>
            <a:ext cx="2682039" cy="24014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743" y="3389365"/>
            <a:ext cx="3553324" cy="30202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63" y="3820416"/>
            <a:ext cx="2844801" cy="26781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769" y="565496"/>
            <a:ext cx="3370903" cy="22614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96" y="565496"/>
            <a:ext cx="1884873" cy="2261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31F532C-EA80-8A43-7340-5D48E1240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075" r="5125"/>
          <a:stretch/>
        </p:blipFill>
        <p:spPr>
          <a:xfrm>
            <a:off x="1070518" y="629510"/>
            <a:ext cx="3845546" cy="28534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311436-A151-CC10-BE96-96902EF13E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5182" r="10624"/>
          <a:stretch/>
        </p:blipFill>
        <p:spPr>
          <a:xfrm>
            <a:off x="6773712" y="629509"/>
            <a:ext cx="3644823" cy="2853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063A4E-8533-F057-19DD-DC3FADCA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075"/>
          <a:stretch/>
        </p:blipFill>
        <p:spPr>
          <a:xfrm>
            <a:off x="1070519" y="3691353"/>
            <a:ext cx="3845545" cy="3063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4A2E79C-B22E-4D55-40F3-BFBE85401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3712" y="3771315"/>
            <a:ext cx="3644823" cy="2903953"/>
          </a:xfrm>
          <a:prstGeom prst="rect">
            <a:avLst/>
          </a:prstGeom>
        </p:spPr>
      </p:pic>
      <p:grpSp>
        <p:nvGrpSpPr>
          <p:cNvPr id="6" name="组合 11"/>
          <p:cNvGrpSpPr/>
          <p:nvPr/>
        </p:nvGrpSpPr>
        <p:grpSpPr>
          <a:xfrm>
            <a:off x="246087" y="121"/>
            <a:ext cx="965200" cy="1009015"/>
            <a:chOff x="10858" y="345"/>
            <a:chExt cx="3874" cy="4046"/>
          </a:xfrm>
        </p:grpSpPr>
        <p:pic>
          <p:nvPicPr>
            <p:cNvPr id="8" name="图片 8" descr="f7d30ea4b628d33971365e72821aa1c5"/>
            <p:cNvPicPr>
              <a:picLocks noChangeAspect="1"/>
            </p:cNvPicPr>
            <p:nvPr/>
          </p:nvPicPr>
          <p:blipFill>
            <a:blip r:embed="rId10"/>
            <a:srcRect l="16885" t="7870" r="18795" b="24954"/>
            <a:stretch>
              <a:fillRect/>
            </a:stretch>
          </p:blipFill>
          <p:spPr>
            <a:xfrm>
              <a:off x="10858" y="345"/>
              <a:ext cx="3874" cy="4046"/>
            </a:xfrm>
            <a:prstGeom prst="rect">
              <a:avLst/>
            </a:prstGeom>
          </p:spPr>
        </p:pic>
        <p:sp>
          <p:nvSpPr>
            <p:cNvPr id="10" name="文本框 10"/>
            <p:cNvSpPr txBox="1"/>
            <p:nvPr/>
          </p:nvSpPr>
          <p:spPr>
            <a:xfrm rot="20760000">
              <a:off x="11910" y="1451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12" name="文本框 9">
            <a:extLst>
              <a:ext uri="{FF2B5EF4-FFF2-40B4-BE49-F238E27FC236}">
                <a16:creationId xmlns:a16="http://schemas.microsoft.com/office/drawing/2014/main" xmlns="" id="{1B03B1DD-7563-4705-82B2-69F7EA442E64}"/>
              </a:ext>
            </a:extLst>
          </p:cNvPr>
          <p:cNvSpPr txBox="1"/>
          <p:nvPr/>
        </p:nvSpPr>
        <p:spPr>
          <a:xfrm>
            <a:off x="1211245" y="4927"/>
            <a:ext cx="796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 TẠO KIẾN THỨC - KĨ NĂNG</a:t>
            </a:r>
            <a:endParaRPr lang="zh-CN" altLang="en-US" sz="28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87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xmlns="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599" y="-581891"/>
            <a:ext cx="3315855" cy="48213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760595-BA7A-40F6-9BB8-BFC7712EE2C4}"/>
              </a:ext>
            </a:extLst>
          </p:cNvPr>
          <p:cNvSpPr/>
          <p:nvPr/>
        </p:nvSpPr>
        <p:spPr>
          <a:xfrm rot="9461601" flipV="1">
            <a:off x="526473" y="1582242"/>
            <a:ext cx="28725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 phẩm tham khảo: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66" y="134439"/>
            <a:ext cx="7202311" cy="65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xmlns="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8093" y="-18560"/>
            <a:ext cx="9838281" cy="45200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8AB992D-B1CE-4783-B39F-1F6246568BA1}"/>
              </a:ext>
            </a:extLst>
          </p:cNvPr>
          <p:cNvSpPr/>
          <p:nvPr/>
        </p:nvSpPr>
        <p:spPr>
          <a:xfrm>
            <a:off x="2700819" y="2087160"/>
            <a:ext cx="66378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LUYỆN TẬP- SÁNG TẠO: </a:t>
            </a:r>
            <a:endParaRPr lang="en-US" sz="2800" b="1" kern="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  <a:p>
            <a:r>
              <a:rPr lang="en-US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làm một mặt nạ bằng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bìa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hoặc đĩa giấy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thích.</a:t>
            </a:r>
            <a:endParaRPr lang="en-US" sz="2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xmlns="" id="{6C555AD9-B021-4597-B49F-C699EF07BCEC}"/>
              </a:ext>
            </a:extLst>
          </p:cNvPr>
          <p:cNvGrpSpPr/>
          <p:nvPr/>
        </p:nvGrpSpPr>
        <p:grpSpPr>
          <a:xfrm>
            <a:off x="354965" y="240030"/>
            <a:ext cx="1685870" cy="1641779"/>
            <a:chOff x="11295" y="1307"/>
            <a:chExt cx="3874" cy="4046"/>
          </a:xfrm>
        </p:grpSpPr>
        <p:pic>
          <p:nvPicPr>
            <p:cNvPr id="10" name="图片 8" descr="f7d30ea4b628d33971365e72821aa1c5">
              <a:extLst>
                <a:ext uri="{FF2B5EF4-FFF2-40B4-BE49-F238E27FC236}">
                  <a16:creationId xmlns:a16="http://schemas.microsoft.com/office/drawing/2014/main" xmlns="" id="{0EBB7E51-E342-4145-8A6C-582E5F18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3" name="文本框 10">
              <a:extLst>
                <a:ext uri="{FF2B5EF4-FFF2-40B4-BE49-F238E27FC236}">
                  <a16:creationId xmlns:a16="http://schemas.microsoft.com/office/drawing/2014/main" xmlns="" id="{FB337B82-A712-4763-B8EC-243F815DA39A}"/>
                </a:ext>
              </a:extLst>
            </p:cNvPr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grpSp>
        <p:nvGrpSpPr>
          <p:cNvPr id="14" name="组合 1">
            <a:extLst>
              <a:ext uri="{FF2B5EF4-FFF2-40B4-BE49-F238E27FC236}">
                <a16:creationId xmlns:a16="http://schemas.microsoft.com/office/drawing/2014/main" xmlns="" id="{4F131FAA-7691-4567-908C-16FC0885B11E}"/>
              </a:ext>
            </a:extLst>
          </p:cNvPr>
          <p:cNvGrpSpPr/>
          <p:nvPr/>
        </p:nvGrpSpPr>
        <p:grpSpPr>
          <a:xfrm>
            <a:off x="-28574" y="3093155"/>
            <a:ext cx="12239624" cy="3803579"/>
            <a:chOff x="-45" y="3029"/>
            <a:chExt cx="19255" cy="7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67963557-1684-4894-98CC-9348DFED2A10}"/>
                </a:ext>
              </a:extLst>
            </p:cNvPr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16" name="Group 193">
              <a:extLst>
                <a:ext uri="{FF2B5EF4-FFF2-40B4-BE49-F238E27FC236}">
                  <a16:creationId xmlns:a16="http://schemas.microsoft.com/office/drawing/2014/main" xmlns="" id="{B639DD4C-6362-4901-8F1D-89C2F76EA590}"/>
                </a:ext>
              </a:extLst>
            </p:cNvPr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1" name="Freeform 105">
                <a:extLst>
                  <a:ext uri="{FF2B5EF4-FFF2-40B4-BE49-F238E27FC236}">
                    <a16:creationId xmlns:a16="http://schemas.microsoft.com/office/drawing/2014/main" xmlns="" id="{7647B93B-147C-4FB0-A6A6-46CF471FA17B}"/>
                  </a:ext>
                </a:extLst>
              </p:cNvPr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06">
                <a:extLst>
                  <a:ext uri="{FF2B5EF4-FFF2-40B4-BE49-F238E27FC236}">
                    <a16:creationId xmlns:a16="http://schemas.microsoft.com/office/drawing/2014/main" xmlns="" id="{CD0C6886-81BD-4B92-89D6-1516634ABBB0}"/>
                  </a:ext>
                </a:extLst>
              </p:cNvPr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07">
                <a:extLst>
                  <a:ext uri="{FF2B5EF4-FFF2-40B4-BE49-F238E27FC236}">
                    <a16:creationId xmlns:a16="http://schemas.microsoft.com/office/drawing/2014/main" xmlns="" id="{A7509689-95FC-4761-BEDE-19491A30ED32}"/>
                  </a:ext>
                </a:extLst>
              </p:cNvPr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92">
              <a:extLst>
                <a:ext uri="{FF2B5EF4-FFF2-40B4-BE49-F238E27FC236}">
                  <a16:creationId xmlns:a16="http://schemas.microsoft.com/office/drawing/2014/main" xmlns="" id="{5148ACAA-2CAE-4A3F-AD05-D26BE7749316}"/>
                </a:ext>
              </a:extLst>
            </p:cNvPr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05" name="Freeform 99">
                <a:extLst>
                  <a:ext uri="{FF2B5EF4-FFF2-40B4-BE49-F238E27FC236}">
                    <a16:creationId xmlns:a16="http://schemas.microsoft.com/office/drawing/2014/main" xmlns="" id="{A99F6ED8-F135-4C1D-985D-CDC877578CBE}"/>
                  </a:ext>
                </a:extLst>
              </p:cNvPr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xmlns="" id="{00CAC072-6DDD-45C4-A4C1-93A0BE3347BA}"/>
                  </a:ext>
                </a:extLst>
              </p:cNvPr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9">
                <a:extLst>
                  <a:ext uri="{FF2B5EF4-FFF2-40B4-BE49-F238E27FC236}">
                    <a16:creationId xmlns:a16="http://schemas.microsoft.com/office/drawing/2014/main" xmlns="" id="{39A56E05-4CBF-45F8-BD01-2A557CF40795}"/>
                  </a:ext>
                </a:extLst>
              </p:cNvPr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10">
                <a:extLst>
                  <a:ext uri="{FF2B5EF4-FFF2-40B4-BE49-F238E27FC236}">
                    <a16:creationId xmlns:a16="http://schemas.microsoft.com/office/drawing/2014/main" xmlns="" id="{7DF88723-22AD-4C9F-96B7-1D55456A689D}"/>
                  </a:ext>
                </a:extLst>
              </p:cNvPr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11">
                <a:extLst>
                  <a:ext uri="{FF2B5EF4-FFF2-40B4-BE49-F238E27FC236}">
                    <a16:creationId xmlns:a16="http://schemas.microsoft.com/office/drawing/2014/main" xmlns="" id="{031DE0D2-75CF-4C4D-AB58-506193EE7168}"/>
                  </a:ext>
                </a:extLst>
              </p:cNvPr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112">
                <a:extLst>
                  <a:ext uri="{FF2B5EF4-FFF2-40B4-BE49-F238E27FC236}">
                    <a16:creationId xmlns:a16="http://schemas.microsoft.com/office/drawing/2014/main" xmlns="" id="{6AD113E2-4BF1-4366-B319-4528F9C73E1D}"/>
                  </a:ext>
                </a:extLst>
              </p:cNvPr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91">
              <a:extLst>
                <a:ext uri="{FF2B5EF4-FFF2-40B4-BE49-F238E27FC236}">
                  <a16:creationId xmlns:a16="http://schemas.microsoft.com/office/drawing/2014/main" xmlns="" id="{E19FCFA8-025C-4AC3-B44F-496CEE7A8035}"/>
                </a:ext>
              </a:extLst>
            </p:cNvPr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95" name="Freeform 100">
                <a:extLst>
                  <a:ext uri="{FF2B5EF4-FFF2-40B4-BE49-F238E27FC236}">
                    <a16:creationId xmlns:a16="http://schemas.microsoft.com/office/drawing/2014/main" xmlns="" id="{184C0CFC-9FB5-47A6-8653-AB3BA35EF337}"/>
                  </a:ext>
                </a:extLst>
              </p:cNvPr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xmlns="" id="{0197C52C-F5F8-4389-9C01-AAF5DC337A93}"/>
                  </a:ext>
                </a:extLst>
              </p:cNvPr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xmlns="" id="{738078D7-99EA-424D-87A7-BD75B54DD00D}"/>
                  </a:ext>
                </a:extLst>
              </p:cNvPr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15">
                <a:extLst>
                  <a:ext uri="{FF2B5EF4-FFF2-40B4-BE49-F238E27FC236}">
                    <a16:creationId xmlns:a16="http://schemas.microsoft.com/office/drawing/2014/main" xmlns="" id="{5D40493B-9781-45F5-89AE-D556F8B66FD3}"/>
                  </a:ext>
                </a:extLst>
              </p:cNvPr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6">
                <a:extLst>
                  <a:ext uri="{FF2B5EF4-FFF2-40B4-BE49-F238E27FC236}">
                    <a16:creationId xmlns:a16="http://schemas.microsoft.com/office/drawing/2014/main" xmlns="" id="{F48DA902-A47C-41B6-BE17-D6036C427187}"/>
                  </a:ext>
                </a:extLst>
              </p:cNvPr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17">
                <a:extLst>
                  <a:ext uri="{FF2B5EF4-FFF2-40B4-BE49-F238E27FC236}">
                    <a16:creationId xmlns:a16="http://schemas.microsoft.com/office/drawing/2014/main" xmlns="" id="{2E432C20-6C12-41A1-B8D7-9FBE4099AFBE}"/>
                  </a:ext>
                </a:extLst>
              </p:cNvPr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1" name="Freeform 118">
                <a:extLst>
                  <a:ext uri="{FF2B5EF4-FFF2-40B4-BE49-F238E27FC236}">
                    <a16:creationId xmlns:a16="http://schemas.microsoft.com/office/drawing/2014/main" xmlns="" id="{B9FBD840-4251-4367-A34F-FA93AB67D8B2}"/>
                  </a:ext>
                </a:extLst>
              </p:cNvPr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19">
                <a:extLst>
                  <a:ext uri="{FF2B5EF4-FFF2-40B4-BE49-F238E27FC236}">
                    <a16:creationId xmlns:a16="http://schemas.microsoft.com/office/drawing/2014/main" xmlns="" id="{A527B791-F6E0-49AD-8DE9-3A9AE7504111}"/>
                  </a:ext>
                </a:extLst>
              </p:cNvPr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3" name="Freeform 120">
                <a:extLst>
                  <a:ext uri="{FF2B5EF4-FFF2-40B4-BE49-F238E27FC236}">
                    <a16:creationId xmlns:a16="http://schemas.microsoft.com/office/drawing/2014/main" xmlns="" id="{3B9FA96F-319E-410D-9C47-B546ED837CFC}"/>
                  </a:ext>
                </a:extLst>
              </p:cNvPr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4" name="Freeform 121">
                <a:extLst>
                  <a:ext uri="{FF2B5EF4-FFF2-40B4-BE49-F238E27FC236}">
                    <a16:creationId xmlns:a16="http://schemas.microsoft.com/office/drawing/2014/main" xmlns="" id="{53D20E0F-69ED-4586-A5FE-8A29E41ADCD6}"/>
                  </a:ext>
                </a:extLst>
              </p:cNvPr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234">
              <a:extLst>
                <a:ext uri="{FF2B5EF4-FFF2-40B4-BE49-F238E27FC236}">
                  <a16:creationId xmlns:a16="http://schemas.microsoft.com/office/drawing/2014/main" xmlns="" id="{EF88DBD6-5EC3-4982-B0B1-28846C60E04B}"/>
                </a:ext>
              </a:extLst>
            </p:cNvPr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32" name="Group 198">
                <a:extLst>
                  <a:ext uri="{FF2B5EF4-FFF2-40B4-BE49-F238E27FC236}">
                    <a16:creationId xmlns:a16="http://schemas.microsoft.com/office/drawing/2014/main" xmlns="" id="{47B03E9C-C843-4B40-9B86-84992665D0F0}"/>
                  </a:ext>
                </a:extLst>
              </p:cNvPr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67" name="Freeform 122">
                  <a:extLst>
                    <a:ext uri="{FF2B5EF4-FFF2-40B4-BE49-F238E27FC236}">
                      <a16:creationId xmlns:a16="http://schemas.microsoft.com/office/drawing/2014/main" xmlns="" id="{0C7F9DFA-A621-4A7C-9C40-89A6701EC46F}"/>
                    </a:ext>
                  </a:extLst>
                </p:cNvPr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8" name="Freeform 123">
                  <a:extLst>
                    <a:ext uri="{FF2B5EF4-FFF2-40B4-BE49-F238E27FC236}">
                      <a16:creationId xmlns:a16="http://schemas.microsoft.com/office/drawing/2014/main" xmlns="" id="{BAAA424A-2658-4E30-9B0D-BBCA33C0DC00}"/>
                    </a:ext>
                  </a:extLst>
                </p:cNvPr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9" name="Freeform 124">
                  <a:extLst>
                    <a:ext uri="{FF2B5EF4-FFF2-40B4-BE49-F238E27FC236}">
                      <a16:creationId xmlns:a16="http://schemas.microsoft.com/office/drawing/2014/main" xmlns="" id="{FF3264A3-1366-449C-B447-92D1A5CD5F8A}"/>
                    </a:ext>
                  </a:extLst>
                </p:cNvPr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0" name="Freeform 125">
                  <a:extLst>
                    <a:ext uri="{FF2B5EF4-FFF2-40B4-BE49-F238E27FC236}">
                      <a16:creationId xmlns:a16="http://schemas.microsoft.com/office/drawing/2014/main" xmlns="" id="{A7821A50-FA2E-4B1A-B45D-C4867FD8C344}"/>
                    </a:ext>
                  </a:extLst>
                </p:cNvPr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1" name="Freeform 126">
                  <a:extLst>
                    <a:ext uri="{FF2B5EF4-FFF2-40B4-BE49-F238E27FC236}">
                      <a16:creationId xmlns:a16="http://schemas.microsoft.com/office/drawing/2014/main" xmlns="" id="{81938073-8382-43FA-B35F-22A2FE5E7C04}"/>
                    </a:ext>
                  </a:extLst>
                </p:cNvPr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2" name="Freeform 127">
                  <a:extLst>
                    <a:ext uri="{FF2B5EF4-FFF2-40B4-BE49-F238E27FC236}">
                      <a16:creationId xmlns:a16="http://schemas.microsoft.com/office/drawing/2014/main" xmlns="" id="{D6285775-FA39-4A81-8F9A-B31F7BE20DD3}"/>
                    </a:ext>
                  </a:extLst>
                </p:cNvPr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3" name="Freeform 128">
                  <a:extLst>
                    <a:ext uri="{FF2B5EF4-FFF2-40B4-BE49-F238E27FC236}">
                      <a16:creationId xmlns:a16="http://schemas.microsoft.com/office/drawing/2014/main" xmlns="" id="{CE33348A-3FE4-4466-B723-E85858858D37}"/>
                    </a:ext>
                  </a:extLst>
                </p:cNvPr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4" name="Freeform 129">
                  <a:extLst>
                    <a:ext uri="{FF2B5EF4-FFF2-40B4-BE49-F238E27FC236}">
                      <a16:creationId xmlns:a16="http://schemas.microsoft.com/office/drawing/2014/main" xmlns="" id="{EA609116-5D28-4DE1-AB02-7C8896F6E19F}"/>
                    </a:ext>
                  </a:extLst>
                </p:cNvPr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5" name="Freeform 130">
                  <a:extLst>
                    <a:ext uri="{FF2B5EF4-FFF2-40B4-BE49-F238E27FC236}">
                      <a16:creationId xmlns:a16="http://schemas.microsoft.com/office/drawing/2014/main" xmlns="" id="{583FD9C0-E21C-432D-BF08-52D1782026FB}"/>
                    </a:ext>
                  </a:extLst>
                </p:cNvPr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6" name="Freeform 131">
                  <a:extLst>
                    <a:ext uri="{FF2B5EF4-FFF2-40B4-BE49-F238E27FC236}">
                      <a16:creationId xmlns:a16="http://schemas.microsoft.com/office/drawing/2014/main" xmlns="" id="{BE13ABB0-30E5-421C-BFF9-A18E9A6F4BD4}"/>
                    </a:ext>
                  </a:extLst>
                </p:cNvPr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7" name="Freeform 132">
                  <a:extLst>
                    <a:ext uri="{FF2B5EF4-FFF2-40B4-BE49-F238E27FC236}">
                      <a16:creationId xmlns:a16="http://schemas.microsoft.com/office/drawing/2014/main" xmlns="" id="{9CB0EF0A-0CAD-43CF-95E6-A2E59941CD36}"/>
                    </a:ext>
                  </a:extLst>
                </p:cNvPr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8" name="Freeform 133">
                  <a:extLst>
                    <a:ext uri="{FF2B5EF4-FFF2-40B4-BE49-F238E27FC236}">
                      <a16:creationId xmlns:a16="http://schemas.microsoft.com/office/drawing/2014/main" xmlns="" id="{82A95015-D117-4354-B61E-FFD0C92AB152}"/>
                    </a:ext>
                  </a:extLst>
                </p:cNvPr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9" name="Freeform 134">
                  <a:extLst>
                    <a:ext uri="{FF2B5EF4-FFF2-40B4-BE49-F238E27FC236}">
                      <a16:creationId xmlns:a16="http://schemas.microsoft.com/office/drawing/2014/main" xmlns="" id="{E32F1D16-58BE-4C99-ACA7-FE89AB0254BF}"/>
                    </a:ext>
                  </a:extLst>
                </p:cNvPr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0" name="Freeform 135">
                  <a:extLst>
                    <a:ext uri="{FF2B5EF4-FFF2-40B4-BE49-F238E27FC236}">
                      <a16:creationId xmlns:a16="http://schemas.microsoft.com/office/drawing/2014/main" xmlns="" id="{0F4F62C4-D380-453F-854D-A62DD0408707}"/>
                    </a:ext>
                  </a:extLst>
                </p:cNvPr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1" name="Freeform 136">
                  <a:extLst>
                    <a:ext uri="{FF2B5EF4-FFF2-40B4-BE49-F238E27FC236}">
                      <a16:creationId xmlns:a16="http://schemas.microsoft.com/office/drawing/2014/main" xmlns="" id="{D84C12F2-BF58-49D1-8AF4-2A021AAFE1E5}"/>
                    </a:ext>
                  </a:extLst>
                </p:cNvPr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2" name="Freeform 137">
                  <a:extLst>
                    <a:ext uri="{FF2B5EF4-FFF2-40B4-BE49-F238E27FC236}">
                      <a16:creationId xmlns:a16="http://schemas.microsoft.com/office/drawing/2014/main" xmlns="" id="{6BA29553-2FDA-49BA-80F2-F13FC38A8765}"/>
                    </a:ext>
                  </a:extLst>
                </p:cNvPr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3" name="Freeform 138">
                  <a:extLst>
                    <a:ext uri="{FF2B5EF4-FFF2-40B4-BE49-F238E27FC236}">
                      <a16:creationId xmlns:a16="http://schemas.microsoft.com/office/drawing/2014/main" xmlns="" id="{0662957C-4B93-494D-9F4F-7E96920C9148}"/>
                    </a:ext>
                  </a:extLst>
                </p:cNvPr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4" name="Freeform 139">
                  <a:extLst>
                    <a:ext uri="{FF2B5EF4-FFF2-40B4-BE49-F238E27FC236}">
                      <a16:creationId xmlns:a16="http://schemas.microsoft.com/office/drawing/2014/main" xmlns="" id="{34000A09-DDC0-4505-839C-20106AC2870F}"/>
                    </a:ext>
                  </a:extLst>
                </p:cNvPr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5" name="Freeform 140">
                  <a:extLst>
                    <a:ext uri="{FF2B5EF4-FFF2-40B4-BE49-F238E27FC236}">
                      <a16:creationId xmlns:a16="http://schemas.microsoft.com/office/drawing/2014/main" xmlns="" id="{516ECACB-D001-4DE6-919C-15D88E9A68FD}"/>
                    </a:ext>
                  </a:extLst>
                </p:cNvPr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6" name="Freeform 141">
                  <a:extLst>
                    <a:ext uri="{FF2B5EF4-FFF2-40B4-BE49-F238E27FC236}">
                      <a16:creationId xmlns:a16="http://schemas.microsoft.com/office/drawing/2014/main" xmlns="" id="{07DAC2DD-998F-4186-9A5D-412DD424F9F7}"/>
                    </a:ext>
                  </a:extLst>
                </p:cNvPr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7" name="Freeform 142">
                  <a:extLst>
                    <a:ext uri="{FF2B5EF4-FFF2-40B4-BE49-F238E27FC236}">
                      <a16:creationId xmlns:a16="http://schemas.microsoft.com/office/drawing/2014/main" xmlns="" id="{3391E2C5-6553-464C-84D2-C39DAF547575}"/>
                    </a:ext>
                  </a:extLst>
                </p:cNvPr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8" name="Freeform 143">
                  <a:extLst>
                    <a:ext uri="{FF2B5EF4-FFF2-40B4-BE49-F238E27FC236}">
                      <a16:creationId xmlns:a16="http://schemas.microsoft.com/office/drawing/2014/main" xmlns="" id="{5F755463-BD28-4DA6-956F-AD779FAD4EBD}"/>
                    </a:ext>
                  </a:extLst>
                </p:cNvPr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9" name="Freeform 144">
                  <a:extLst>
                    <a:ext uri="{FF2B5EF4-FFF2-40B4-BE49-F238E27FC236}">
                      <a16:creationId xmlns:a16="http://schemas.microsoft.com/office/drawing/2014/main" xmlns="" id="{90A5649B-E4F6-466D-99AB-9D24BC77FC45}"/>
                    </a:ext>
                  </a:extLst>
                </p:cNvPr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0" name="Freeform 145">
                  <a:extLst>
                    <a:ext uri="{FF2B5EF4-FFF2-40B4-BE49-F238E27FC236}">
                      <a16:creationId xmlns:a16="http://schemas.microsoft.com/office/drawing/2014/main" xmlns="" id="{4079D605-DA8C-407E-9249-5E4E78E8349C}"/>
                    </a:ext>
                  </a:extLst>
                </p:cNvPr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1" name="Freeform 146">
                  <a:extLst>
                    <a:ext uri="{FF2B5EF4-FFF2-40B4-BE49-F238E27FC236}">
                      <a16:creationId xmlns:a16="http://schemas.microsoft.com/office/drawing/2014/main" xmlns="" id="{96F35E02-EE87-45FF-8BDC-BD2849B05607}"/>
                    </a:ext>
                  </a:extLst>
                </p:cNvPr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2" name="Freeform 147">
                  <a:extLst>
                    <a:ext uri="{FF2B5EF4-FFF2-40B4-BE49-F238E27FC236}">
                      <a16:creationId xmlns:a16="http://schemas.microsoft.com/office/drawing/2014/main" xmlns="" id="{451004A5-3515-4F7D-B5D1-A40BB10C9090}"/>
                    </a:ext>
                  </a:extLst>
                </p:cNvPr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3" name="Freeform 148">
                  <a:extLst>
                    <a:ext uri="{FF2B5EF4-FFF2-40B4-BE49-F238E27FC236}">
                      <a16:creationId xmlns:a16="http://schemas.microsoft.com/office/drawing/2014/main" xmlns="" id="{33DBF847-49D8-4EF5-B57D-03DFE5E32563}"/>
                    </a:ext>
                  </a:extLst>
                </p:cNvPr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4" name="Freeform 149">
                  <a:extLst>
                    <a:ext uri="{FF2B5EF4-FFF2-40B4-BE49-F238E27FC236}">
                      <a16:creationId xmlns:a16="http://schemas.microsoft.com/office/drawing/2014/main" xmlns="" id="{94E0D034-0798-4753-9669-392D969ADDB5}"/>
                    </a:ext>
                  </a:extLst>
                </p:cNvPr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99">
                <a:extLst>
                  <a:ext uri="{FF2B5EF4-FFF2-40B4-BE49-F238E27FC236}">
                    <a16:creationId xmlns:a16="http://schemas.microsoft.com/office/drawing/2014/main" xmlns="" id="{58AD7035-DABC-41DE-B809-40B4DE20992C}"/>
                  </a:ext>
                </a:extLst>
              </p:cNvPr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34" name="Freeform 150">
                  <a:extLst>
                    <a:ext uri="{FF2B5EF4-FFF2-40B4-BE49-F238E27FC236}">
                      <a16:creationId xmlns:a16="http://schemas.microsoft.com/office/drawing/2014/main" xmlns="" id="{8EC6755A-7FC9-4877-849B-85FD29344F5C}"/>
                    </a:ext>
                  </a:extLst>
                </p:cNvPr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Freeform 151">
                  <a:extLst>
                    <a:ext uri="{FF2B5EF4-FFF2-40B4-BE49-F238E27FC236}">
                      <a16:creationId xmlns:a16="http://schemas.microsoft.com/office/drawing/2014/main" xmlns="" id="{D5B87225-A105-4226-B2BB-D0CCC1CD7560}"/>
                    </a:ext>
                  </a:extLst>
                </p:cNvPr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Freeform 152">
                  <a:extLst>
                    <a:ext uri="{FF2B5EF4-FFF2-40B4-BE49-F238E27FC236}">
                      <a16:creationId xmlns:a16="http://schemas.microsoft.com/office/drawing/2014/main" xmlns="" id="{2AF58A91-49F2-4FB2-A9EF-3E456CC12584}"/>
                    </a:ext>
                  </a:extLst>
                </p:cNvPr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Freeform 153">
                  <a:extLst>
                    <a:ext uri="{FF2B5EF4-FFF2-40B4-BE49-F238E27FC236}">
                      <a16:creationId xmlns:a16="http://schemas.microsoft.com/office/drawing/2014/main" xmlns="" id="{CB4B3C2C-30B7-49F5-981B-C887256806D6}"/>
                    </a:ext>
                  </a:extLst>
                </p:cNvPr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Freeform 154">
                  <a:extLst>
                    <a:ext uri="{FF2B5EF4-FFF2-40B4-BE49-F238E27FC236}">
                      <a16:creationId xmlns:a16="http://schemas.microsoft.com/office/drawing/2014/main" xmlns="" id="{89457353-CE9C-453B-BFCF-A55A32CF0778}"/>
                    </a:ext>
                  </a:extLst>
                </p:cNvPr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Freeform 155">
                  <a:extLst>
                    <a:ext uri="{FF2B5EF4-FFF2-40B4-BE49-F238E27FC236}">
                      <a16:creationId xmlns:a16="http://schemas.microsoft.com/office/drawing/2014/main" xmlns="" id="{FF5AFD57-0846-4089-9542-5019E5C9762E}"/>
                    </a:ext>
                  </a:extLst>
                </p:cNvPr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157">
                  <a:extLst>
                    <a:ext uri="{FF2B5EF4-FFF2-40B4-BE49-F238E27FC236}">
                      <a16:creationId xmlns:a16="http://schemas.microsoft.com/office/drawing/2014/main" xmlns="" id="{95976065-A463-435A-BE62-81FB76EDC90B}"/>
                    </a:ext>
                  </a:extLst>
                </p:cNvPr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158">
                  <a:extLst>
                    <a:ext uri="{FF2B5EF4-FFF2-40B4-BE49-F238E27FC236}">
                      <a16:creationId xmlns:a16="http://schemas.microsoft.com/office/drawing/2014/main" xmlns="" id="{0254B1E5-933C-4795-9E0A-31CB44CD1CC8}"/>
                    </a:ext>
                  </a:extLst>
                </p:cNvPr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159">
                  <a:extLst>
                    <a:ext uri="{FF2B5EF4-FFF2-40B4-BE49-F238E27FC236}">
                      <a16:creationId xmlns:a16="http://schemas.microsoft.com/office/drawing/2014/main" xmlns="" id="{CF3D2DBD-A8A6-462A-B7B5-E23151A127AC}"/>
                    </a:ext>
                  </a:extLst>
                </p:cNvPr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160">
                  <a:extLst>
                    <a:ext uri="{FF2B5EF4-FFF2-40B4-BE49-F238E27FC236}">
                      <a16:creationId xmlns:a16="http://schemas.microsoft.com/office/drawing/2014/main" xmlns="" id="{995E6836-5AA5-48B5-9146-F9E7D3A3CE59}"/>
                    </a:ext>
                  </a:extLst>
                </p:cNvPr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61">
                  <a:extLst>
                    <a:ext uri="{FF2B5EF4-FFF2-40B4-BE49-F238E27FC236}">
                      <a16:creationId xmlns:a16="http://schemas.microsoft.com/office/drawing/2014/main" xmlns="" id="{2BCD7217-5783-485D-B479-7BD21E6D604D}"/>
                    </a:ext>
                  </a:extLst>
                </p:cNvPr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62">
                  <a:extLst>
                    <a:ext uri="{FF2B5EF4-FFF2-40B4-BE49-F238E27FC236}">
                      <a16:creationId xmlns:a16="http://schemas.microsoft.com/office/drawing/2014/main" xmlns="" id="{60B35EAA-7ACA-447B-80E4-13D26FDE2EF6}"/>
                    </a:ext>
                  </a:extLst>
                </p:cNvPr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63">
                  <a:extLst>
                    <a:ext uri="{FF2B5EF4-FFF2-40B4-BE49-F238E27FC236}">
                      <a16:creationId xmlns:a16="http://schemas.microsoft.com/office/drawing/2014/main" xmlns="" id="{3A5A9054-E4CB-4D2E-9D0C-910851BAF0C4}"/>
                    </a:ext>
                  </a:extLst>
                </p:cNvPr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65">
                  <a:extLst>
                    <a:ext uri="{FF2B5EF4-FFF2-40B4-BE49-F238E27FC236}">
                      <a16:creationId xmlns:a16="http://schemas.microsoft.com/office/drawing/2014/main" xmlns="" id="{F01DE992-6DBD-488C-9CAA-CCA67882C8C0}"/>
                    </a:ext>
                  </a:extLst>
                </p:cNvPr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66">
                  <a:extLst>
                    <a:ext uri="{FF2B5EF4-FFF2-40B4-BE49-F238E27FC236}">
                      <a16:creationId xmlns:a16="http://schemas.microsoft.com/office/drawing/2014/main" xmlns="" id="{B5C57107-7A66-4B81-968B-6267E5A7C1F5}"/>
                    </a:ext>
                  </a:extLst>
                </p:cNvPr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67">
                  <a:extLst>
                    <a:ext uri="{FF2B5EF4-FFF2-40B4-BE49-F238E27FC236}">
                      <a16:creationId xmlns:a16="http://schemas.microsoft.com/office/drawing/2014/main" xmlns="" id="{826362D3-1584-458E-AC1E-C41A7AE7811D}"/>
                    </a:ext>
                  </a:extLst>
                </p:cNvPr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9">
                  <a:extLst>
                    <a:ext uri="{FF2B5EF4-FFF2-40B4-BE49-F238E27FC236}">
                      <a16:creationId xmlns:a16="http://schemas.microsoft.com/office/drawing/2014/main" xmlns="" id="{6F1B4123-7023-42B4-A732-A0E9FDC637C5}"/>
                    </a:ext>
                  </a:extLst>
                </p:cNvPr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0">
                  <a:extLst>
                    <a:ext uri="{FF2B5EF4-FFF2-40B4-BE49-F238E27FC236}">
                      <a16:creationId xmlns:a16="http://schemas.microsoft.com/office/drawing/2014/main" xmlns="" id="{210D2F3C-B066-4CEF-AFF8-55FFE3C4AFFE}"/>
                    </a:ext>
                  </a:extLst>
                </p:cNvPr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71">
                  <a:extLst>
                    <a:ext uri="{FF2B5EF4-FFF2-40B4-BE49-F238E27FC236}">
                      <a16:creationId xmlns:a16="http://schemas.microsoft.com/office/drawing/2014/main" xmlns="" id="{E54B65E3-9933-4D0E-B61E-9C297138828B}"/>
                    </a:ext>
                  </a:extLst>
                </p:cNvPr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72">
                  <a:extLst>
                    <a:ext uri="{FF2B5EF4-FFF2-40B4-BE49-F238E27FC236}">
                      <a16:creationId xmlns:a16="http://schemas.microsoft.com/office/drawing/2014/main" xmlns="" id="{E020BE25-0483-4628-9F8B-CCC08EF81040}"/>
                    </a:ext>
                  </a:extLst>
                </p:cNvPr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173">
                  <a:extLst>
                    <a:ext uri="{FF2B5EF4-FFF2-40B4-BE49-F238E27FC236}">
                      <a16:creationId xmlns:a16="http://schemas.microsoft.com/office/drawing/2014/main" xmlns="" id="{FDFD78E7-FA91-445C-8A3F-CE943DF985D3}"/>
                    </a:ext>
                  </a:extLst>
                </p:cNvPr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174">
                  <a:extLst>
                    <a:ext uri="{FF2B5EF4-FFF2-40B4-BE49-F238E27FC236}">
                      <a16:creationId xmlns:a16="http://schemas.microsoft.com/office/drawing/2014/main" xmlns="" id="{8F469DD7-3BFC-4D4E-B06A-38CED7EFB207}"/>
                    </a:ext>
                  </a:extLst>
                </p:cNvPr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175">
                  <a:extLst>
                    <a:ext uri="{FF2B5EF4-FFF2-40B4-BE49-F238E27FC236}">
                      <a16:creationId xmlns:a16="http://schemas.microsoft.com/office/drawing/2014/main" xmlns="" id="{E972717A-4454-4459-BE88-204287AA1A88}"/>
                    </a:ext>
                  </a:extLst>
                </p:cNvPr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176">
                  <a:extLst>
                    <a:ext uri="{FF2B5EF4-FFF2-40B4-BE49-F238E27FC236}">
                      <a16:creationId xmlns:a16="http://schemas.microsoft.com/office/drawing/2014/main" xmlns="" id="{CF601303-9C6C-4E4A-BB39-2538F3D9468D}"/>
                    </a:ext>
                  </a:extLst>
                </p:cNvPr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177">
                  <a:extLst>
                    <a:ext uri="{FF2B5EF4-FFF2-40B4-BE49-F238E27FC236}">
                      <a16:creationId xmlns:a16="http://schemas.microsoft.com/office/drawing/2014/main" xmlns="" id="{BD8F52F3-E0B4-4E93-A319-8AB5D7D0D99C}"/>
                    </a:ext>
                  </a:extLst>
                </p:cNvPr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178">
                  <a:extLst>
                    <a:ext uri="{FF2B5EF4-FFF2-40B4-BE49-F238E27FC236}">
                      <a16:creationId xmlns:a16="http://schemas.microsoft.com/office/drawing/2014/main" xmlns="" id="{CE97B9DC-E48C-47A5-9AD7-36A5B419B094}"/>
                    </a:ext>
                  </a:extLst>
                </p:cNvPr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Freeform 179">
                  <a:extLst>
                    <a:ext uri="{FF2B5EF4-FFF2-40B4-BE49-F238E27FC236}">
                      <a16:creationId xmlns:a16="http://schemas.microsoft.com/office/drawing/2014/main" xmlns="" id="{CEB3F569-7F35-4427-9E8B-88B0EE0EEB8B}"/>
                    </a:ext>
                  </a:extLst>
                </p:cNvPr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1" name="Freeform 180">
                  <a:extLst>
                    <a:ext uri="{FF2B5EF4-FFF2-40B4-BE49-F238E27FC236}">
                      <a16:creationId xmlns:a16="http://schemas.microsoft.com/office/drawing/2014/main" xmlns="" id="{EDBCE2C3-4D90-4A39-AB6B-0A29C3192030}"/>
                    </a:ext>
                  </a:extLst>
                </p:cNvPr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Freeform 181">
                  <a:extLst>
                    <a:ext uri="{FF2B5EF4-FFF2-40B4-BE49-F238E27FC236}">
                      <a16:creationId xmlns:a16="http://schemas.microsoft.com/office/drawing/2014/main" xmlns="" id="{1DC9E068-EDF1-4F37-A365-3B20E15AC28D}"/>
                    </a:ext>
                  </a:extLst>
                </p:cNvPr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3" name="Freeform 182">
                  <a:extLst>
                    <a:ext uri="{FF2B5EF4-FFF2-40B4-BE49-F238E27FC236}">
                      <a16:creationId xmlns:a16="http://schemas.microsoft.com/office/drawing/2014/main" xmlns="" id="{7C37D1A7-C6F8-41A1-BB59-74EEE3B9F667}"/>
                    </a:ext>
                  </a:extLst>
                </p:cNvPr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Freeform 183">
                  <a:extLst>
                    <a:ext uri="{FF2B5EF4-FFF2-40B4-BE49-F238E27FC236}">
                      <a16:creationId xmlns:a16="http://schemas.microsoft.com/office/drawing/2014/main" xmlns="" id="{7CD966C4-F3A5-414A-B26C-3809CE615F23}"/>
                    </a:ext>
                  </a:extLst>
                </p:cNvPr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5" name="Freeform 184">
                  <a:extLst>
                    <a:ext uri="{FF2B5EF4-FFF2-40B4-BE49-F238E27FC236}">
                      <a16:creationId xmlns:a16="http://schemas.microsoft.com/office/drawing/2014/main" xmlns="" id="{C8190B98-0297-442C-8172-75E943EE3E3B}"/>
                    </a:ext>
                  </a:extLst>
                </p:cNvPr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6" name="Freeform 185">
                  <a:extLst>
                    <a:ext uri="{FF2B5EF4-FFF2-40B4-BE49-F238E27FC236}">
                      <a16:creationId xmlns:a16="http://schemas.microsoft.com/office/drawing/2014/main" xmlns="" id="{6A0F5D49-50CD-4536-9336-05375B17C44E}"/>
                    </a:ext>
                  </a:extLst>
                </p:cNvPr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6">
              <a:extLst>
                <a:ext uri="{FF2B5EF4-FFF2-40B4-BE49-F238E27FC236}">
                  <a16:creationId xmlns:a16="http://schemas.microsoft.com/office/drawing/2014/main" xmlns="" id="{965CBEEE-B23E-4CCB-BD3A-B370268E1190}"/>
                </a:ext>
              </a:extLst>
            </p:cNvPr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xmlns="" id="{52CD6E46-0190-440A-AB64-C69F13491345}"/>
                  </a:ext>
                </a:extLst>
              </p:cNvPr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xmlns="" id="{F488BAF4-2F5B-4770-BE93-559C331DD59A}"/>
                  </a:ext>
                </a:extLst>
              </p:cNvPr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xmlns="" id="{31CBF7F2-F98C-4571-AF22-A11FB4B9F912}"/>
                  </a:ext>
                </a:extLst>
              </p:cNvPr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04">
                <a:extLst>
                  <a:ext uri="{FF2B5EF4-FFF2-40B4-BE49-F238E27FC236}">
                    <a16:creationId xmlns:a16="http://schemas.microsoft.com/office/drawing/2014/main" xmlns="" id="{0A29289E-0396-45AB-8617-2D7AD826D690}"/>
                  </a:ext>
                </a:extLst>
              </p:cNvPr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14" name="图片 25" descr="ea11243b2077ee3abef0a39733d4f91e">
            <a:extLst>
              <a:ext uri="{FF2B5EF4-FFF2-40B4-BE49-F238E27FC236}">
                <a16:creationId xmlns:a16="http://schemas.microsoft.com/office/drawing/2014/main" xmlns="" id="{7B497EB9-D42B-41C4-83BF-F9F5F2762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4" y="5424698"/>
            <a:ext cx="12180895" cy="14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78691" y="2410691"/>
            <a:ext cx="11591815" cy="3842326"/>
            <a:chOff x="4600" y="-120"/>
            <a:chExt cx="14949" cy="6392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4600" y="-120"/>
              <a:ext cx="14949" cy="5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             PHÂN TÍCH- ĐÁNH GIÁ</a:t>
              </a:r>
            </a:p>
            <a:p>
              <a:pPr marL="457200" indent="-457200">
                <a:buFontTx/>
                <a:buChar char="-"/>
              </a:pP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Em hãy chia sẻ sản phẩm mặt nạ c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ùng</a:t>
              </a: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nhé.</a:t>
              </a:r>
              <a:endParaRPr lang="en-US" altLang="zh-C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nạ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nạ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…?</a:t>
              </a:r>
            </a:p>
            <a:p>
              <a:pPr marL="457200" indent="-457200">
                <a:buFontTx/>
                <a:buChar char="-"/>
              </a:pP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nạ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vi-VN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endParaRPr lang="vi-VN" altLang="zh-CN" sz="44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4941" y="146859"/>
            <a:ext cx="2271755" cy="1877282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4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xmlns="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522" y="128385"/>
            <a:ext cx="2563143" cy="2563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卡通儿童幼儿教育说课通用动态PPT课件"/>
  <p:tag name="INKNOELEADERBOARD" val="-110710430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125</Words>
  <Application>Microsoft Office PowerPoint</Application>
  <PresentationFormat>Widescreen</PresentationFormat>
  <Paragraphs>22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 Light</vt:lpstr>
      <vt:lpstr>SimSun</vt:lpstr>
      <vt:lpstr>Cambria</vt:lpstr>
      <vt:lpstr>锐字工房洪荒之光中黑简1.0</vt:lpstr>
      <vt:lpstr>Calibri</vt:lpstr>
      <vt:lpstr>字体管家棉花糖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卡通儿童幼儿教育说课通用动态PPT课件</dc:title>
  <dc:creator>Administrator</dc:creator>
  <cp:lastModifiedBy>Administrator</cp:lastModifiedBy>
  <cp:revision>162</cp:revision>
  <dcterms:created xsi:type="dcterms:W3CDTF">2015-05-05T08:02:00Z</dcterms:created>
  <dcterms:modified xsi:type="dcterms:W3CDTF">2024-02-19T15:48:36Z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