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3"/>
  </p:notesMasterIdLst>
  <p:sldIdLst>
    <p:sldId id="259" r:id="rId2"/>
    <p:sldId id="308" r:id="rId3"/>
    <p:sldId id="330" r:id="rId4"/>
    <p:sldId id="335" r:id="rId5"/>
    <p:sldId id="337" r:id="rId6"/>
    <p:sldId id="339" r:id="rId7"/>
    <p:sldId id="340" r:id="rId8"/>
    <p:sldId id="316" r:id="rId9"/>
    <p:sldId id="332" r:id="rId10"/>
    <p:sldId id="314" r:id="rId11"/>
    <p:sldId id="315" r:id="rId12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14"/>
      <p:bold r:id="rId15"/>
      <p:italic r:id="rId16"/>
      <p:boldItalic r:id="rId17"/>
    </p:embeddedFont>
    <p:embeddedFont>
      <p:font typeface="微软雅黑" panose="020B0503020204020204" pitchFamily="34" charset="-122"/>
      <p:regular r:id="rId18"/>
      <p:bold r:id="rId19"/>
    </p:embeddedFont>
    <p:embeddedFont>
      <p:font typeface="宋体" panose="02010600030101010101" pitchFamily="2" charset="-122"/>
      <p:regular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  <p:embeddedFont>
      <p:font typeface="Tulpen On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 Slab Light" pitchFamily="2" charset="0"/>
      <p:regular r:id="rId30"/>
    </p:embeddedFont>
    <p:embeddedFont>
      <p:font typeface="Bahiana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47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46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5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0" r:id="rId5"/>
    <p:sldLayoutId id="2147483669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=""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=""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=""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=""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=""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=""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=""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=""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=""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=""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=""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=""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=""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=""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=""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=""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=""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=""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=""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=""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=""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=""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=""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=""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=""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=""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=""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=""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=""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=""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=""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=""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=""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=""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=""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=""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=""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=""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=""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=""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=""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=""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=""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=""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=""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=""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=""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=""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=""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=""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=""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=""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=""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=""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=""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=""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=""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=""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=""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=""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=""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=""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=""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=""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=""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=""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=""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=""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=""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=""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=""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=""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=""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=""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=""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=""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=""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=""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=""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=""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=""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=""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=""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=""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=""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=""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=""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=""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=""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=""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=""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=""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=""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=""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=""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=""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=""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=""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=""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=""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=""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=""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=""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=""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=""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=""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=""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=""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=""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=""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=""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=""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=""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=""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=""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=""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=""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=""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=""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=""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=""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=""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=""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=""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=""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=""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=""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=""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=""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=""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2512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98788"/>
            <a:ext cx="543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dùng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cụ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khắc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ấn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lõm</a:t>
            </a:r>
            <a:r>
              <a:rPr lang="vi-VN" altLang="zh-CN" sz="2400" b="1" dirty="0">
                <a:solidFill>
                  <a:srgbClr val="002060"/>
                </a:solidFill>
              </a:rPr>
              <a:t>,…trang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09982" y="1990944"/>
            <a:ext cx="7261166" cy="222018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phù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hợp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dạng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tương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nhau?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cảm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trên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bề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mặt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hay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như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muốn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điều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hoàn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hơn?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169230" y="786206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3660" y="3811716"/>
            <a:ext cx="4177521" cy="1058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kể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tên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Mỗi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gồm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những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gần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giống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khối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được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tạo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ra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từ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liệu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D7843643-B8D7-B603-05CA-6A4D27F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4" t="17863" r="29441" b="39977"/>
          <a:stretch/>
        </p:blipFill>
        <p:spPr>
          <a:xfrm>
            <a:off x="2894205" y="492182"/>
            <a:ext cx="1526789" cy="20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4B8103A0-D655-48EA-08EE-73CB5CF2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t="14202" r="1453" b="40955"/>
          <a:stretch/>
        </p:blipFill>
        <p:spPr>
          <a:xfrm>
            <a:off x="4840063" y="456606"/>
            <a:ext cx="1566566" cy="20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C1FDDAB0-6C3F-B075-DFCD-2F5321C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20" r="60238" b="4043"/>
          <a:stretch/>
        </p:blipFill>
        <p:spPr>
          <a:xfrm>
            <a:off x="6717083" y="815661"/>
            <a:ext cx="1993204" cy="1549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F2F1B743-982C-960D-55C4-3F150D4B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7" t="58130" r="1776" b="2027"/>
          <a:stretch/>
        </p:blipFill>
        <p:spPr>
          <a:xfrm>
            <a:off x="7482820" y="2508607"/>
            <a:ext cx="1227467" cy="256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6B689ADC-CF0B-2E9D-D11E-D1DBD530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841" r="16550" b="2517"/>
          <a:stretch/>
        </p:blipFill>
        <p:spPr>
          <a:xfrm>
            <a:off x="4840063" y="3553274"/>
            <a:ext cx="2323634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207E6E93-C4C0-EB01-1F00-F7186C4E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r="52363" b="40514"/>
          <a:stretch/>
        </p:blipFill>
        <p:spPr>
          <a:xfrm>
            <a:off x="377081" y="1105403"/>
            <a:ext cx="2122685" cy="1367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=""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=""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=""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=""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76503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26865"/>
            <a:ext cx="54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Kết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cơ </a:t>
            </a:r>
            <a:r>
              <a:rPr lang="vi-VN" altLang="zh-CN" sz="2400" b="1" dirty="0" err="1">
                <a:solidFill>
                  <a:srgbClr val="002060"/>
                </a:solidFill>
              </a:rPr>
              <a:t>bản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được</a:t>
            </a:r>
            <a:r>
              <a:rPr lang="vi-VN" altLang="zh-CN" sz="2400" b="1" dirty="0">
                <a:solidFill>
                  <a:srgbClr val="002060"/>
                </a:solidFill>
              </a:rPr>
              <a:t> mô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en-US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1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E97D751-00B6-634C-5D03-CA7C7DE20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7" t="6649" r="14560" b="65580"/>
          <a:stretch/>
        </p:blipFill>
        <p:spPr>
          <a:xfrm>
            <a:off x="660498" y="1121668"/>
            <a:ext cx="7823004" cy="2900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2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0FD337A-B956-344D-7F75-25B8F510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3" t="39951" r="10909" b="39276"/>
          <a:stretch/>
        </p:blipFill>
        <p:spPr>
          <a:xfrm>
            <a:off x="750536" y="1441629"/>
            <a:ext cx="7642927" cy="265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3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5A771E7D-BA12-966F-92EF-DF1A3ACD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t="65718" r="11807" b="6517"/>
          <a:stretch/>
        </p:blipFill>
        <p:spPr>
          <a:xfrm>
            <a:off x="788541" y="1219819"/>
            <a:ext cx="7566918" cy="270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8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gia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đất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=""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=""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537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40"/>
          <p:cNvGrpSpPr/>
          <p:nvPr/>
        </p:nvGrpSpPr>
        <p:grpSpPr>
          <a:xfrm rot="19276738" flipH="1">
            <a:off x="7513711" y="3457669"/>
            <a:ext cx="2005821" cy="1519752"/>
            <a:chOff x="5143571" y="1692850"/>
            <a:chExt cx="4067685" cy="2774137"/>
          </a:xfrm>
        </p:grpSpPr>
        <p:sp>
          <p:nvSpPr>
            <p:cNvPr id="2216" name="Google Shape;2216;p40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40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9" name="Google Shape;2219;p40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0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0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0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0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0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0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0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0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0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0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0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0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0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0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0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5" name="Google Shape;2235;p40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7" name="Google Shape;2237;p40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8" name="Google Shape;2238;p40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0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40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41" name="Google Shape;2241;p40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0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3" name="Google Shape;2243;p40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40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6" name="Google Shape;2246;p40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8" name="Google Shape;2248;p40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9" name="Google Shape;2249;p40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40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BF23806-0DA6-7B3E-0FF2-05F0B979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7" t="10829" r="8719" b="48271"/>
          <a:stretch/>
        </p:blipFill>
        <p:spPr>
          <a:xfrm>
            <a:off x="739740" y="254140"/>
            <a:ext cx="4705564" cy="208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Hình ảnh 54">
            <a:extLst>
              <a:ext uri="{FF2B5EF4-FFF2-40B4-BE49-F238E27FC236}">
                <a16:creationId xmlns="" xmlns:a16="http://schemas.microsoft.com/office/drawing/2014/main" id="{2599CC70-3223-ABA7-5B9B-16D5A86680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-20000"/>
                    </a14:imgEffect>
                  </a14:imgLayer>
                </a14:imgProps>
              </a:ext>
            </a:extLst>
          </a:blip>
          <a:srcRect l="5863" t="44335" r="64336" b="7596"/>
          <a:stretch/>
        </p:blipFill>
        <p:spPr>
          <a:xfrm>
            <a:off x="5969286" y="205392"/>
            <a:ext cx="2515934" cy="2672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" name="Hình ảnh 55">
            <a:extLst>
              <a:ext uri="{FF2B5EF4-FFF2-40B4-BE49-F238E27FC236}">
                <a16:creationId xmlns="" xmlns:a16="http://schemas.microsoft.com/office/drawing/2014/main" id="{7C72D404-93AC-AC23-653D-341316605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4" t="55888" r="37827" b="7596"/>
          <a:stretch/>
        </p:blipFill>
        <p:spPr>
          <a:xfrm>
            <a:off x="1749523" y="2704905"/>
            <a:ext cx="2157572" cy="2272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Hình ảnh 56">
            <a:extLst>
              <a:ext uri="{FF2B5EF4-FFF2-40B4-BE49-F238E27FC236}">
                <a16:creationId xmlns="" xmlns:a16="http://schemas.microsoft.com/office/drawing/2014/main" id="{5548818D-1228-1E9A-5633-722451C8D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63906" t="42486" r="1490" b="5947"/>
          <a:stretch/>
        </p:blipFill>
        <p:spPr>
          <a:xfrm>
            <a:off x="4700275" y="2694679"/>
            <a:ext cx="2051937" cy="229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846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285</Words>
  <Application>Microsoft Office PowerPoint</Application>
  <PresentationFormat>On-screen Show (16:9)</PresentationFormat>
  <Paragraphs>29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Fira Sans Extra Condensed Medium</vt:lpstr>
      <vt:lpstr>Arial</vt:lpstr>
      <vt:lpstr>微软雅黑</vt:lpstr>
      <vt:lpstr>方正少儿简体</vt:lpstr>
      <vt:lpstr>宋体</vt:lpstr>
      <vt:lpstr>Barlow</vt:lpstr>
      <vt:lpstr>Tulpen One</vt:lpstr>
      <vt:lpstr>方正大标宋简体</vt:lpstr>
      <vt:lpstr>Calibri</vt:lpstr>
      <vt:lpstr>Roboto Slab Light</vt:lpstr>
      <vt:lpstr>Montserrat Semi</vt:lpstr>
      <vt:lpstr>Bahiana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Administrator</cp:lastModifiedBy>
  <cp:revision>109</cp:revision>
  <dcterms:modified xsi:type="dcterms:W3CDTF">2024-02-19T15:49:36Z</dcterms:modified>
</cp:coreProperties>
</file>