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53" r:id="rId2"/>
    <p:sldId id="346" r:id="rId3"/>
    <p:sldId id="318" r:id="rId4"/>
    <p:sldId id="368" r:id="rId5"/>
    <p:sldId id="370" r:id="rId6"/>
    <p:sldId id="330" r:id="rId7"/>
    <p:sldId id="311" r:id="rId8"/>
    <p:sldId id="352" r:id="rId9"/>
    <p:sldId id="365" r:id="rId10"/>
    <p:sldId id="366" r:id="rId11"/>
    <p:sldId id="339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ivvic Bold" panose="020B0604020202020204" charset="0"/>
      <p:regular r:id="rId17"/>
    </p:embeddedFont>
    <p:embeddedFont>
      <p:font typeface="Livvic Bol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22" autoAdjust="0"/>
  </p:normalViewPr>
  <p:slideViewPr>
    <p:cSldViewPr>
      <p:cViewPr varScale="1">
        <p:scale>
          <a:sx n="58" d="100"/>
          <a:sy n="58" d="100"/>
        </p:scale>
        <p:origin x="62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hoa đẹp">
            <a:extLst>
              <a:ext uri="{FF2B5EF4-FFF2-40B4-BE49-F238E27FC236}">
                <a16:creationId xmlns:a16="http://schemas.microsoft.com/office/drawing/2014/main" id="{036B2488-2B93-456A-B759-6FCF2F90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" y="-52587"/>
            <a:ext cx="18279534" cy="102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B17915-DF38-497D-88E6-BAA665992A23}"/>
              </a:ext>
            </a:extLst>
          </p:cNvPr>
          <p:cNvSpPr txBox="1"/>
          <p:nvPr/>
        </p:nvSpPr>
        <p:spPr>
          <a:xfrm>
            <a:off x="4610100" y="15621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PHÒNG GIÁO DỤC VÀ ĐÀO TẠO QUẬN LONG BIÊN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CB0ECD-95DB-49EC-9435-8FA430E8A3EA}"/>
              </a:ext>
            </a:extLst>
          </p:cNvPr>
          <p:cNvSpPr txBox="1"/>
          <p:nvPr/>
        </p:nvSpPr>
        <p:spPr>
          <a:xfrm>
            <a:off x="3429000" y="7712214"/>
            <a:ext cx="1135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TIẾT 1: VẼ TRANH BÌNH HOA </a:t>
            </a:r>
            <a:endParaRPr lang="en-GB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BCC8688-9F69-4A19-8A0F-CD5406FD28DF}"/>
              </a:ext>
            </a:extLst>
          </p:cNvPr>
          <p:cNvSpPr txBox="1"/>
          <p:nvPr/>
        </p:nvSpPr>
        <p:spPr>
          <a:xfrm>
            <a:off x="4975649" y="3112763"/>
            <a:ext cx="7940251" cy="10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7051" dirty="0">
                <a:solidFill>
                  <a:schemeClr val="bg1">
                    <a:lumMod val="95000"/>
                  </a:schemeClr>
                </a:solidFill>
                <a:latin typeface="Livvic Bold Bold"/>
              </a:rPr>
              <a:t>MĨ THUẬT 1</a:t>
            </a:r>
            <a:endParaRPr lang="en-US" sz="7051" dirty="0">
              <a:solidFill>
                <a:schemeClr val="bg1">
                  <a:lumMod val="95000"/>
                </a:schemeClr>
              </a:solidFill>
              <a:latin typeface="Livvic Bold Bold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58F435C-E50C-49B3-AB9B-464F7DE375D8}"/>
              </a:ext>
            </a:extLst>
          </p:cNvPr>
          <p:cNvSpPr txBox="1"/>
          <p:nvPr/>
        </p:nvSpPr>
        <p:spPr>
          <a:xfrm>
            <a:off x="2819400" y="5372100"/>
            <a:ext cx="12268200" cy="983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5400" dirty="0">
                <a:solidFill>
                  <a:srgbClr val="C00000"/>
                </a:solidFill>
                <a:latin typeface="Livvic Bold Bold"/>
              </a:rPr>
              <a:t>CHỦ ĐỀ 4: GIA ĐÌNH</a:t>
            </a:r>
            <a:endParaRPr lang="en-US" sz="5400" dirty="0">
              <a:solidFill>
                <a:srgbClr val="C00000"/>
              </a:solidFill>
              <a:latin typeface="Livvic Bold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3C7AE20-BECF-46C3-A9DC-E43E838CD1A1}"/>
              </a:ext>
            </a:extLst>
          </p:cNvPr>
          <p:cNvSpPr txBox="1"/>
          <p:nvPr/>
        </p:nvSpPr>
        <p:spPr>
          <a:xfrm>
            <a:off x="2971800" y="6617963"/>
            <a:ext cx="12268200" cy="983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5400" dirty="0">
                <a:solidFill>
                  <a:schemeClr val="bg1"/>
                </a:solidFill>
                <a:latin typeface="Livvic Bold Bold"/>
              </a:rPr>
              <a:t>BÀI 2: BÌNH HOA MUÔN SẮC</a:t>
            </a:r>
            <a:endParaRPr lang="en-US" sz="5400" dirty="0">
              <a:solidFill>
                <a:schemeClr val="bg1"/>
              </a:solidFill>
              <a:latin typeface="Livvic 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9210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85"/>
    </mc:Choice>
    <mc:Fallback xmlns="">
      <p:transition spd="slow" advTm="221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5 mẫu hình nền powerpoint chủ đề hoa độc đáo cho một bài thuyết trình hoàn  hảo">
            <a:extLst>
              <a:ext uri="{FF2B5EF4-FFF2-40B4-BE49-F238E27FC236}">
                <a16:creationId xmlns:a16="http://schemas.microsoft.com/office/drawing/2014/main" id="{20FCE649-C2FB-4EE5-8377-8477C47D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5AF06074-9A21-4D6A-95B3-1B4AF1102FF5}"/>
              </a:ext>
            </a:extLst>
          </p:cNvPr>
          <p:cNvSpPr txBox="1"/>
          <p:nvPr/>
        </p:nvSpPr>
        <p:spPr>
          <a:xfrm>
            <a:off x="4572000" y="1714500"/>
            <a:ext cx="8810462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2"/>
              </a:lnSpc>
            </a:pPr>
            <a:r>
              <a:rPr lang="en-US" sz="6000" dirty="0">
                <a:solidFill>
                  <a:srgbClr val="FF0000"/>
                </a:solidFill>
                <a:latin typeface="Livvic Bold Bold"/>
              </a:rPr>
              <a:t>4.Phân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tích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đánh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giá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74726A-65A8-49DC-97DA-19A55404FB94}"/>
              </a:ext>
            </a:extLst>
          </p:cNvPr>
          <p:cNvSpPr txBox="1"/>
          <p:nvPr/>
        </p:nvSpPr>
        <p:spPr>
          <a:xfrm>
            <a:off x="838200" y="3910421"/>
            <a:ext cx="16687800" cy="6085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Em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hãy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giới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thiệu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và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chia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sẻ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sản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phẩm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mình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tới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người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thân qua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các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câu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hỏi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sau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nhé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!</a:t>
            </a:r>
          </a:p>
          <a:p>
            <a:pPr marL="571500" indent="-571500">
              <a:lnSpc>
                <a:spcPts val="5981"/>
              </a:lnSpc>
              <a:buFontTx/>
              <a:buChar char="-"/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Nêu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cảm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nhận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về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bài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mình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 marL="571500" indent="-571500">
              <a:lnSpc>
                <a:spcPts val="5981"/>
              </a:lnSpc>
              <a:buFontTx/>
              <a:buChar char="-"/>
            </a:pP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sắc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trong tranh như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thế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 marL="571500" indent="-571500">
              <a:lnSpc>
                <a:spcPts val="5981"/>
              </a:lnSpc>
              <a:buFontTx/>
              <a:buChar char="-"/>
            </a:pPr>
            <a:r>
              <a:rPr lang="vi-VN" sz="4000" dirty="0">
                <a:solidFill>
                  <a:srgbClr val="002060"/>
                </a:solidFill>
                <a:latin typeface="Livvic Bold"/>
              </a:rPr>
              <a:t>Em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đã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sử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dụng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để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bình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hoa?</a:t>
            </a:r>
          </a:p>
          <a:p>
            <a:pPr marL="571500" indent="-571500">
              <a:lnSpc>
                <a:spcPts val="5981"/>
              </a:lnSpc>
              <a:buFontTx/>
              <a:buChar char="-"/>
            </a:pP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Có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thể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thay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đổi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thế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cho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bức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tranh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em sinh </a:t>
            </a:r>
            <a:r>
              <a:rPr lang="vi-VN" sz="4000" dirty="0" err="1">
                <a:solidFill>
                  <a:srgbClr val="002060"/>
                </a:solidFill>
                <a:latin typeface="Livvic Bold"/>
              </a:rPr>
              <a:t>động</a:t>
            </a:r>
            <a:r>
              <a:rPr lang="vi-VN" sz="4000" dirty="0">
                <a:solidFill>
                  <a:srgbClr val="002060"/>
                </a:solidFill>
                <a:latin typeface="Livvic Bold"/>
              </a:rPr>
              <a:t> hơn?</a:t>
            </a:r>
          </a:p>
          <a:p>
            <a:pPr marL="571500" indent="-571500">
              <a:lnSpc>
                <a:spcPts val="5981"/>
              </a:lnSpc>
              <a:buFontTx/>
              <a:buChar char="-"/>
            </a:pPr>
            <a:endParaRPr lang="vi-VN" sz="4000" dirty="0">
              <a:solidFill>
                <a:srgbClr val="002060"/>
              </a:solidFill>
              <a:latin typeface="Livvic Bold"/>
            </a:endParaRPr>
          </a:p>
          <a:p>
            <a:pPr marL="571500" indent="-571500">
              <a:lnSpc>
                <a:spcPts val="5981"/>
              </a:lnSpc>
              <a:buFontTx/>
              <a:buChar char="-"/>
            </a:pPr>
            <a:endParaRPr lang="en-US" sz="4000" dirty="0">
              <a:solidFill>
                <a:srgbClr val="002060"/>
              </a:solidFill>
              <a:latin typeface="Livv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06139088"/>
      </p:ext>
    </p:extLst>
  </p:cSld>
  <p:clrMapOvr>
    <a:masterClrMapping/>
  </p:clrMapOvr>
  <p:transition spd="slow" advTm="27966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đơn giản [TẢI MIỄN PHÍ]">
            <a:extLst>
              <a:ext uri="{FF2B5EF4-FFF2-40B4-BE49-F238E27FC236}">
                <a16:creationId xmlns:a16="http://schemas.microsoft.com/office/drawing/2014/main" id="{28411A17-38DA-4158-A62C-C4D16051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20" y="21388"/>
            <a:ext cx="18331448" cy="1026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FBFFD48-D48B-4491-B196-7D7652E11AA3}"/>
              </a:ext>
            </a:extLst>
          </p:cNvPr>
          <p:cNvSpPr txBox="1"/>
          <p:nvPr/>
        </p:nvSpPr>
        <p:spPr>
          <a:xfrm>
            <a:off x="4366443" y="266700"/>
            <a:ext cx="10187757" cy="1539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80"/>
              </a:lnSpc>
            </a:pPr>
            <a:r>
              <a:rPr lang="vi-VN" sz="6600" dirty="0">
                <a:solidFill>
                  <a:srgbClr val="FF0000"/>
                </a:solidFill>
                <a:latin typeface="Livvic Bold Bold"/>
              </a:rPr>
              <a:t>5. </a:t>
            </a:r>
            <a:r>
              <a:rPr lang="vi-VN" sz="6600" dirty="0" err="1">
                <a:solidFill>
                  <a:srgbClr val="FF0000"/>
                </a:solidFill>
                <a:latin typeface="Livvic Bold Bold"/>
              </a:rPr>
              <a:t>Vận</a:t>
            </a:r>
            <a:r>
              <a:rPr lang="vi-VN" sz="66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600" dirty="0" err="1">
                <a:solidFill>
                  <a:srgbClr val="FF0000"/>
                </a:solidFill>
                <a:latin typeface="Livvic Bold Bold"/>
              </a:rPr>
              <a:t>dụng</a:t>
            </a:r>
            <a:r>
              <a:rPr lang="vi-VN" sz="6600" dirty="0">
                <a:solidFill>
                  <a:srgbClr val="FF0000"/>
                </a:solidFill>
                <a:latin typeface="Livvic Bold Bold"/>
              </a:rPr>
              <a:t> – </a:t>
            </a:r>
            <a:r>
              <a:rPr lang="vi-VN" sz="6600" dirty="0" err="1">
                <a:solidFill>
                  <a:srgbClr val="FF0000"/>
                </a:solidFill>
                <a:latin typeface="Livvic Bold Bold"/>
              </a:rPr>
              <a:t>phát</a:t>
            </a:r>
            <a:r>
              <a:rPr lang="vi-VN" sz="66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600" dirty="0" err="1">
                <a:solidFill>
                  <a:srgbClr val="FF0000"/>
                </a:solidFill>
                <a:latin typeface="Livvic Bold Bold"/>
              </a:rPr>
              <a:t>triển</a:t>
            </a:r>
            <a:endParaRPr lang="en-US" sz="6600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3074" name="Picture 2" descr="xé giấy dán lọ hoa và quả - Bài vẽ của học sinh - Ngô Tiến Sỹ -">
            <a:extLst>
              <a:ext uri="{FF2B5EF4-FFF2-40B4-BE49-F238E27FC236}">
                <a16:creationId xmlns:a16="http://schemas.microsoft.com/office/drawing/2014/main" id="{F47BFE6E-ACA7-4A27-8064-2755BB07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2768"/>
            <a:ext cx="3899570" cy="5624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é dán Lọ hoa và quả - Bài vẽ của Học sinh - Trần Phương Nam - BLOG MỸ THUẬT">
            <a:extLst>
              <a:ext uri="{FF2B5EF4-FFF2-40B4-BE49-F238E27FC236}">
                <a16:creationId xmlns:a16="http://schemas.microsoft.com/office/drawing/2014/main" id="{F2429791-76D1-446E-8342-66829625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185" y="3467100"/>
            <a:ext cx="3655847" cy="5624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8 Tranh xé dán ý tưởng | mỹ thuật, nghệ thuật, hoa">
            <a:extLst>
              <a:ext uri="{FF2B5EF4-FFF2-40B4-BE49-F238E27FC236}">
                <a16:creationId xmlns:a16="http://schemas.microsoft.com/office/drawing/2014/main" id="{2392A6D8-205E-4781-BA0E-5E133A40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95" y="3480881"/>
            <a:ext cx="4218285" cy="5624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16340"/>
      </p:ext>
    </p:extLst>
  </p:cSld>
  <p:clrMapOvr>
    <a:masterClrMapping/>
  </p:clrMapOvr>
  <p:transition spd="slow" advTm="14986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dèle De Bordure Avec Des Enfants Qui Lisent Des Livres | Vecteur Gratuite">
            <a:extLst>
              <a:ext uri="{FF2B5EF4-FFF2-40B4-BE49-F238E27FC236}">
                <a16:creationId xmlns:a16="http://schemas.microsoft.com/office/drawing/2014/main" id="{2EAC78F7-EAB8-4C40-A4D1-3C4EF1CF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4746068B-398D-4DB8-9009-1AF0651090BB}"/>
              </a:ext>
            </a:extLst>
          </p:cNvPr>
          <p:cNvSpPr txBox="1"/>
          <p:nvPr/>
        </p:nvSpPr>
        <p:spPr>
          <a:xfrm>
            <a:off x="4809360" y="2705100"/>
            <a:ext cx="7940251" cy="10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en-US" sz="7051" dirty="0" err="1">
                <a:solidFill>
                  <a:srgbClr val="FF0000"/>
                </a:solidFill>
                <a:latin typeface="Livvic Bold Bold"/>
              </a:rPr>
              <a:t>Chuẩn</a:t>
            </a:r>
            <a:r>
              <a:rPr lang="en-US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7051" dirty="0" err="1">
                <a:solidFill>
                  <a:srgbClr val="FF0000"/>
                </a:solidFill>
                <a:latin typeface="Livvic Bold Bold"/>
              </a:rPr>
              <a:t>bị</a:t>
            </a:r>
            <a:r>
              <a:rPr lang="en-US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7051" dirty="0" err="1">
                <a:solidFill>
                  <a:srgbClr val="FF0000"/>
                </a:solidFill>
                <a:latin typeface="Livvic Bold Bold"/>
              </a:rPr>
              <a:t>đồ</a:t>
            </a:r>
            <a:r>
              <a:rPr lang="en-US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7051" dirty="0" err="1">
                <a:solidFill>
                  <a:srgbClr val="FF0000"/>
                </a:solidFill>
                <a:latin typeface="Livvic Bold Bold"/>
              </a:rPr>
              <a:t>dùng</a:t>
            </a:r>
            <a:endParaRPr lang="en-US" sz="7051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0159DEF-95BE-4B17-BBFF-B7A6B9CD31EB}"/>
              </a:ext>
            </a:extLst>
          </p:cNvPr>
          <p:cNvSpPr txBox="1"/>
          <p:nvPr/>
        </p:nvSpPr>
        <p:spPr>
          <a:xfrm>
            <a:off x="4816845" y="4322537"/>
            <a:ext cx="8594355" cy="149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Giấy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bút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chì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tẩy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các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dụng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cụ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học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tập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,...</a:t>
            </a:r>
            <a:endParaRPr lang="en-US" sz="4984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5" name="Mặt Cười 4">
            <a:extLst>
              <a:ext uri="{FF2B5EF4-FFF2-40B4-BE49-F238E27FC236}">
                <a16:creationId xmlns:a16="http://schemas.microsoft.com/office/drawing/2014/main" id="{55659F83-C17C-4024-A0BA-D008275E170A}"/>
              </a:ext>
            </a:extLst>
          </p:cNvPr>
          <p:cNvSpPr/>
          <p:nvPr/>
        </p:nvSpPr>
        <p:spPr>
          <a:xfrm>
            <a:off x="3826245" y="4457700"/>
            <a:ext cx="669555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3C3B1D-9A99-4990-83C2-C9CE25351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48238" y="9647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92"/>
    </mc:Choice>
    <mc:Fallback xmlns="">
      <p:transition advTm="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90394099-6F28-4BCD-86F7-CA789C93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8296467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D3DC175-39B7-4C09-8945-0A00CB041719}"/>
              </a:ext>
            </a:extLst>
          </p:cNvPr>
          <p:cNvSpPr txBox="1"/>
          <p:nvPr/>
        </p:nvSpPr>
        <p:spPr>
          <a:xfrm>
            <a:off x="5166149" y="2628900"/>
            <a:ext cx="7940251" cy="10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7051" dirty="0">
                <a:solidFill>
                  <a:srgbClr val="FF0000"/>
                </a:solidFill>
                <a:latin typeface="Livvic Bold Bold"/>
              </a:rPr>
              <a:t>Yêu </a:t>
            </a:r>
            <a:r>
              <a:rPr lang="vi-VN" sz="7051" dirty="0" err="1">
                <a:solidFill>
                  <a:srgbClr val="FF0000"/>
                </a:solidFill>
                <a:latin typeface="Livvic Bold Bold"/>
              </a:rPr>
              <a:t>cầu</a:t>
            </a:r>
            <a:r>
              <a:rPr lang="vi-VN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7051" dirty="0" err="1">
                <a:solidFill>
                  <a:srgbClr val="FF0000"/>
                </a:solidFill>
                <a:latin typeface="Livvic Bold Bold"/>
              </a:rPr>
              <a:t>cần</a:t>
            </a:r>
            <a:r>
              <a:rPr lang="vi-VN" sz="7051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7051" dirty="0" err="1">
                <a:solidFill>
                  <a:srgbClr val="FF0000"/>
                </a:solidFill>
                <a:latin typeface="Livvic Bold Bold"/>
              </a:rPr>
              <a:t>đạt</a:t>
            </a:r>
            <a:endParaRPr lang="en-US" sz="7051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07F0620-791C-4246-BAE3-EE2058480050}"/>
              </a:ext>
            </a:extLst>
          </p:cNvPr>
          <p:cNvSpPr txBox="1"/>
          <p:nvPr/>
        </p:nvSpPr>
        <p:spPr>
          <a:xfrm>
            <a:off x="3429001" y="3890669"/>
            <a:ext cx="11887200" cy="711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Nhận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biết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được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cách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tạo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từ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.</a:t>
            </a:r>
            <a:endParaRPr lang="en-US" sz="48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8" name="Mặt Cười 7">
            <a:extLst>
              <a:ext uri="{FF2B5EF4-FFF2-40B4-BE49-F238E27FC236}">
                <a16:creationId xmlns:a16="http://schemas.microsoft.com/office/drawing/2014/main" id="{7B6A3A70-85D0-48C0-9A3F-56603F0923D7}"/>
              </a:ext>
            </a:extLst>
          </p:cNvPr>
          <p:cNvSpPr/>
          <p:nvPr/>
        </p:nvSpPr>
        <p:spPr>
          <a:xfrm>
            <a:off x="2514600" y="3924300"/>
            <a:ext cx="669555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C6CB282-289D-4623-8691-DB629A0BBAFE}"/>
              </a:ext>
            </a:extLst>
          </p:cNvPr>
          <p:cNvSpPr txBox="1"/>
          <p:nvPr/>
        </p:nvSpPr>
        <p:spPr>
          <a:xfrm>
            <a:off x="3429000" y="5109869"/>
            <a:ext cx="11887200" cy="148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được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bức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tranh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tĩnh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hoa theo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cảm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nhận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.</a:t>
            </a:r>
            <a:endParaRPr lang="en-US" sz="48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10" name="Mặt Cười 9">
            <a:extLst>
              <a:ext uri="{FF2B5EF4-FFF2-40B4-BE49-F238E27FC236}">
                <a16:creationId xmlns:a16="http://schemas.microsoft.com/office/drawing/2014/main" id="{6E34C1FC-9446-4F5F-869D-C57D1B05BE62}"/>
              </a:ext>
            </a:extLst>
          </p:cNvPr>
          <p:cNvSpPr/>
          <p:nvPr/>
        </p:nvSpPr>
        <p:spPr>
          <a:xfrm>
            <a:off x="2514600" y="5295900"/>
            <a:ext cx="669555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A27B08A-C321-4243-BBB3-CA9AB544BC48}"/>
              </a:ext>
            </a:extLst>
          </p:cNvPr>
          <p:cNvSpPr txBox="1"/>
          <p:nvPr/>
        </p:nvSpPr>
        <p:spPr>
          <a:xfrm>
            <a:off x="3429001" y="7014869"/>
            <a:ext cx="11887200" cy="148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Biết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thêm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vẻ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đẹp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. Nêu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được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cảm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nhận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về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trong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bài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4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400" dirty="0">
                <a:solidFill>
                  <a:srgbClr val="002060"/>
                </a:solidFill>
                <a:latin typeface="Livvic Bold"/>
              </a:rPr>
              <a:t>.</a:t>
            </a:r>
            <a:endParaRPr lang="en-US" sz="44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12" name="Mặt Cười 11">
            <a:extLst>
              <a:ext uri="{FF2B5EF4-FFF2-40B4-BE49-F238E27FC236}">
                <a16:creationId xmlns:a16="http://schemas.microsoft.com/office/drawing/2014/main" id="{2E8C3266-9A9E-4B35-9CF9-910358869040}"/>
              </a:ext>
            </a:extLst>
          </p:cNvPr>
          <p:cNvSpPr/>
          <p:nvPr/>
        </p:nvSpPr>
        <p:spPr>
          <a:xfrm>
            <a:off x="2514600" y="7124700"/>
            <a:ext cx="669555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448"/>
    </mc:Choice>
    <mc:Fallback xmlns="">
      <p:transition advTm="174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2B289089-8264-4F0E-94C0-3E7AD8105559}"/>
              </a:ext>
            </a:extLst>
          </p:cNvPr>
          <p:cNvSpPr txBox="1"/>
          <p:nvPr/>
        </p:nvSpPr>
        <p:spPr>
          <a:xfrm>
            <a:off x="5943600" y="7200900"/>
            <a:ext cx="7922766" cy="2971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5981"/>
              </a:lnSpc>
              <a:buAutoNum type="arabicPeriod"/>
            </a:pPr>
            <a:r>
              <a:rPr lang="vi-VN" sz="2800" dirty="0">
                <a:solidFill>
                  <a:srgbClr val="002060"/>
                </a:solidFill>
                <a:latin typeface="Livvic Bold"/>
              </a:rPr>
              <a:t>Em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thích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bình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hoa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nhất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 marL="514350" indent="-514350">
              <a:lnSpc>
                <a:spcPts val="5981"/>
              </a:lnSpc>
              <a:buAutoNum type="arabicPeriod"/>
            </a:pP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và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sắc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của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hoa như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thế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 marL="514350" indent="-514350">
              <a:lnSpc>
                <a:spcPts val="5981"/>
              </a:lnSpc>
              <a:buAutoNum type="arabicPeriod"/>
            </a:pP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Mỗi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bình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hoa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gần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giống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gì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?</a:t>
            </a:r>
          </a:p>
          <a:p>
            <a:pPr marL="514350" indent="-514350">
              <a:lnSpc>
                <a:spcPts val="5981"/>
              </a:lnSpc>
              <a:buAutoNum type="arabicPeriod"/>
            </a:pPr>
            <a:r>
              <a:rPr lang="vi-VN" sz="2800" dirty="0">
                <a:solidFill>
                  <a:srgbClr val="002060"/>
                </a:solidFill>
                <a:latin typeface="Livvic Bold"/>
              </a:rPr>
              <a:t> Em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sẽ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dùng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nào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để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Livvic Bold"/>
              </a:rPr>
              <a:t>bình</a:t>
            </a:r>
            <a:r>
              <a:rPr lang="vi-VN" sz="2800" dirty="0">
                <a:solidFill>
                  <a:srgbClr val="002060"/>
                </a:solidFill>
                <a:latin typeface="Livvic Bold"/>
              </a:rPr>
              <a:t> hoa?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A0E1D6F-FC7B-41B8-8F7F-5CDCAAFFE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0" t="14443" r="56765" b="50001"/>
          <a:stretch/>
        </p:blipFill>
        <p:spPr>
          <a:xfrm>
            <a:off x="1417088" y="1562100"/>
            <a:ext cx="3667582" cy="52627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F492632-5427-4E32-ABF5-CE9E32915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4" t="48518" r="51977" b="13703"/>
          <a:stretch/>
        </p:blipFill>
        <p:spPr>
          <a:xfrm>
            <a:off x="7232635" y="1562100"/>
            <a:ext cx="3980727" cy="52627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CE84B31C-01C0-4D4E-B417-DB9B83200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13" t="17407" b="17407"/>
          <a:stretch/>
        </p:blipFill>
        <p:spPr>
          <a:xfrm>
            <a:off x="13269492" y="1569645"/>
            <a:ext cx="3494508" cy="5326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3D2E5C4E-F249-4631-B036-B798AB9DBA22}"/>
              </a:ext>
            </a:extLst>
          </p:cNvPr>
          <p:cNvSpPr txBox="1"/>
          <p:nvPr/>
        </p:nvSpPr>
        <p:spPr>
          <a:xfrm>
            <a:off x="381000" y="16383"/>
            <a:ext cx="8746556" cy="124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208" lvl="1">
              <a:lnSpc>
                <a:spcPts val="10173"/>
              </a:lnSpc>
            </a:pPr>
            <a:r>
              <a:rPr lang="en-US" sz="8000" b="1" dirty="0">
                <a:solidFill>
                  <a:srgbClr val="FF0000"/>
                </a:solidFill>
                <a:latin typeface="Livvic Bold" panose="020B0604020202020204" charset="0"/>
              </a:rPr>
              <a:t>1. </a:t>
            </a:r>
            <a:r>
              <a:rPr lang="en-US" sz="8000" b="1" dirty="0" err="1">
                <a:solidFill>
                  <a:srgbClr val="FF0000"/>
                </a:solidFill>
                <a:latin typeface="Livvic Bold" panose="020B0604020202020204" charset="0"/>
              </a:rPr>
              <a:t>Khám</a:t>
            </a:r>
            <a:r>
              <a:rPr lang="en-US" sz="8000" b="1" dirty="0">
                <a:solidFill>
                  <a:srgbClr val="FF0000"/>
                </a:solidFill>
                <a:latin typeface="Livvic Bold" panose="020B060402020202020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Livvic Bold" panose="020B060402020202020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Livvic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773"/>
    </mc:Choice>
    <mc:Fallback xmlns="">
      <p:transition advTm="37773"/>
    </mc:Fallback>
  </mc:AlternateContent>
  <p:extLst>
    <p:ext uri="{3A86A75C-4F4B-4683-9AE1-C65F6400EC91}">
      <p14:laserTraceLst xmlns:p14="http://schemas.microsoft.com/office/powerpoint/2010/main">
        <p14:tracePtLst>
          <p14:tracePt t="9633" x="6219825" y="10096500"/>
          <p14:tracePt t="9640" x="6181725" y="9980613"/>
          <p14:tracePt t="9648" x="6129338" y="9879013"/>
          <p14:tracePt t="9658" x="6078538" y="9790113"/>
          <p14:tracePt t="9664" x="6027738" y="9650413"/>
          <p14:tracePt t="9675" x="5964238" y="9521825"/>
          <p14:tracePt t="9680" x="5900738" y="9382125"/>
          <p14:tracePt t="9689" x="5824538" y="9267825"/>
          <p14:tracePt t="9694" x="5761038" y="9177338"/>
          <p14:tracePt t="9704" x="5695950" y="9075738"/>
          <p14:tracePt t="9710" x="5657850" y="8961438"/>
          <p14:tracePt t="9722" x="5607050" y="8834438"/>
          <p14:tracePt t="9726" x="5556250" y="8718550"/>
          <p14:tracePt t="9739" x="5518150" y="8655050"/>
          <p14:tracePt t="9742" x="5467350" y="8604250"/>
          <p14:tracePt t="9754" x="5416550" y="8540750"/>
          <p14:tracePt t="9758" x="5353050" y="8489950"/>
          <p14:tracePt t="9768" x="5276850" y="8426450"/>
          <p14:tracePt t="9774" x="5224463" y="8388350"/>
          <p14:tracePt t="9780" x="5160963" y="8323263"/>
          <p14:tracePt t="9789" x="5084763" y="8247063"/>
          <p14:tracePt t="9796" x="4995863" y="8170863"/>
          <p14:tracePt t="9805" x="4894263" y="8069263"/>
          <p14:tracePt t="9812" x="4805363" y="7967663"/>
          <p14:tracePt t="9822" x="4714875" y="7877175"/>
          <p14:tracePt t="9828" x="4613275" y="7788275"/>
          <p14:tracePt t="9838" x="4549775" y="7737475"/>
          <p14:tracePt t="9842" x="4498975" y="7712075"/>
          <p14:tracePt t="9853" x="4448175" y="7661275"/>
          <p14:tracePt t="9859" x="4397375" y="7623175"/>
          <p14:tracePt t="9868" x="4319588" y="7585075"/>
          <p14:tracePt t="9875" x="4243388" y="7521575"/>
          <p14:tracePt t="9883" x="4167188" y="7469188"/>
          <p14:tracePt t="9891" x="4090988" y="7431088"/>
          <p14:tracePt t="9898" x="4002088" y="7380288"/>
          <p14:tracePt t="9908" x="3925888" y="7342188"/>
          <p14:tracePt t="9914" x="3848100" y="7291388"/>
          <p14:tracePt t="9924" x="3759200" y="7265988"/>
          <p14:tracePt t="9928" x="3670300" y="7227888"/>
          <p14:tracePt t="9938" x="3568700" y="7202488"/>
          <p14:tracePt t="9944" x="3479800" y="7151688"/>
          <p14:tracePt t="9957" x="3389313" y="7126288"/>
          <p14:tracePt t="9960" x="3275013" y="7113588"/>
          <p14:tracePt t="9971" x="3173413" y="7088188"/>
          <p14:tracePt t="9978" x="3059113" y="7061200"/>
          <p14:tracePt t="9986" x="2968625" y="7035800"/>
          <p14:tracePt t="9993" x="2867025" y="6985000"/>
          <p14:tracePt t="9998" x="2778125" y="6946900"/>
          <p14:tracePt t="10008" x="2727325" y="6921500"/>
          <p14:tracePt t="10014" x="2676525" y="6896100"/>
          <p14:tracePt t="10024" x="2625725" y="6883400"/>
          <p14:tracePt t="10030" x="2587625" y="6870700"/>
          <p14:tracePt t="10039" x="2536825" y="6858000"/>
          <p14:tracePt t="10046" x="2509838" y="6858000"/>
          <p14:tracePt t="10056" x="2471738" y="6845300"/>
          <p14:tracePt t="10062" x="2433638" y="6819900"/>
          <p14:tracePt t="10071" x="2395538" y="6807200"/>
          <p14:tracePt t="10076" x="2370138" y="6794500"/>
          <p14:tracePt t="10086" x="2332038" y="6781800"/>
          <p14:tracePt t="10093" x="2306638" y="6769100"/>
          <p14:tracePt t="10103" x="2293938" y="6756400"/>
          <p14:tracePt t="10117" x="2268538" y="6743700"/>
          <p14:tracePt t="10125" x="2255838" y="6731000"/>
          <p14:tracePt t="10141" x="2230438" y="6705600"/>
          <p14:tracePt t="10148" x="2205038" y="6692900"/>
          <p14:tracePt t="10155" x="2192338" y="6680200"/>
          <p14:tracePt t="10162" x="2154238" y="6667500"/>
          <p14:tracePt t="10171" x="2116138" y="6654800"/>
          <p14:tracePt t="10188" x="2078038" y="6640513"/>
          <p14:tracePt t="10194" x="2065338" y="6627813"/>
          <p14:tracePt t="10204" x="2038350" y="6615113"/>
          <p14:tracePt t="10210" x="2012950" y="6602413"/>
          <p14:tracePt t="10221" x="2000250" y="6589713"/>
          <p14:tracePt t="10225" x="2000250" y="6577013"/>
          <p14:tracePt t="10233" x="1987550" y="6564313"/>
          <p14:tracePt t="10241" x="1962150" y="6564313"/>
          <p14:tracePt t="10248" x="1962150" y="6551613"/>
          <p14:tracePt t="10257" x="1949450" y="6538913"/>
          <p14:tracePt t="10289" x="1936750" y="6538913"/>
          <p14:tracePt t="10296" x="1936750" y="6526213"/>
          <p14:tracePt t="10304" x="1936750" y="6513513"/>
          <p14:tracePt t="10326" x="1924050" y="6500813"/>
          <p14:tracePt t="10342" x="1911350" y="6500813"/>
          <p14:tracePt t="10358" x="1911350" y="6488113"/>
          <p14:tracePt t="10369" x="1898650" y="6488113"/>
          <p14:tracePt t="10375" x="1898650" y="6475413"/>
          <p14:tracePt t="11145" x="1885950" y="6475413"/>
          <p14:tracePt t="11168" x="1924050" y="6437313"/>
          <p14:tracePt t="11176" x="1987550" y="6399213"/>
          <p14:tracePt t="11184" x="2078038" y="6348413"/>
          <p14:tracePt t="11193" x="2166938" y="6310313"/>
          <p14:tracePt t="11202" x="2281238" y="6272213"/>
          <p14:tracePt t="11208" x="2420938" y="6234113"/>
          <p14:tracePt t="11219" x="2562225" y="6221413"/>
          <p14:tracePt t="11223" x="2714625" y="6181725"/>
          <p14:tracePt t="11230" x="2867025" y="6143625"/>
          <p14:tracePt t="11239" x="3021013" y="6130925"/>
          <p14:tracePt t="11246" x="3148013" y="6118225"/>
          <p14:tracePt t="11256" x="3300413" y="6105525"/>
          <p14:tracePt t="11262" x="3492500" y="6105525"/>
          <p14:tracePt t="11273" x="3657600" y="6105525"/>
          <p14:tracePt t="11278" x="3835400" y="6143625"/>
          <p14:tracePt t="11288" x="4027488" y="6169025"/>
          <p14:tracePt t="11292" x="4217988" y="6207125"/>
          <p14:tracePt t="11306" x="4422775" y="6259513"/>
          <p14:tracePt t="11309" x="4613275" y="6297613"/>
          <p14:tracePt t="11320" x="4778375" y="6310313"/>
          <p14:tracePt t="11324" x="4932363" y="6335713"/>
          <p14:tracePt t="11337" x="5097463" y="6348413"/>
          <p14:tracePt t="11340" x="5289550" y="6348413"/>
          <p14:tracePt t="11349" x="5467350" y="6348413"/>
          <p14:tracePt t="11357" x="5607050" y="6348413"/>
          <p14:tracePt t="11364" x="5722938" y="6323013"/>
          <p14:tracePt t="11372" x="5811838" y="6310313"/>
          <p14:tracePt t="11378" x="5862638" y="6297613"/>
          <p14:tracePt t="11388" x="5913438" y="6284913"/>
          <p14:tracePt t="11394" x="5926138" y="6284913"/>
          <p14:tracePt t="11406" x="5951538" y="6284913"/>
          <p14:tracePt t="11410" x="5964238" y="6284913"/>
          <p14:tracePt t="11426" x="5976938" y="6284913"/>
          <p14:tracePt t="11437" x="6015038" y="6284913"/>
          <p14:tracePt t="11442" x="6040438" y="6272213"/>
          <p14:tracePt t="11449" x="6091238" y="6272213"/>
          <p14:tracePt t="11457" x="6142038" y="6272213"/>
          <p14:tracePt t="11465" x="6181725" y="6272213"/>
          <p14:tracePt t="11473" x="6207125" y="6284913"/>
          <p14:tracePt t="11480" x="6245225" y="6297613"/>
          <p14:tracePt t="11489" x="6283325" y="6310313"/>
          <p14:tracePt t="11496" x="6321425" y="6323013"/>
          <p14:tracePt t="11506" x="6334125" y="6323013"/>
          <p14:tracePt t="11512" x="6372225" y="6335713"/>
          <p14:tracePt t="11522" x="6410325" y="6348413"/>
          <p14:tracePt t="11526" x="6435725" y="6361113"/>
          <p14:tracePt t="11537" x="6473825" y="6373813"/>
          <p14:tracePt t="11542" x="6511925" y="6386513"/>
          <p14:tracePt t="11552" x="6562725" y="6386513"/>
          <p14:tracePt t="11558" x="6588125" y="6399213"/>
          <p14:tracePt t="11569" x="6626225" y="6411913"/>
          <p14:tracePt t="11574" x="6665913" y="6411913"/>
          <p14:tracePt t="11587" x="6691313" y="6411913"/>
          <p14:tracePt t="11590" x="6716713" y="6424613"/>
          <p14:tracePt t="11596" x="6754813" y="6437313"/>
          <p14:tracePt t="11606" x="6805613" y="6437313"/>
          <p14:tracePt t="11612" x="6856413" y="6450013"/>
          <p14:tracePt t="11622" x="6894513" y="6462713"/>
          <p14:tracePt t="11628" x="6970713" y="6475413"/>
          <p14:tracePt t="11639" x="7021513" y="6488113"/>
          <p14:tracePt t="11644" x="7059613" y="6500813"/>
          <p14:tracePt t="11655" x="7099300" y="6513513"/>
          <p14:tracePt t="11660" x="7150100" y="6526213"/>
          <p14:tracePt t="11668" x="7200900" y="6538913"/>
          <p14:tracePt t="11674" x="7239000" y="6551613"/>
          <p14:tracePt t="11685" x="7277100" y="6564313"/>
          <p14:tracePt t="11690" x="7289800" y="6577013"/>
          <p14:tracePt t="11701" x="7302500" y="6577013"/>
          <p14:tracePt t="11706" x="7315200" y="6577013"/>
          <p14:tracePt t="11730" x="7327900" y="6577013"/>
          <p14:tracePt t="11739" x="7353300" y="6577013"/>
          <p14:tracePt t="11746" x="7378700" y="6577013"/>
          <p14:tracePt t="11754" x="7416800" y="6577013"/>
          <p14:tracePt t="11760" x="7454900" y="6589713"/>
          <p14:tracePt t="11768" x="7480300" y="6589713"/>
          <p14:tracePt t="11776" x="7505700" y="6589713"/>
          <p14:tracePt t="11787" x="7518400" y="6589713"/>
          <p14:tracePt t="11981" x="7531100" y="6589713"/>
          <p14:tracePt t="12158" x="7570788" y="6589713"/>
          <p14:tracePt t="12168" x="7659688" y="6577013"/>
          <p14:tracePt t="12175" x="7748588" y="6564313"/>
          <p14:tracePt t="12185" x="7862888" y="6564313"/>
          <p14:tracePt t="12190" x="8016875" y="6551613"/>
          <p14:tracePt t="12201" x="8169275" y="6538913"/>
          <p14:tracePt t="12206" x="8296275" y="6513513"/>
          <p14:tracePt t="12212" x="8448675" y="6500813"/>
          <p14:tracePt t="12221" x="8589963" y="6488113"/>
          <p14:tracePt t="12228" x="8742363" y="6488113"/>
          <p14:tracePt t="12239" x="8869363" y="6488113"/>
          <p14:tracePt t="12244" x="9023350" y="6488113"/>
          <p14:tracePt t="12255" x="9150350" y="6462713"/>
          <p14:tracePt t="12260" x="9302750" y="6450013"/>
          <p14:tracePt t="12269" x="9431338" y="6437313"/>
          <p14:tracePt t="12276" x="9583738" y="6411913"/>
          <p14:tracePt t="12285" x="9710738" y="6411913"/>
          <p14:tracePt t="12290" x="9864725" y="6424613"/>
          <p14:tracePt t="12301" x="10017125" y="6437313"/>
          <p14:tracePt t="12306" x="10144125" y="6450013"/>
          <p14:tracePt t="12318" x="10271125" y="6475413"/>
          <p14:tracePt t="12322" x="10399713" y="6488113"/>
          <p14:tracePt t="12331" x="10514013" y="6500813"/>
          <p14:tracePt t="12339" x="10628313" y="6513513"/>
          <p14:tracePt t="12346" x="10756900" y="6538913"/>
          <p14:tracePt t="12355" x="10909300" y="6564313"/>
          <p14:tracePt t="12360" x="11049000" y="6589713"/>
          <p14:tracePt t="12369" x="11202988" y="6602413"/>
          <p14:tracePt t="12376" x="11355388" y="6602413"/>
          <p14:tracePt t="12385" x="11482388" y="6615113"/>
          <p14:tracePt t="12392" x="11571288" y="6615113"/>
          <p14:tracePt t="12400" x="11661775" y="6615113"/>
          <p14:tracePt t="12408" x="11750675" y="6615113"/>
          <p14:tracePt t="12419" x="11788775" y="6615113"/>
          <p14:tracePt t="12424" x="11839575" y="6615113"/>
          <p14:tracePt t="12436" x="11877675" y="6615113"/>
          <p14:tracePt t="12439" x="11903075" y="6615113"/>
          <p14:tracePt t="12446" x="11941175" y="6615113"/>
          <p14:tracePt t="12455" x="11979275" y="6615113"/>
          <p14:tracePt t="12462" x="12004675" y="6615113"/>
          <p14:tracePt t="12473" x="12042775" y="6615113"/>
          <p14:tracePt t="12478" x="12093575" y="6615113"/>
          <p14:tracePt t="12488" x="12120563" y="6615113"/>
          <p14:tracePt t="12494" x="12171363" y="6615113"/>
          <p14:tracePt t="12504" x="12222163" y="6615113"/>
          <p14:tracePt t="12510" x="12272963" y="6615113"/>
          <p14:tracePt t="12519" x="12311063" y="6615113"/>
          <p14:tracePt t="12524" x="12361863" y="6615113"/>
          <p14:tracePt t="12535" x="12412663" y="6627813"/>
          <p14:tracePt t="12540" x="12463463" y="6627813"/>
          <p14:tracePt t="12550" x="12501563" y="6627813"/>
          <p14:tracePt t="12556" x="12552363" y="6640513"/>
          <p14:tracePt t="12568" x="12604750" y="6654800"/>
          <p14:tracePt t="12573" x="12655550" y="6667500"/>
          <p14:tracePt t="12581" x="12706350" y="6680200"/>
          <p14:tracePt t="12588" x="12769850" y="6692900"/>
          <p14:tracePt t="12594" x="12820650" y="6705600"/>
          <p14:tracePt t="12604" x="12909550" y="6731000"/>
          <p14:tracePt t="12610" x="12985750" y="6756400"/>
          <p14:tracePt t="12619" x="13050838" y="6769100"/>
          <p14:tracePt t="12626" x="13127038" y="6781800"/>
          <p14:tracePt t="12636" x="13165138" y="6794500"/>
          <p14:tracePt t="12642" x="13228638" y="6819900"/>
          <p14:tracePt t="12651" x="13266738" y="6832600"/>
          <p14:tracePt t="12658" x="13342938" y="6845300"/>
          <p14:tracePt t="12668" x="13393738" y="6845300"/>
          <p14:tracePt t="12672" x="13431838" y="6858000"/>
          <p14:tracePt t="12682" x="13482638" y="6858000"/>
          <p14:tracePt t="12688" x="13535025" y="6858000"/>
          <p14:tracePt t="12697" x="13573125" y="6870700"/>
          <p14:tracePt t="12706" x="13585825" y="6870700"/>
          <p14:tracePt t="12712" x="13611225" y="6870700"/>
          <p14:tracePt t="12722" x="13623925" y="6870700"/>
          <p14:tracePt t="12738" x="13636625" y="6870700"/>
          <p14:tracePt t="12742" x="13649325" y="6870700"/>
          <p14:tracePt t="12758" x="13674725" y="6870700"/>
          <p14:tracePt t="12767" x="13700125" y="6870700"/>
          <p14:tracePt t="12774" x="13725525" y="6870700"/>
          <p14:tracePt t="12785" x="13750925" y="6870700"/>
          <p14:tracePt t="12790" x="13789025" y="6870700"/>
          <p14:tracePt t="12800" x="13801725" y="6870700"/>
          <p14:tracePt t="12807" x="13827125" y="6858000"/>
          <p14:tracePt t="12817" x="13852525" y="6858000"/>
          <p14:tracePt t="12821" x="13865225" y="6845300"/>
          <p14:tracePt t="12828" x="13877925" y="6845300"/>
          <p14:tracePt t="12837" x="13890625" y="6845300"/>
          <p14:tracePt t="12844" x="13903325" y="6845300"/>
          <p14:tracePt t="12855" x="13916025" y="6845300"/>
          <p14:tracePt t="12860" x="13928725" y="6845300"/>
          <p14:tracePt t="12876" x="13941425" y="6845300"/>
          <p14:tracePt t="12887" x="13955713" y="6832600"/>
          <p14:tracePt t="12901" x="13968413" y="6832600"/>
          <p14:tracePt t="12906" x="13981113" y="6832600"/>
          <p14:tracePt t="12922" x="13993813" y="6832600"/>
          <p14:tracePt t="14270" x="13981113" y="6845300"/>
          <p14:tracePt t="14278" x="13968413" y="6845300"/>
          <p14:tracePt t="14287" x="13955713" y="6858000"/>
          <p14:tracePt t="14294" x="13916025" y="6870700"/>
          <p14:tracePt t="14304" x="13903325" y="6896100"/>
          <p14:tracePt t="14310" x="13903325" y="6908800"/>
          <p14:tracePt t="14319" x="13890625" y="6908800"/>
          <p14:tracePt t="14326" x="13877925" y="6921500"/>
          <p14:tracePt t="14336" x="13865225" y="6934200"/>
          <p14:tracePt t="14352" x="13852525" y="6934200"/>
          <p14:tracePt t="14356" x="13852525" y="6946900"/>
          <p14:tracePt t="14367" x="13839825" y="6946900"/>
          <p14:tracePt t="14373" x="13839825" y="6959600"/>
          <p14:tracePt t="14384" x="13827125" y="6959600"/>
          <p14:tracePt t="14388" x="13814425" y="6959600"/>
          <p14:tracePt t="14399" x="13801725" y="6972300"/>
          <p14:tracePt t="14413" x="13801725" y="6985000"/>
          <p14:tracePt t="14421" x="13789025" y="6997700"/>
          <p14:tracePt t="14426" x="13776325" y="6997700"/>
          <p14:tracePt t="14436" x="13776325" y="7010400"/>
          <p14:tracePt t="14442" x="13763625" y="7010400"/>
          <p14:tracePt t="14452" x="13750925" y="7023100"/>
          <p14:tracePt t="14458" x="13738225" y="7023100"/>
          <p14:tracePt t="14474" x="13725525" y="7035800"/>
          <p14:tracePt t="14484" x="13725525" y="7048500"/>
          <p14:tracePt t="14490" x="13712825" y="7061200"/>
          <p14:tracePt t="14515" x="13700125" y="7061200"/>
          <p14:tracePt t="14521" x="13700125" y="7075488"/>
          <p14:tracePt t="15176" x="13687425" y="7088188"/>
          <p14:tracePt t="15185" x="13662025" y="7100888"/>
          <p14:tracePt t="15190" x="13636625" y="7100888"/>
          <p14:tracePt t="15198" x="13598525" y="7113588"/>
          <p14:tracePt t="15206" x="13573125" y="7126288"/>
          <p14:tracePt t="15217" x="13547725" y="7138988"/>
          <p14:tracePt t="15222" x="13509625" y="7164388"/>
          <p14:tracePt t="15237" x="13469938" y="7189788"/>
          <p14:tracePt t="15238" x="13431838" y="7202488"/>
          <p14:tracePt t="15249" x="13406438" y="7227888"/>
          <p14:tracePt t="15254" x="13368338" y="7240588"/>
          <p14:tracePt t="15262" x="13355638" y="7240588"/>
          <p14:tracePt t="15269" x="13330238" y="7253288"/>
          <p14:tracePt t="15276" x="13304838" y="7265988"/>
          <p14:tracePt t="15285" x="13266738" y="7291388"/>
          <p14:tracePt t="15292" x="13241338" y="7304088"/>
          <p14:tracePt t="15302" x="13203238" y="7316788"/>
          <p14:tracePt t="15308" x="13177838" y="7316788"/>
          <p14:tracePt t="15318" x="13152438" y="7329488"/>
          <p14:tracePt t="15325" x="13127038" y="7342188"/>
          <p14:tracePt t="15334" x="13101638" y="7354888"/>
          <p14:tracePt t="15340" x="13063538" y="7392988"/>
          <p14:tracePt t="15349" x="13023850" y="7405688"/>
          <p14:tracePt t="15354" x="13011150" y="7418388"/>
          <p14:tracePt t="15366" x="12973050" y="7443788"/>
          <p14:tracePt t="15370" x="12960350" y="7443788"/>
          <p14:tracePt t="15381" x="12934950" y="7456488"/>
          <p14:tracePt t="15386" x="12909550" y="7481888"/>
          <p14:tracePt t="15395" x="12871450" y="7508875"/>
          <p14:tracePt t="15403" x="12833350" y="7534275"/>
          <p14:tracePt t="15410" x="12795250" y="7572375"/>
          <p14:tracePt t="15420" x="12769850" y="7585075"/>
          <p14:tracePt t="15424" x="12731750" y="7623175"/>
          <p14:tracePt t="15436" x="12693650" y="7661275"/>
          <p14:tracePt t="15440" x="12655550" y="7699375"/>
          <p14:tracePt t="15449" x="12617450" y="7737475"/>
          <p14:tracePt t="15456" x="12579350" y="7762875"/>
          <p14:tracePt t="15469" x="12539663" y="7800975"/>
          <p14:tracePt t="15473" x="12526963" y="7813675"/>
          <p14:tracePt t="15482" x="12488863" y="7813675"/>
          <p14:tracePt t="15488" x="12450763" y="7839075"/>
          <p14:tracePt t="15495" x="12425363" y="7851775"/>
          <p14:tracePt t="15503" x="12399963" y="7864475"/>
          <p14:tracePt t="15510" x="12361863" y="7889875"/>
          <p14:tracePt t="15519" x="12311063" y="7927975"/>
          <p14:tracePt t="15526" x="12247563" y="7967663"/>
          <p14:tracePt t="15535" x="12196763" y="8018463"/>
          <p14:tracePt t="15542" x="12145963" y="8056563"/>
          <p14:tracePt t="15552" x="12080875" y="8094663"/>
          <p14:tracePt t="15558" x="12030075" y="8170863"/>
          <p14:tracePt t="15565" x="11928475" y="8234363"/>
          <p14:tracePt t="15572" x="11864975" y="8297863"/>
          <p14:tracePt t="15582" x="11801475" y="8335963"/>
          <p14:tracePt t="15588" x="11737975" y="8375650"/>
          <p14:tracePt t="15599" x="11699875" y="8413750"/>
          <p14:tracePt t="15604" x="11661775" y="8477250"/>
          <p14:tracePt t="15615" x="11609388" y="8528050"/>
          <p14:tracePt t="15620" x="11545888" y="8591550"/>
          <p14:tracePt t="15632" x="11495088" y="8629650"/>
          <p14:tracePt t="15637" x="11456988" y="8655050"/>
          <p14:tracePt t="15642" x="11406188" y="8705850"/>
          <p14:tracePt t="15653" x="11368088" y="8743950"/>
          <p14:tracePt t="15658" x="11304588" y="8796338"/>
          <p14:tracePt t="15668" x="11266488" y="8872538"/>
          <p14:tracePt t="15674" x="11202988" y="8974138"/>
          <p14:tracePt t="15684" x="11150600" y="9063038"/>
          <p14:tracePt t="15690" x="11125200" y="9202738"/>
          <p14:tracePt t="15702" x="11087100" y="9331325"/>
          <p14:tracePt t="15706" x="11061700" y="9420225"/>
          <p14:tracePt t="15717" x="11010900" y="9534525"/>
          <p14:tracePt t="15720" x="10972800" y="9623425"/>
          <p14:tracePt t="15732" x="10947400" y="9701213"/>
          <p14:tracePt t="15736" x="10909300" y="9752013"/>
          <p14:tracePt t="15751" x="10883900" y="9802813"/>
          <p14:tracePt t="15753" x="10833100" y="9879013"/>
          <p14:tracePt t="15760" x="10795000" y="9955213"/>
          <p14:tracePt t="15769" x="10769600" y="10006013"/>
          <p14:tracePt t="15776" x="10717213" y="10083800"/>
          <p14:tracePt t="15785" x="10679113" y="10134600"/>
          <p14:tracePt t="15790" x="10628313" y="10210800"/>
          <p14:tracePt t="15798" x="10602913" y="10261600"/>
          <p14:tracePt t="17125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">
            <a:extLst>
              <a:ext uri="{FF2B5EF4-FFF2-40B4-BE49-F238E27FC236}">
                <a16:creationId xmlns:a16="http://schemas.microsoft.com/office/drawing/2014/main" id="{102EE3B5-42E6-4D5D-B002-C87021A0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0"/>
            <a:ext cx="1826692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44E67CF-4310-4F95-8D97-DFD73C00EBF0}"/>
              </a:ext>
            </a:extLst>
          </p:cNvPr>
          <p:cNvSpPr txBox="1"/>
          <p:nvPr/>
        </p:nvSpPr>
        <p:spPr>
          <a:xfrm>
            <a:off x="457200" y="18645"/>
            <a:ext cx="12496800" cy="98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vi-VN" sz="6000" dirty="0">
                <a:solidFill>
                  <a:srgbClr val="FF0000"/>
                </a:solidFill>
                <a:latin typeface="Livvic Bold Bold"/>
              </a:rPr>
              <a:t>2.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Kiến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tạo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kiến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thức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–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kĩ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năng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66A6804-F832-4DB2-A3D6-20DC7AA7B9BB}"/>
              </a:ext>
            </a:extLst>
          </p:cNvPr>
          <p:cNvSpPr txBox="1"/>
          <p:nvPr/>
        </p:nvSpPr>
        <p:spPr>
          <a:xfrm>
            <a:off x="9482667" y="2098907"/>
            <a:ext cx="8077200" cy="687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3600" dirty="0">
                <a:solidFill>
                  <a:srgbClr val="002060"/>
                </a:solidFill>
                <a:latin typeface="Livvic Bold"/>
              </a:rPr>
              <a:t>1.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Lựa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chọn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và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đặt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lên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giấy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.</a:t>
            </a:r>
            <a:endParaRPr lang="en-US" sz="3600" dirty="0">
              <a:solidFill>
                <a:srgbClr val="002060"/>
              </a:solidFill>
              <a:latin typeface="Livvic Bold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02064126-1E8E-4AD8-919C-1904F74622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3" t="21852" r="7486" b="51481"/>
          <a:stretch/>
        </p:blipFill>
        <p:spPr>
          <a:xfrm>
            <a:off x="747555" y="1324616"/>
            <a:ext cx="6948645" cy="259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A7552D3-87EF-4E11-B0F6-D2CA2A0B13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4" t="52222" r="7486" b="22593"/>
          <a:stretch/>
        </p:blipFill>
        <p:spPr>
          <a:xfrm>
            <a:off x="713688" y="4378995"/>
            <a:ext cx="6948645" cy="257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7EFF3386-E5CF-478A-96C1-FACE45C1A2DB}"/>
              </a:ext>
            </a:extLst>
          </p:cNvPr>
          <p:cNvGrpSpPr/>
          <p:nvPr/>
        </p:nvGrpSpPr>
        <p:grpSpPr>
          <a:xfrm>
            <a:off x="600199" y="7259814"/>
            <a:ext cx="7008632" cy="2243812"/>
            <a:chOff x="-150632" y="7471688"/>
            <a:chExt cx="7494682" cy="2839754"/>
          </a:xfrm>
          <a:solidFill>
            <a:schemeClr val="tx1"/>
          </a:solidFill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9593997-E54D-4E2B-B77F-515D42515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430" t="7778" r="51978" b="55185"/>
            <a:stretch/>
          </p:blipFill>
          <p:spPr>
            <a:xfrm>
              <a:off x="3159111" y="7471688"/>
              <a:ext cx="2107061" cy="28397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251AF598-5D82-404A-98DA-8F0AE827E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0000" t="7778" r="15396" b="55926"/>
            <a:stretch/>
          </p:blipFill>
          <p:spPr>
            <a:xfrm>
              <a:off x="5236989" y="7471688"/>
              <a:ext cx="2107061" cy="28112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751D1A8E-3DFC-4D1E-87F5-ADE74152E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282" t="51481" r="18254" b="12222"/>
            <a:stretch/>
          </p:blipFill>
          <p:spPr>
            <a:xfrm>
              <a:off x="-150632" y="7471688"/>
              <a:ext cx="3309743" cy="28397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933F6BA4-1FA8-429B-9B61-0492B4E19C30}"/>
              </a:ext>
            </a:extLst>
          </p:cNvPr>
          <p:cNvSpPr/>
          <p:nvPr/>
        </p:nvSpPr>
        <p:spPr>
          <a:xfrm>
            <a:off x="8339667" y="2380845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41CF95F1-0AA1-49E2-BAA0-7B97899DA205}"/>
              </a:ext>
            </a:extLst>
          </p:cNvPr>
          <p:cNvSpPr txBox="1"/>
          <p:nvPr/>
        </p:nvSpPr>
        <p:spPr>
          <a:xfrm>
            <a:off x="9448799" y="5274813"/>
            <a:ext cx="8424333" cy="1456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3600" dirty="0">
                <a:solidFill>
                  <a:srgbClr val="002060"/>
                </a:solidFill>
                <a:latin typeface="Livvic Bold"/>
              </a:rPr>
              <a:t>2.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viền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nét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theo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để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bình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rồi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hoa .</a:t>
            </a:r>
            <a:endParaRPr lang="en-US" sz="36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943A1F54-CED6-4948-93DA-34553A094628}"/>
              </a:ext>
            </a:extLst>
          </p:cNvPr>
          <p:cNvSpPr/>
          <p:nvPr/>
        </p:nvSpPr>
        <p:spPr>
          <a:xfrm>
            <a:off x="8305800" y="5556751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CDE0BDFA-EFE9-4761-B33A-DFA2DCFA829F}"/>
              </a:ext>
            </a:extLst>
          </p:cNvPr>
          <p:cNvSpPr txBox="1"/>
          <p:nvPr/>
        </p:nvSpPr>
        <p:spPr>
          <a:xfrm>
            <a:off x="9482667" y="7953826"/>
            <a:ext cx="8424333" cy="687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3600" dirty="0">
                <a:solidFill>
                  <a:srgbClr val="002060"/>
                </a:solidFill>
                <a:latin typeface="Livvic Bold"/>
              </a:rPr>
              <a:t>3.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theo ý </a:t>
            </a:r>
            <a:r>
              <a:rPr lang="vi-VN" sz="3600" dirty="0" err="1">
                <a:solidFill>
                  <a:srgbClr val="002060"/>
                </a:solidFill>
                <a:latin typeface="Livvic Bold"/>
              </a:rPr>
              <a:t>thích</a:t>
            </a:r>
            <a:r>
              <a:rPr lang="vi-VN" sz="3600" dirty="0">
                <a:solidFill>
                  <a:srgbClr val="002060"/>
                </a:solidFill>
                <a:latin typeface="Livvic Bold"/>
              </a:rPr>
              <a:t> .</a:t>
            </a:r>
            <a:endParaRPr lang="en-US" sz="3600" dirty="0">
              <a:solidFill>
                <a:srgbClr val="002060"/>
              </a:solidFill>
              <a:latin typeface="Livvic Bold"/>
            </a:endParaRPr>
          </a:p>
        </p:txBody>
      </p:sp>
      <p:sp>
        <p:nvSpPr>
          <p:cNvPr id="20" name="Mũi tên: Phải 19">
            <a:extLst>
              <a:ext uri="{FF2B5EF4-FFF2-40B4-BE49-F238E27FC236}">
                <a16:creationId xmlns:a16="http://schemas.microsoft.com/office/drawing/2014/main" id="{A1268583-14FD-49E6-9294-912B15F79C8F}"/>
              </a:ext>
            </a:extLst>
          </p:cNvPr>
          <p:cNvSpPr/>
          <p:nvPr/>
        </p:nvSpPr>
        <p:spPr>
          <a:xfrm>
            <a:off x="8339668" y="8063909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4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04"/>
    </mc:Choice>
    <mc:Fallback xmlns="">
      <p:transition spd="slow" advTm="95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  <p:bldP spid="18" grpId="0" animBg="1"/>
      <p:bldP spid="19" grpId="0"/>
      <p:bldP spid="20" grpId="0" animBg="1"/>
    </p:bldLst>
  </p:timing>
  <p:extLst>
    <p:ext uri="{3A86A75C-4F4B-4683-9AE1-C65F6400EC91}">
      <p14:laserTraceLst xmlns:p14="http://schemas.microsoft.com/office/powerpoint/2010/main">
        <p14:tracePtLst>
          <p14:tracePt t="55009" x="5676900" y="9305925"/>
          <p14:tracePt t="55057" x="4435475" y="10069513"/>
          <p14:tracePt t="55067" x="4359275" y="9879013"/>
          <p14:tracePt t="55072" x="4243388" y="9623425"/>
          <p14:tracePt t="55079" x="4103688" y="9293225"/>
          <p14:tracePt t="55088" x="3963988" y="8974138"/>
          <p14:tracePt t="55094" x="3860800" y="8655050"/>
          <p14:tracePt t="55104" x="3746500" y="8388350"/>
          <p14:tracePt t="55110" x="3606800" y="8069263"/>
          <p14:tracePt t="55119" x="3517900" y="7864475"/>
          <p14:tracePt t="55126" x="3427413" y="7635875"/>
          <p14:tracePt t="55134" x="3325813" y="7253288"/>
          <p14:tracePt t="55142" x="3224213" y="6781800"/>
          <p14:tracePt t="55150" x="3148013" y="6373813"/>
          <p14:tracePt t="55156" x="3109913" y="6003925"/>
          <p14:tracePt t="55168" x="3084513" y="5761038"/>
          <p14:tracePt t="55173" x="3033713" y="5608638"/>
          <p14:tracePt t="55183" x="2982913" y="5481638"/>
          <p14:tracePt t="55189" x="2930525" y="5327650"/>
          <p14:tracePt t="55200" x="2892425" y="5213350"/>
          <p14:tracePt t="55205" x="2854325" y="5124450"/>
          <p14:tracePt t="55213" x="2841625" y="5035550"/>
          <p14:tracePt t="55221" x="2828925" y="4984750"/>
          <p14:tracePt t="55226" x="2816225" y="4946650"/>
          <p14:tracePt t="55235" x="2816225" y="4906963"/>
          <p14:tracePt t="55242" x="2816225" y="4894263"/>
          <p14:tracePt t="55250" x="2803525" y="4843463"/>
          <p14:tracePt t="55258" x="2790825" y="4792663"/>
          <p14:tracePt t="55268" x="2765425" y="4741863"/>
          <p14:tracePt t="55274" x="2752725" y="4691063"/>
          <p14:tracePt t="55283" x="2727325" y="4614863"/>
          <p14:tracePt t="55290" x="2676525" y="4551363"/>
          <p14:tracePt t="55300" x="2638425" y="4486275"/>
          <p14:tracePt t="55305" x="2587625" y="4435475"/>
          <p14:tracePt t="55313" x="2524125" y="4359275"/>
          <p14:tracePt t="55321" x="2471738" y="4283075"/>
          <p14:tracePt t="55328" x="2433638" y="4206875"/>
          <p14:tracePt t="55337" x="2382838" y="4092575"/>
          <p14:tracePt t="55344" x="2332038" y="3976688"/>
          <p14:tracePt t="55354" x="2319338" y="3824288"/>
          <p14:tracePt t="55360" x="2268538" y="3735388"/>
          <p14:tracePt t="55371" x="2243138" y="3646488"/>
          <p14:tracePt t="55374" x="2205038" y="3530600"/>
          <p14:tracePt t="55385" x="2154238" y="3403600"/>
          <p14:tracePt t="55390" x="2141538" y="3302000"/>
          <p14:tracePt t="55400" x="2116138" y="3211513"/>
          <p14:tracePt t="55406" x="2090738" y="3148013"/>
          <p14:tracePt t="55417" x="2051050" y="3097213"/>
          <p14:tracePt t="55422" x="2038350" y="3059113"/>
          <p14:tracePt t="55435" x="2012950" y="3021013"/>
          <p14:tracePt t="55438" x="2000250" y="2995613"/>
          <p14:tracePt t="55450" x="1987550" y="2970213"/>
          <p14:tracePt t="55454" x="1974850" y="2957513"/>
          <p14:tracePt t="55460" x="1962150" y="2919413"/>
          <p14:tracePt t="55470" x="1949450" y="2881313"/>
          <p14:tracePt t="55476" x="1936750" y="2830513"/>
          <p14:tracePt t="55485" x="1924050" y="2792413"/>
          <p14:tracePt t="55492" x="1911350" y="2740025"/>
          <p14:tracePt t="55501" x="1898650" y="2689225"/>
          <p14:tracePt t="55508" x="1898650" y="2638425"/>
          <p14:tracePt t="55518" x="1898650" y="2587625"/>
          <p14:tracePt t="55524" x="1873250" y="2524125"/>
          <p14:tracePt t="55535" x="1873250" y="2473325"/>
          <p14:tracePt t="55539" x="1847850" y="2384425"/>
          <p14:tracePt t="55549" x="1835150" y="2293938"/>
          <p14:tracePt t="55554" x="1809750" y="2205038"/>
          <p14:tracePt t="55563" x="1758950" y="2116138"/>
          <p14:tracePt t="55571" x="1746250" y="2065338"/>
          <p14:tracePt t="55579" x="1746250" y="2052638"/>
          <p14:tracePt t="55587" x="1746250" y="2039938"/>
          <p14:tracePt t="55608" x="1733550" y="2039938"/>
          <p14:tracePt t="55649" x="1733550" y="2027238"/>
          <p14:tracePt t="55664" x="1746250" y="2001838"/>
          <p14:tracePt t="55672" x="1771650" y="2001838"/>
          <p14:tracePt t="55679" x="1797050" y="1989138"/>
          <p14:tracePt t="55688" x="1835150" y="1976438"/>
          <p14:tracePt t="55694" x="1898650" y="1963738"/>
          <p14:tracePt t="55704" x="1949450" y="1951038"/>
          <p14:tracePt t="55710" x="2012950" y="1951038"/>
          <p14:tracePt t="55720" x="2065338" y="1951038"/>
          <p14:tracePt t="55726" x="2141538" y="1951038"/>
          <p14:tracePt t="55736" x="2217738" y="1951038"/>
          <p14:tracePt t="55742" x="2281238" y="1963738"/>
          <p14:tracePt t="55752" x="2357438" y="1976438"/>
          <p14:tracePt t="55756" x="2420938" y="2001838"/>
          <p14:tracePt t="55766" x="2497138" y="2027238"/>
          <p14:tracePt t="55772" x="2549525" y="2078038"/>
          <p14:tracePt t="55782" x="2587625" y="2103438"/>
          <p14:tracePt t="55788" x="2613025" y="2116138"/>
          <p14:tracePt t="55799" x="2625725" y="2154238"/>
          <p14:tracePt t="55804" x="2651125" y="2205038"/>
          <p14:tracePt t="55813" x="2663825" y="2243138"/>
          <p14:tracePt t="55821" x="2676525" y="2293938"/>
          <p14:tracePt t="55829" x="2689225" y="2344738"/>
          <p14:tracePt t="55835" x="2701925" y="2384425"/>
          <p14:tracePt t="55842" x="2714625" y="2435225"/>
          <p14:tracePt t="55851" x="2714625" y="2486025"/>
          <p14:tracePt t="55858" x="2714625" y="2536825"/>
          <p14:tracePt t="55868" x="2714625" y="2574925"/>
          <p14:tracePt t="55874" x="2714625" y="2613025"/>
          <p14:tracePt t="55885" x="2701925" y="2651125"/>
          <p14:tracePt t="55890" x="2676525" y="2689225"/>
          <p14:tracePt t="55900" x="2651125" y="2727325"/>
          <p14:tracePt t="55906" x="2625725" y="2752725"/>
          <p14:tracePt t="55918" x="2587625" y="2765425"/>
          <p14:tracePt t="55921" x="2562225" y="2805113"/>
          <p14:tracePt t="55929" x="2536825" y="2817813"/>
          <p14:tracePt t="55937" x="2509838" y="2830513"/>
          <p14:tracePt t="55944" x="2484438" y="2843213"/>
          <p14:tracePt t="55953" x="2471738" y="2855913"/>
          <p14:tracePt t="55960" x="2446338" y="2855913"/>
          <p14:tracePt t="55971" x="2433638" y="2855913"/>
          <p14:tracePt t="55976" x="2420938" y="2855913"/>
          <p14:tracePt t="55983" x="2382838" y="2855913"/>
          <p14:tracePt t="55990" x="2344738" y="2855913"/>
          <p14:tracePt t="56000" x="2293938" y="2855913"/>
          <p14:tracePt t="56006" x="2243138" y="2855913"/>
          <p14:tracePt t="56016" x="2192338" y="2855913"/>
          <p14:tracePt t="56022" x="2154238" y="2843213"/>
          <p14:tracePt t="56033" x="2128838" y="2830513"/>
          <p14:tracePt t="56038" x="2090738" y="2792413"/>
          <p14:tracePt t="56054" x="2038350" y="2701925"/>
          <p14:tracePt t="56060" x="2012950" y="2651125"/>
          <p14:tracePt t="56070" x="2000250" y="2613025"/>
          <p14:tracePt t="56076" x="1987550" y="2562225"/>
          <p14:tracePt t="56086" x="1987550" y="2536825"/>
          <p14:tracePt t="56092" x="1974850" y="2498725"/>
          <p14:tracePt t="56102" x="1974850" y="2473325"/>
          <p14:tracePt t="56108" x="1974850" y="2447925"/>
          <p14:tracePt t="56118" x="1974850" y="2422525"/>
          <p14:tracePt t="56124" x="1974850" y="2409825"/>
          <p14:tracePt t="56134" x="1974850" y="2397125"/>
          <p14:tracePt t="56138" x="1974850" y="2384425"/>
          <p14:tracePt t="56150" x="1974850" y="2371725"/>
          <p14:tracePt t="56165" x="1974850" y="2359025"/>
          <p14:tracePt t="56170" x="1974850" y="2344738"/>
          <p14:tracePt t="56179" x="1987550" y="2344738"/>
          <p14:tracePt t="56264" x="2000250" y="2344738"/>
          <p14:tracePt t="56272" x="2025650" y="2344738"/>
          <p14:tracePt t="56280" x="2051050" y="2384425"/>
          <p14:tracePt t="56288" x="2090738" y="2422525"/>
          <p14:tracePt t="56295" x="2128838" y="2460625"/>
          <p14:tracePt t="56303" x="2166938" y="2511425"/>
          <p14:tracePt t="56310" x="2217738" y="2562225"/>
          <p14:tracePt t="56320" x="2255838" y="2625725"/>
          <p14:tracePt t="56326" x="2306638" y="2676525"/>
          <p14:tracePt t="56337" x="2370138" y="2740025"/>
          <p14:tracePt t="56342" x="2408238" y="2792413"/>
          <p14:tracePt t="56351" x="2446338" y="2830513"/>
          <p14:tracePt t="56358" x="2484438" y="2868613"/>
          <p14:tracePt t="56365" x="2524125" y="2906713"/>
          <p14:tracePt t="56372" x="2562225" y="2944813"/>
          <p14:tracePt t="56383" x="2600325" y="2982913"/>
          <p14:tracePt t="56388" x="2638425" y="2995613"/>
          <p14:tracePt t="56400" x="2663825" y="3033713"/>
          <p14:tracePt t="56404" x="2701925" y="3059113"/>
          <p14:tracePt t="56415" x="2740025" y="3084513"/>
          <p14:tracePt t="56420" x="2778125" y="3122613"/>
          <p14:tracePt t="56433" x="2816225" y="3160713"/>
          <p14:tracePt t="56436" x="2867025" y="3198813"/>
          <p14:tracePt t="56442" x="2917825" y="3225800"/>
          <p14:tracePt t="56451" x="2995613" y="3251200"/>
          <p14:tracePt t="56458" x="3046413" y="3302000"/>
          <p14:tracePt t="56467" x="3135313" y="3327400"/>
          <p14:tracePt t="56474" x="3236913" y="3378200"/>
          <p14:tracePt t="56483" x="3338513" y="3390900"/>
          <p14:tracePt t="56490" x="3441700" y="3441700"/>
          <p14:tracePt t="56500" x="3556000" y="3467100"/>
          <p14:tracePt t="56506" x="3657600" y="3505200"/>
          <p14:tracePt t="56515" x="3771900" y="3530600"/>
          <p14:tracePt t="56520" x="3860800" y="3543300"/>
          <p14:tracePt t="56534" x="3951288" y="3568700"/>
          <p14:tracePt t="56537" x="4040188" y="3581400"/>
          <p14:tracePt t="56544" x="4116388" y="3594100"/>
          <p14:tracePt t="56553" x="4179888" y="3606800"/>
          <p14:tracePt t="56560" x="4230688" y="3606800"/>
          <p14:tracePt t="56569" x="4281488" y="3606800"/>
          <p14:tracePt t="56576" x="4306888" y="3606800"/>
          <p14:tracePt t="56586" x="4346575" y="3606800"/>
          <p14:tracePt t="56592" x="4359275" y="3594100"/>
          <p14:tracePt t="56601" x="4359275" y="3581400"/>
          <p14:tracePt t="56606" x="4371975" y="3568700"/>
          <p14:tracePt t="56618" x="4384675" y="3543300"/>
          <p14:tracePt t="56622" x="4397375" y="3517900"/>
          <p14:tracePt t="56633" x="4410075" y="3479800"/>
          <p14:tracePt t="56638" x="4422775" y="3441700"/>
          <p14:tracePt t="56650" x="4435475" y="3403600"/>
          <p14:tracePt t="56654" x="4435475" y="3378200"/>
          <p14:tracePt t="56665" x="4448175" y="3340100"/>
          <p14:tracePt t="56670" x="4460875" y="3302000"/>
          <p14:tracePt t="56676" x="4460875" y="3276600"/>
          <p14:tracePt t="56685" x="4473575" y="3238500"/>
          <p14:tracePt t="56692" x="4473575" y="3198813"/>
          <p14:tracePt t="56702" x="4473575" y="3186113"/>
          <p14:tracePt t="56708" x="4473575" y="3148013"/>
          <p14:tracePt t="56718" x="4473575" y="3135313"/>
          <p14:tracePt t="56724" x="4473575" y="3122613"/>
          <p14:tracePt t="56734" x="4473575" y="3109913"/>
          <p14:tracePt t="56740" x="4473575" y="3084513"/>
          <p14:tracePt t="56754" x="4460875" y="3071813"/>
          <p14:tracePt t="56766" x="4448175" y="3046413"/>
          <p14:tracePt t="56782" x="4435475" y="3021013"/>
          <p14:tracePt t="56787" x="4435475" y="2982913"/>
          <p14:tracePt t="56795" x="4422775" y="2970213"/>
          <p14:tracePt t="56803" x="4410075" y="2944813"/>
          <p14:tracePt t="56810" x="4384675" y="2919413"/>
          <p14:tracePt t="56820" x="4359275" y="2881313"/>
          <p14:tracePt t="56824" x="4332288" y="2868613"/>
          <p14:tracePt t="56834" x="4332288" y="2855913"/>
          <p14:tracePt t="56840" x="4306888" y="2830513"/>
          <p14:tracePt t="56851" x="4281488" y="2817813"/>
          <p14:tracePt t="56865" x="4268788" y="2805113"/>
          <p14:tracePt t="56872" x="4256088" y="2792413"/>
          <p14:tracePt t="56888" x="4243388" y="2792413"/>
          <p14:tracePt t="56898" x="4230688" y="2778125"/>
          <p14:tracePt t="56903" x="4217988" y="2765425"/>
          <p14:tracePt t="57012" x="4205288" y="2765425"/>
          <p14:tracePt t="57030" x="4179888" y="2765425"/>
          <p14:tracePt t="57036" x="4179888" y="2778125"/>
          <p14:tracePt t="57045" x="4154488" y="2778125"/>
          <p14:tracePt t="57053" x="4129088" y="2792413"/>
          <p14:tracePt t="57058" x="4116388" y="2805113"/>
          <p14:tracePt t="57069" x="4090988" y="2817813"/>
          <p14:tracePt t="57074" x="4078288" y="2843213"/>
          <p14:tracePt t="57084" x="4052888" y="2855913"/>
          <p14:tracePt t="57101" x="4040188" y="2881313"/>
          <p14:tracePt t="57106" x="4027488" y="2906713"/>
          <p14:tracePt t="57115" x="4014788" y="2919413"/>
          <p14:tracePt t="57122" x="4014788" y="2932113"/>
          <p14:tracePt t="57133" x="4002088" y="2944813"/>
          <p14:tracePt t="57136" x="3989388" y="2970213"/>
          <p14:tracePt t="57147" x="3976688" y="2995613"/>
          <p14:tracePt t="57153" x="3963988" y="3033713"/>
          <p14:tracePt t="57161" x="3951288" y="3059113"/>
          <p14:tracePt t="57169" x="3938588" y="3084513"/>
          <p14:tracePt t="57176" x="3925888" y="3122613"/>
          <p14:tracePt t="57185" x="3925888" y="3148013"/>
          <p14:tracePt t="57192" x="3913188" y="3173413"/>
          <p14:tracePt t="57201" x="3900488" y="3198813"/>
          <p14:tracePt t="57206" x="3887788" y="3225800"/>
          <p14:tracePt t="57220" x="3873500" y="3251200"/>
          <p14:tracePt t="57222" x="3860800" y="3276600"/>
          <p14:tracePt t="57233" x="3848100" y="3314700"/>
          <p14:tracePt t="57238" x="3835400" y="3352800"/>
          <p14:tracePt t="57248" x="3835400" y="3365500"/>
          <p14:tracePt t="57254" x="3822700" y="3390900"/>
          <p14:tracePt t="57268" x="3822700" y="3403600"/>
          <p14:tracePt t="57270" x="3810000" y="3416300"/>
          <p14:tracePt t="57281" x="3797300" y="3454400"/>
          <p14:tracePt t="57285" x="3784600" y="3467100"/>
          <p14:tracePt t="57292" x="3784600" y="3492500"/>
          <p14:tracePt t="57301" x="3784600" y="3530600"/>
          <p14:tracePt t="57308" x="3784600" y="3543300"/>
          <p14:tracePt t="57318" x="3771900" y="3556000"/>
          <p14:tracePt t="57324" x="3771900" y="3581400"/>
          <p14:tracePt t="57334" x="3771900" y="3594100"/>
          <p14:tracePt t="57340" x="3759200" y="3619500"/>
          <p14:tracePt t="57350" x="3759200" y="3646488"/>
          <p14:tracePt t="57354" x="3759200" y="3659188"/>
          <p14:tracePt t="57365" x="3759200" y="3697288"/>
          <p14:tracePt t="57370" x="3759200" y="3735388"/>
          <p14:tracePt t="57381" x="3771900" y="3748088"/>
          <p14:tracePt t="57386" x="3771900" y="3760788"/>
          <p14:tracePt t="57397" x="3771900" y="3786188"/>
          <p14:tracePt t="57402" x="3784600" y="3798888"/>
          <p14:tracePt t="57411" x="3797300" y="3824288"/>
          <p14:tracePt t="57419" x="3810000" y="3836988"/>
          <p14:tracePt t="57426" x="3822700" y="3849688"/>
          <p14:tracePt t="57434" x="3822700" y="3862388"/>
          <p14:tracePt t="57440" x="3848100" y="3887788"/>
          <p14:tracePt t="57451" x="3887788" y="3913188"/>
          <p14:tracePt t="57456" x="3900488" y="3913188"/>
          <p14:tracePt t="57465" x="3938588" y="3925888"/>
          <p14:tracePt t="57472" x="3976688" y="3938588"/>
          <p14:tracePt t="57483" x="4014788" y="3951288"/>
          <p14:tracePt t="57489" x="4027488" y="3963988"/>
          <p14:tracePt t="57503" x="4065588" y="3976688"/>
          <p14:tracePt t="57504" x="4103688" y="3989388"/>
          <p14:tracePt t="57511" x="4141788" y="4002088"/>
          <p14:tracePt t="57519" x="4167188" y="4014788"/>
          <p14:tracePt t="57526" x="4205288" y="4027488"/>
          <p14:tracePt t="57535" x="4230688" y="4027488"/>
          <p14:tracePt t="57542" x="4268788" y="4040188"/>
          <p14:tracePt t="57551" x="4294188" y="4052888"/>
          <p14:tracePt t="57558" x="4332288" y="4065588"/>
          <p14:tracePt t="57568" x="4359275" y="4079875"/>
          <p14:tracePt t="57574" x="4384675" y="4079875"/>
          <p14:tracePt t="57585" x="4410075" y="4092575"/>
          <p14:tracePt t="57588" x="4422775" y="4092575"/>
          <p14:tracePt t="57598" x="4435475" y="4105275"/>
          <p14:tracePt t="57604" x="4448175" y="4105275"/>
          <p14:tracePt t="57615" x="4460875" y="4105275"/>
          <p14:tracePt t="57620" x="4473575" y="4105275"/>
          <p14:tracePt t="57631" x="4511675" y="4117975"/>
          <p14:tracePt t="57636" x="4537075" y="4130675"/>
          <p14:tracePt t="57647" x="4575175" y="4143375"/>
          <p14:tracePt t="57653" x="4600575" y="4156075"/>
          <p14:tracePt t="57664" x="4638675" y="4168775"/>
          <p14:tracePt t="57667" x="4676775" y="4168775"/>
          <p14:tracePt t="57684" x="4689475" y="4168775"/>
          <p14:tracePt t="57706" x="4702175" y="4168775"/>
          <p14:tracePt t="57722" x="4714875" y="4168775"/>
          <p14:tracePt t="57735" x="4714875" y="4143375"/>
          <p14:tracePt t="57738" x="4714875" y="4117975"/>
          <p14:tracePt t="57747" x="4714875" y="4079875"/>
          <p14:tracePt t="57752" x="4714875" y="4027488"/>
          <p14:tracePt t="57763" x="4702175" y="3989388"/>
          <p14:tracePt t="57769" x="4689475" y="3951288"/>
          <p14:tracePt t="57777" x="4676775" y="3875088"/>
          <p14:tracePt t="57784" x="4664075" y="3824288"/>
          <p14:tracePt t="57792" x="4664075" y="3786188"/>
          <p14:tracePt t="57801" x="4664075" y="3722688"/>
          <p14:tracePt t="57808" x="4651375" y="3646488"/>
          <p14:tracePt t="57815" x="4638675" y="3581400"/>
          <p14:tracePt t="57822" x="4625975" y="3505200"/>
          <p14:tracePt t="57832" x="4625975" y="3467100"/>
          <p14:tracePt t="57838" x="4613275" y="3416300"/>
          <p14:tracePt t="57848" x="4613275" y="3378200"/>
          <p14:tracePt t="57854" x="4613275" y="3327400"/>
          <p14:tracePt t="57864" x="4613275" y="3302000"/>
          <p14:tracePt t="57870" x="4613275" y="3276600"/>
          <p14:tracePt t="57881" x="4613275" y="3251200"/>
          <p14:tracePt t="57886" x="4625975" y="3251200"/>
          <p14:tracePt t="57892" x="4625975" y="3238500"/>
          <p14:tracePt t="57901" x="4625975" y="3225800"/>
          <p14:tracePt t="57908" x="4638675" y="3211513"/>
          <p14:tracePt t="57919" x="4638675" y="3198813"/>
          <p14:tracePt t="57924" x="4638675" y="3186113"/>
          <p14:tracePt t="57940" x="4638675" y="3173413"/>
          <p14:tracePt t="57950" x="4651375" y="3160713"/>
          <p14:tracePt t="57956" x="4664075" y="3148013"/>
          <p14:tracePt t="57970" x="4664075" y="3135313"/>
          <p14:tracePt t="57971" x="4664075" y="3122613"/>
          <p14:tracePt t="57981" x="4664075" y="3109913"/>
          <p14:tracePt t="58042" x="4664075" y="3097213"/>
          <p14:tracePt t="58049" x="4664075" y="3084513"/>
          <p14:tracePt t="58064" x="4664075" y="3071813"/>
          <p14:tracePt t="58072" x="4651375" y="3046413"/>
          <p14:tracePt t="58082" x="4625975" y="3033713"/>
          <p14:tracePt t="58088" x="4625975" y="3008313"/>
          <p14:tracePt t="58098" x="4587875" y="2982913"/>
          <p14:tracePt t="58105" x="4549775" y="2944813"/>
          <p14:tracePt t="58115" x="4511675" y="2919413"/>
          <p14:tracePt t="58118" x="4473575" y="2881313"/>
          <p14:tracePt t="58128" x="4422775" y="2868613"/>
          <p14:tracePt t="58134" x="4384675" y="2855913"/>
          <p14:tracePt t="58142" x="4346575" y="2843213"/>
          <p14:tracePt t="58151" x="4294188" y="2817813"/>
          <p14:tracePt t="58158" x="4243388" y="2805113"/>
          <p14:tracePt t="58167" x="4192588" y="2792413"/>
          <p14:tracePt t="58174" x="4141788" y="2778125"/>
          <p14:tracePt t="58185" x="4103688" y="2765425"/>
          <p14:tracePt t="58190" x="4090988" y="2752725"/>
          <p14:tracePt t="58196" x="4078288" y="2752725"/>
          <p14:tracePt t="58204" x="4065588" y="2752725"/>
          <p14:tracePt t="58306" x="4065588" y="2740025"/>
          <p14:tracePt t="58314" x="4052888" y="2740025"/>
          <p14:tracePt t="58322" x="4027488" y="2740025"/>
          <p14:tracePt t="58338" x="4002088" y="2752725"/>
          <p14:tracePt t="58346" x="3976688" y="2765425"/>
          <p14:tracePt t="58352" x="3963988" y="2765425"/>
          <p14:tracePt t="58364" x="3938588" y="2778125"/>
          <p14:tracePt t="58368" x="3900488" y="2792413"/>
          <p14:tracePt t="58378" x="3873500" y="2817813"/>
          <p14:tracePt t="58385" x="3848100" y="2843213"/>
          <p14:tracePt t="58393" x="3822700" y="2881313"/>
          <p14:tracePt t="58401" x="3797300" y="2894013"/>
          <p14:tracePt t="58408" x="3784600" y="2919413"/>
          <p14:tracePt t="58417" x="3771900" y="2957513"/>
          <p14:tracePt t="58424" x="3759200" y="2982913"/>
          <p14:tracePt t="58434" x="3746500" y="3008313"/>
          <p14:tracePt t="58438" x="3746500" y="3033713"/>
          <p14:tracePt t="58448" x="3733800" y="3071813"/>
          <p14:tracePt t="58454" x="3721100" y="3109913"/>
          <p14:tracePt t="58465" x="3708400" y="3122613"/>
          <p14:tracePt t="58470" x="3708400" y="3173413"/>
          <p14:tracePt t="58483" x="3708400" y="3211513"/>
          <p14:tracePt t="58486" x="3708400" y="3263900"/>
          <p14:tracePt t="58497" x="3708400" y="3289300"/>
          <p14:tracePt t="58501" x="3695700" y="3327400"/>
          <p14:tracePt t="58508" x="3695700" y="3365500"/>
          <p14:tracePt t="58517" x="3695700" y="3390900"/>
          <p14:tracePt t="58524" x="3695700" y="3416300"/>
          <p14:tracePt t="58534" x="3695700" y="3454400"/>
          <p14:tracePt t="58540" x="3695700" y="3479800"/>
          <p14:tracePt t="58551" x="3683000" y="3517900"/>
          <p14:tracePt t="58556" x="3683000" y="3543300"/>
          <p14:tracePt t="58572" x="3683000" y="3568700"/>
          <p14:tracePt t="58581" x="3683000" y="3581400"/>
          <p14:tracePt t="58598" x="3695700" y="3606800"/>
          <p14:tracePt t="58602" x="3708400" y="3632200"/>
          <p14:tracePt t="58613" x="3721100" y="3632200"/>
          <p14:tracePt t="58618" x="3733800" y="3659188"/>
          <p14:tracePt t="58634" x="3746500" y="3684588"/>
          <p14:tracePt t="58643" x="3759200" y="3709988"/>
          <p14:tracePt t="58651" x="3771900" y="3722688"/>
          <p14:tracePt t="58656" x="3784600" y="3748088"/>
          <p14:tracePt t="58667" x="3797300" y="3773488"/>
          <p14:tracePt t="58672" x="3810000" y="3798888"/>
          <p14:tracePt t="58681" x="3822700" y="3798888"/>
          <p14:tracePt t="58688" x="3848100" y="3824288"/>
          <p14:tracePt t="58698" x="3848100" y="3836988"/>
          <p14:tracePt t="58704" x="3860800" y="3836988"/>
          <p14:tracePt t="58717" x="3873500" y="3849688"/>
          <p14:tracePt t="58720" x="3873500" y="3862388"/>
          <p14:tracePt t="58731" x="3873500" y="3875088"/>
          <p14:tracePt t="58735" x="3887788" y="3875088"/>
          <p14:tracePt t="58743" x="3900488" y="3887788"/>
          <p14:tracePt t="58751" x="3913188" y="3900488"/>
          <p14:tracePt t="58767" x="3925888" y="3913188"/>
          <p14:tracePt t="58774" x="3938588" y="3913188"/>
          <p14:tracePt t="58784" x="3938588" y="3925888"/>
          <p14:tracePt t="58790" x="3951288" y="3938588"/>
          <p14:tracePt t="58800" x="3963988" y="3938588"/>
          <p14:tracePt t="58804" x="3976688" y="3938588"/>
          <p14:tracePt t="58814" x="3976688" y="3951288"/>
          <p14:tracePt t="58820" x="3989388" y="3951288"/>
          <p14:tracePt t="58830" x="4002088" y="3951288"/>
          <p14:tracePt t="58836" x="4014788" y="3963988"/>
          <p14:tracePt t="58848" x="4027488" y="3963988"/>
          <p14:tracePt t="58852" x="4040188" y="3963988"/>
          <p14:tracePt t="58864" x="4065588" y="3963988"/>
          <p14:tracePt t="58868" x="4090988" y="3963988"/>
          <p14:tracePt t="58881" x="4116388" y="3963988"/>
          <p14:tracePt t="58884" x="4141788" y="3963988"/>
          <p14:tracePt t="58890" x="4179888" y="3976688"/>
          <p14:tracePt t="58901" x="4205288" y="3989388"/>
          <p14:tracePt t="58906" x="4243388" y="3989388"/>
          <p14:tracePt t="58914" x="4281488" y="3989388"/>
          <p14:tracePt t="58922" x="4319588" y="4002088"/>
          <p14:tracePt t="58933" x="4346575" y="4014788"/>
          <p14:tracePt t="58938" x="4397375" y="4027488"/>
          <p14:tracePt t="58951" x="4435475" y="4040188"/>
          <p14:tracePt t="58952" x="4448175" y="4040188"/>
          <p14:tracePt t="58965" x="4460875" y="4040188"/>
          <p14:tracePt t="58969" x="4473575" y="4040188"/>
          <p14:tracePt t="59046" x="4486275" y="4040188"/>
          <p14:tracePt t="59062" x="4498975" y="4027488"/>
          <p14:tracePt t="59070" x="4511675" y="4002088"/>
          <p14:tracePt t="59079" x="4524375" y="3963988"/>
          <p14:tracePt t="59086" x="4524375" y="3938588"/>
          <p14:tracePt t="59098" x="4537075" y="3887788"/>
          <p14:tracePt t="59102" x="4537075" y="3862388"/>
          <p14:tracePt t="59109" x="4549775" y="3811588"/>
          <p14:tracePt t="59117" x="4549775" y="3760788"/>
          <p14:tracePt t="59124" x="4549775" y="3709988"/>
          <p14:tracePt t="59134" x="4549775" y="3671888"/>
          <p14:tracePt t="59140" x="4549775" y="3619500"/>
          <p14:tracePt t="59150" x="4537075" y="3568700"/>
          <p14:tracePt t="59156" x="4524375" y="3517900"/>
          <p14:tracePt t="59165" x="4511675" y="3467100"/>
          <p14:tracePt t="59172" x="4498975" y="3441700"/>
          <p14:tracePt t="59184" x="4473575" y="3403600"/>
          <p14:tracePt t="59186" x="4460875" y="3365500"/>
          <p14:tracePt t="59198" x="4448175" y="3327400"/>
          <p14:tracePt t="59202" x="4435475" y="3302000"/>
          <p14:tracePt t="59214" x="4422775" y="3263900"/>
          <p14:tracePt t="59218" x="4422775" y="3238500"/>
          <p14:tracePt t="59233" x="4422775" y="3211513"/>
          <p14:tracePt t="59234" x="4422775" y="3198813"/>
          <p14:tracePt t="59244" x="4422775" y="3173413"/>
          <p14:tracePt t="59250" x="4410075" y="3148013"/>
          <p14:tracePt t="59259" x="4397375" y="3109913"/>
          <p14:tracePt t="59265" x="4384675" y="3071813"/>
          <p14:tracePt t="59272" x="4371975" y="3033713"/>
          <p14:tracePt t="59281" x="4359275" y="3008313"/>
          <p14:tracePt t="59288" x="4359275" y="2970213"/>
          <p14:tracePt t="59297" x="4359275" y="2932113"/>
          <p14:tracePt t="59304" x="4359275" y="2906713"/>
          <p14:tracePt t="59315" x="4359275" y="2868613"/>
          <p14:tracePt t="59320" x="4359275" y="2843213"/>
          <p14:tracePt t="59331" x="4359275" y="2830513"/>
          <p14:tracePt t="59336" x="4359275" y="2817813"/>
          <p14:tracePt t="59343" x="4359275" y="2805113"/>
          <p14:tracePt t="59359" x="4359275" y="2792413"/>
          <p14:tracePt t="59374" x="4359275" y="2778125"/>
          <p14:tracePt t="59406" x="4359275" y="2765425"/>
          <p14:tracePt t="59416" x="4346575" y="2752725"/>
          <p14:tracePt t="59421" x="4332288" y="2740025"/>
          <p14:tracePt t="59431" x="4332288" y="2727325"/>
          <p14:tracePt t="59436" x="4319588" y="2714625"/>
          <p14:tracePt t="59447" x="4294188" y="2689225"/>
          <p14:tracePt t="59452" x="4281488" y="2676525"/>
          <p14:tracePt t="59466" x="4243388" y="2663825"/>
          <p14:tracePt t="59468" x="4205288" y="2651125"/>
          <p14:tracePt t="59479" x="4154488" y="2638425"/>
          <p14:tracePt t="59484" x="4116388" y="2638425"/>
          <p14:tracePt t="59490" x="4065588" y="2625725"/>
          <p14:tracePt t="59500" x="3989388" y="2613025"/>
          <p14:tracePt t="59506" x="3938588" y="2600325"/>
          <p14:tracePt t="59516" x="3873500" y="2587625"/>
          <p14:tracePt t="59522" x="3822700" y="2574925"/>
          <p14:tracePt t="59531" x="3771900" y="2562225"/>
          <p14:tracePt t="59538" x="3746500" y="2549525"/>
          <p14:tracePt t="59546" x="3708400" y="2549525"/>
          <p14:tracePt t="59557" x="3683000" y="2549525"/>
          <p14:tracePt t="59568" x="3657600" y="2549525"/>
          <p14:tracePt t="59580" x="3644900" y="2549525"/>
          <p14:tracePt t="59595" x="3632200" y="2549525"/>
          <p14:tracePt t="59600" x="3619500" y="2549525"/>
          <p14:tracePt t="59609" x="3606800" y="2562225"/>
          <p14:tracePt t="59616" x="3606800" y="2574925"/>
          <p14:tracePt t="59624" x="3594100" y="2574925"/>
          <p14:tracePt t="59633" x="3594100" y="2587625"/>
          <p14:tracePt t="59638" x="3581400" y="2600325"/>
          <p14:tracePt t="59654" x="3568700" y="2613025"/>
          <p14:tracePt t="59670" x="3568700" y="2625725"/>
          <p14:tracePt t="59686" x="3556000" y="2638425"/>
          <p14:tracePt t="59780" x="3556000" y="2613025"/>
          <p14:tracePt t="59789" x="3568700" y="2574925"/>
          <p14:tracePt t="59795" x="3568700" y="2562225"/>
          <p14:tracePt t="59803" x="3581400" y="2524125"/>
          <p14:tracePt t="59813" x="3581400" y="2498725"/>
          <p14:tracePt t="59818" x="3581400" y="2473325"/>
          <p14:tracePt t="59830" x="3594100" y="2447925"/>
          <p14:tracePt t="59834" x="3594100" y="2422525"/>
          <p14:tracePt t="59850" x="3594100" y="2409825"/>
          <p14:tracePt t="59859" x="3594100" y="2397125"/>
          <p14:tracePt t="59898" x="3594100" y="2384425"/>
          <p14:tracePt t="59904" x="3606800" y="2371725"/>
          <p14:tracePt t="59913" x="3606800" y="2359025"/>
          <p14:tracePt t="59920" x="3619500" y="2359025"/>
          <p14:tracePt t="59931" x="3619500" y="2344738"/>
          <p14:tracePt t="59936" x="3632200" y="2332038"/>
          <p14:tracePt t="59950" x="3632200" y="2319338"/>
          <p14:tracePt t="59959" x="3632200" y="2306638"/>
          <p14:tracePt t="59982" x="3632200" y="2293938"/>
          <p14:tracePt t="59990" x="3644900" y="2293938"/>
          <p14:tracePt t="60000" x="3657600" y="2293938"/>
          <p14:tracePt t="60006" x="3657600" y="2281238"/>
          <p14:tracePt t="60146" x="3657600" y="2268538"/>
          <p14:tracePt t="60598" x="3670300" y="2268538"/>
          <p14:tracePt t="60606" x="3708400" y="2293938"/>
          <p14:tracePt t="60615" x="3733800" y="2319338"/>
          <p14:tracePt t="60622" x="3784600" y="2344738"/>
          <p14:tracePt t="60632" x="3848100" y="2384425"/>
          <p14:tracePt t="60636" x="3900488" y="2422525"/>
          <p14:tracePt t="60645" x="3938588" y="2460625"/>
          <p14:tracePt t="60652" x="3976688" y="2498725"/>
          <p14:tracePt t="60663" x="4014788" y="2511425"/>
          <p14:tracePt t="60668" x="4027488" y="2524125"/>
          <p14:tracePt t="60683" x="4078288" y="2562225"/>
          <p14:tracePt t="60684" x="4116388" y="2574925"/>
          <p14:tracePt t="60695" x="4154488" y="2600325"/>
          <p14:tracePt t="60700" x="4192588" y="2625725"/>
          <p14:tracePt t="60712" x="4230688" y="2663825"/>
          <p14:tracePt t="60715" x="4268788" y="2689225"/>
          <p14:tracePt t="60722" x="4294188" y="2714625"/>
          <p14:tracePt t="60732" x="4332288" y="2740025"/>
          <p14:tracePt t="60738" x="4371975" y="2765425"/>
          <p14:tracePt t="60748" x="4397375" y="2805113"/>
          <p14:tracePt t="60754" x="4435475" y="2830513"/>
          <p14:tracePt t="60764" x="4448175" y="2855913"/>
          <p14:tracePt t="60770" x="4473575" y="2894013"/>
          <p14:tracePt t="60781" x="4511675" y="2932113"/>
          <p14:tracePt t="60784" x="4549775" y="2970213"/>
          <p14:tracePt t="60795" x="4587875" y="3008313"/>
          <p14:tracePt t="60800" x="4625975" y="3046413"/>
          <p14:tracePt t="60813" x="4676775" y="3084513"/>
          <p14:tracePt t="60816" x="4714875" y="3122613"/>
          <p14:tracePt t="60827" x="4765675" y="3148013"/>
          <p14:tracePt t="60832" x="4805363" y="3186113"/>
          <p14:tracePt t="60841" x="4856163" y="3225800"/>
          <p14:tracePt t="60849" x="4919663" y="3251200"/>
          <p14:tracePt t="60856" x="4970463" y="3276600"/>
          <p14:tracePt t="60866" x="5021263" y="3314700"/>
          <p14:tracePt t="60870" x="5072063" y="3340100"/>
          <p14:tracePt t="60881" x="5122863" y="3365500"/>
          <p14:tracePt t="60886" x="5173663" y="3390900"/>
          <p14:tracePt t="60895" x="5237163" y="3429000"/>
          <p14:tracePt t="60902" x="5289550" y="3454400"/>
          <p14:tracePt t="60914" x="5340350" y="3479800"/>
          <p14:tracePt t="60919" x="5416550" y="3517900"/>
          <p14:tracePt t="60929" x="5480050" y="3568700"/>
          <p14:tracePt t="60935" x="5556250" y="3581400"/>
          <p14:tracePt t="60940" x="5645150" y="3606800"/>
          <p14:tracePt t="60949" x="5735638" y="3646488"/>
          <p14:tracePt t="60956" x="5786438" y="3659188"/>
          <p14:tracePt t="60965" x="5875338" y="3671888"/>
          <p14:tracePt t="60972" x="5964238" y="3684588"/>
          <p14:tracePt t="60981" x="6053138" y="3697288"/>
          <p14:tracePt t="60988" x="6142038" y="3709988"/>
          <p14:tracePt t="60998" x="6194425" y="3722688"/>
          <p14:tracePt t="61004" x="6245225" y="3735388"/>
          <p14:tracePt t="61014" x="6296025" y="3748088"/>
          <p14:tracePt t="61018" x="6334125" y="3760788"/>
          <p14:tracePt t="61029" x="6346825" y="3760788"/>
          <p14:tracePt t="61034" x="6384925" y="3760788"/>
          <p14:tracePt t="61045" x="6410325" y="3760788"/>
          <p14:tracePt t="61050" x="6435725" y="3760788"/>
          <p14:tracePt t="61061" x="6461125" y="3760788"/>
          <p14:tracePt t="61066" x="6473825" y="3760788"/>
          <p14:tracePt t="61077" x="6486525" y="3748088"/>
          <p14:tracePt t="61082" x="6499225" y="3748088"/>
          <p14:tracePt t="61098" x="6511925" y="3735388"/>
          <p14:tracePt t="61104" x="6511925" y="3722688"/>
          <p14:tracePt t="61115" x="6537325" y="3722688"/>
          <p14:tracePt t="61120" x="6575425" y="3697288"/>
          <p14:tracePt t="61131" x="6600825" y="3684588"/>
          <p14:tracePt t="61136" x="6640513" y="3671888"/>
          <p14:tracePt t="61144" x="6678613" y="3659188"/>
          <p14:tracePt t="61152" x="6729413" y="3646488"/>
          <p14:tracePt t="61165" x="6754813" y="3632200"/>
          <p14:tracePt t="61167" x="6792913" y="3619500"/>
          <p14:tracePt t="61179" x="6831013" y="3594100"/>
          <p14:tracePt t="61183" x="6869113" y="3568700"/>
          <p14:tracePt t="61194" x="6907213" y="3556000"/>
          <p14:tracePt t="61198" x="6932613" y="3530600"/>
          <p14:tracePt t="61206" x="6958013" y="3517900"/>
          <p14:tracePt t="61218" x="6983413" y="3492500"/>
          <p14:tracePt t="61222" x="6996113" y="3467100"/>
          <p14:tracePt t="61236" x="7008813" y="3441700"/>
          <p14:tracePt t="61245" x="7021513" y="3429000"/>
          <p14:tracePt t="61261" x="7021513" y="3416300"/>
          <p14:tracePt t="61268" x="7021513" y="3390900"/>
          <p14:tracePt t="61284" x="7021513" y="3365500"/>
          <p14:tracePt t="61294" x="7021513" y="3352800"/>
          <p14:tracePt t="61300" x="7021513" y="3314700"/>
          <p14:tracePt t="61311" x="7021513" y="3289300"/>
          <p14:tracePt t="61316" x="7021513" y="3263900"/>
          <p14:tracePt t="61322" x="7021513" y="3225800"/>
          <p14:tracePt t="61332" x="7021513" y="3198813"/>
          <p14:tracePt t="61338" x="7021513" y="3186113"/>
          <p14:tracePt t="61347" x="7008813" y="3160713"/>
          <p14:tracePt t="61354" x="6996113" y="3122613"/>
          <p14:tracePt t="61364" x="6983413" y="3097213"/>
          <p14:tracePt t="61370" x="6983413" y="3071813"/>
          <p14:tracePt t="61380" x="6970713" y="3059113"/>
          <p14:tracePt t="61386" x="6958013" y="3033713"/>
          <p14:tracePt t="61398" x="6945313" y="3033713"/>
          <p14:tracePt t="61400" x="6945313" y="3021013"/>
          <p14:tracePt t="61413" x="6932613" y="2995613"/>
          <p14:tracePt t="61416" x="6919913" y="2995613"/>
          <p14:tracePt t="61427" x="6907213" y="2982913"/>
          <p14:tracePt t="61432" x="6907213" y="2970213"/>
          <p14:tracePt t="61444" x="6894513" y="2970213"/>
          <p14:tracePt t="61449" x="6881813" y="2957513"/>
          <p14:tracePt t="61457" x="6881813" y="2944813"/>
          <p14:tracePt t="61465" x="6869113" y="2932113"/>
          <p14:tracePt t="61470" x="6856413" y="2932113"/>
          <p14:tracePt t="61480" x="6843713" y="2919413"/>
          <p14:tracePt t="61495" x="6843713" y="2906713"/>
          <p14:tracePt t="61502" x="6831013" y="2906713"/>
          <p14:tracePt t="61512" x="6818313" y="2894013"/>
          <p14:tracePt t="61518" x="6805613" y="2868613"/>
          <p14:tracePt t="61528" x="6792913" y="2868613"/>
          <p14:tracePt t="61534" x="6767513" y="2855913"/>
          <p14:tracePt t="61544" x="6754813" y="2830513"/>
          <p14:tracePt t="61548" x="6729413" y="2817813"/>
          <p14:tracePt t="61557" x="6704013" y="2805113"/>
          <p14:tracePt t="61565" x="6691313" y="2792413"/>
          <p14:tracePt t="61572" x="6665913" y="2792413"/>
          <p14:tracePt t="61581" x="6626225" y="2778125"/>
          <p14:tracePt t="61588" x="6600825" y="2765425"/>
          <p14:tracePt t="61597" x="6588125" y="2752725"/>
          <p14:tracePt t="61604" x="6550025" y="2740025"/>
          <p14:tracePt t="61614" x="6511925" y="2727325"/>
          <p14:tracePt t="61620" x="6486525" y="2727325"/>
          <p14:tracePt t="61628" x="6461125" y="2727325"/>
          <p14:tracePt t="61634" x="6435725" y="2727325"/>
          <p14:tracePt t="61650" x="6410325" y="2727325"/>
          <p14:tracePt t="61661" x="6384925" y="2727325"/>
          <p14:tracePt t="61666" x="6359525" y="2727325"/>
          <p14:tracePt t="61681" x="6334125" y="2727325"/>
          <p14:tracePt t="61682" x="6296025" y="2727325"/>
          <p14:tracePt t="61694" x="6270625" y="2727325"/>
          <p14:tracePt t="61698" x="6232525" y="2740025"/>
          <p14:tracePt t="61704" x="6207125" y="2740025"/>
          <p14:tracePt t="61714" x="6181725" y="2740025"/>
          <p14:tracePt t="61720" x="6154738" y="2752725"/>
          <p14:tracePt t="61731" x="6129338" y="2765425"/>
          <p14:tracePt t="61745" x="6116638" y="2765425"/>
          <p14:tracePt t="61752" x="6103938" y="2778125"/>
          <p14:tracePt t="61762" x="6091238" y="2778125"/>
          <p14:tracePt t="61768" x="6091238" y="2792413"/>
          <p14:tracePt t="61778" x="6078538" y="2805113"/>
          <p14:tracePt t="61782" x="6065838" y="2805113"/>
          <p14:tracePt t="61795" x="6065838" y="2817813"/>
          <p14:tracePt t="61798" x="6053138" y="2830513"/>
          <p14:tracePt t="61808" x="6040438" y="2830513"/>
          <p14:tracePt t="61814" x="6040438" y="2843213"/>
          <p14:tracePt t="61823" x="6027738" y="2855913"/>
          <p14:tracePt t="61831" x="6015038" y="2855913"/>
          <p14:tracePt t="61838" x="6002338" y="2868613"/>
          <p14:tracePt t="61847" x="6002338" y="2881313"/>
          <p14:tracePt t="61852" x="6002338" y="2894013"/>
          <p14:tracePt t="61861" x="5989638" y="2894013"/>
          <p14:tracePt t="61877" x="5976938" y="2906713"/>
          <p14:tracePt t="61884" x="5976938" y="2919413"/>
          <p14:tracePt t="61900" x="5964238" y="2932113"/>
          <p14:tracePt t="61916" x="5938838" y="2957513"/>
          <p14:tracePt t="61930" x="5938838" y="2970213"/>
          <p14:tracePt t="61938" x="5926138" y="2982913"/>
          <p14:tracePt t="61954" x="5913438" y="3008313"/>
          <p14:tracePt t="61964" x="5913438" y="3021013"/>
          <p14:tracePt t="61980" x="5900738" y="3046413"/>
          <p14:tracePt t="61986" x="5900738" y="3059113"/>
          <p14:tracePt t="61995" x="5900738" y="3084513"/>
          <p14:tracePt t="62002" x="5900738" y="3109913"/>
          <p14:tracePt t="62012" x="5900738" y="3122613"/>
          <p14:tracePt t="62016" x="5900738" y="3160713"/>
          <p14:tracePt t="62027" x="5900738" y="3186113"/>
          <p14:tracePt t="62032" x="5913438" y="3211513"/>
          <p14:tracePt t="62044" x="5926138" y="3238500"/>
          <p14:tracePt t="62048" x="5938838" y="3263900"/>
          <p14:tracePt t="62060" x="5951538" y="3289300"/>
          <p14:tracePt t="62064" x="5964238" y="3302000"/>
          <p14:tracePt t="62073" x="5964238" y="3314700"/>
          <p14:tracePt t="62081" x="5976938" y="3327400"/>
          <p14:tracePt t="62086" x="5989638" y="3327400"/>
          <p14:tracePt t="62095" x="5989638" y="3340100"/>
          <p14:tracePt t="62102" x="6002338" y="3352800"/>
          <p14:tracePt t="62111" x="6015038" y="3365500"/>
          <p14:tracePt t="62118" x="6027738" y="3365500"/>
          <p14:tracePt t="62127" x="6027738" y="3378200"/>
          <p14:tracePt t="62134" x="6040438" y="3390900"/>
          <p14:tracePt t="62144" x="6053138" y="3390900"/>
          <p14:tracePt t="62150" x="6053138" y="3403600"/>
          <p14:tracePt t="62161" x="6065838" y="3416300"/>
          <p14:tracePt t="62165" x="6078538" y="3429000"/>
          <p14:tracePt t="62173" x="6091238" y="3429000"/>
          <p14:tracePt t="62181" x="6091238" y="3441700"/>
          <p14:tracePt t="62188" x="6103938" y="3454400"/>
          <p14:tracePt t="62197" x="6129338" y="3467100"/>
          <p14:tracePt t="62204" x="6129338" y="3479800"/>
          <p14:tracePt t="62214" x="6142038" y="3492500"/>
          <p14:tracePt t="62220" x="6167438" y="3492500"/>
          <p14:tracePt t="62227" x="6167438" y="3505200"/>
          <p14:tracePt t="62234" x="6207125" y="3517900"/>
          <p14:tracePt t="62244" x="6207125" y="3530600"/>
          <p14:tracePt t="62250" x="6219825" y="3530600"/>
          <p14:tracePt t="62261" x="6232525" y="3543300"/>
          <p14:tracePt t="62266" x="6245225" y="3543300"/>
          <p14:tracePt t="62277" x="6245225" y="3556000"/>
          <p14:tracePt t="62294" x="6257925" y="3568700"/>
          <p14:tracePt t="62298" x="6270625" y="3568700"/>
          <p14:tracePt t="62314" x="6283325" y="3568700"/>
          <p14:tracePt t="62320" x="6283325" y="3581400"/>
          <p14:tracePt t="62330" x="6296025" y="3581400"/>
          <p14:tracePt t="62336" x="6308725" y="3594100"/>
          <p14:tracePt t="62361" x="6321425" y="3594100"/>
          <p14:tracePt t="62368" x="6334125" y="3606800"/>
          <p14:tracePt t="62382" x="6346825" y="3619500"/>
          <p14:tracePt t="62395" x="6372225" y="3619500"/>
          <p14:tracePt t="62398" x="6384925" y="3619500"/>
          <p14:tracePt t="62411" x="6397625" y="3619500"/>
          <p14:tracePt t="62414" x="6410325" y="3619500"/>
          <p14:tracePt t="62500" x="6423025" y="3619500"/>
          <p14:tracePt t="62509" x="6448425" y="3606800"/>
          <p14:tracePt t="62516" x="6473825" y="3594100"/>
          <p14:tracePt t="62528" x="6511925" y="3594100"/>
          <p14:tracePt t="62531" x="6537325" y="3581400"/>
          <p14:tracePt t="62539" x="6562725" y="3568700"/>
          <p14:tracePt t="62547" x="6600825" y="3556000"/>
          <p14:tracePt t="62554" x="6640513" y="3543300"/>
          <p14:tracePt t="62563" x="6653213" y="3530600"/>
          <p14:tracePt t="62570" x="6653213" y="3517900"/>
          <p14:tracePt t="62586" x="6665913" y="3517900"/>
          <p14:tracePt t="62616" x="6678613" y="3505200"/>
          <p14:tracePt t="62625" x="6691313" y="3479800"/>
          <p14:tracePt t="62634" x="6704013" y="3479800"/>
          <p14:tracePt t="62642" x="6716713" y="3467100"/>
          <p14:tracePt t="62648" x="6729413" y="3441700"/>
          <p14:tracePt t="62663" x="6729413" y="3429000"/>
          <p14:tracePt t="62664" x="6767513" y="3390900"/>
          <p14:tracePt t="62673" x="6792913" y="3365500"/>
          <p14:tracePt t="62681" x="6831013" y="3340100"/>
          <p14:tracePt t="62686" x="6856413" y="3314700"/>
          <p14:tracePt t="62695" x="6881813" y="3289300"/>
          <p14:tracePt t="62702" x="6881813" y="3263900"/>
          <p14:tracePt t="62711" x="6894513" y="3251200"/>
          <p14:tracePt t="62718" x="6907213" y="3238500"/>
          <p14:tracePt t="62727" x="6919913" y="3211513"/>
          <p14:tracePt t="62734" x="6919913" y="3186113"/>
          <p14:tracePt t="62744" x="6919913" y="3173413"/>
          <p14:tracePt t="62750" x="6919913" y="3160713"/>
          <p14:tracePt t="62762" x="6919913" y="3148013"/>
          <p14:tracePt t="62764" x="6919913" y="3135313"/>
          <p14:tracePt t="62774" x="6919913" y="3109913"/>
          <p14:tracePt t="62780" x="6919913" y="3097213"/>
          <p14:tracePt t="62789" x="6919913" y="3071813"/>
          <p14:tracePt t="62797" x="6919913" y="3046413"/>
          <p14:tracePt t="62804" x="6919913" y="3033713"/>
          <p14:tracePt t="62813" x="6919913" y="3008313"/>
          <p14:tracePt t="62820" x="6907213" y="2970213"/>
          <p14:tracePt t="62830" x="6894513" y="2944813"/>
          <p14:tracePt t="62836" x="6881813" y="2919413"/>
          <p14:tracePt t="62844" x="6869113" y="2881313"/>
          <p14:tracePt t="62850" x="6869113" y="2868613"/>
          <p14:tracePt t="62861" x="6856413" y="2855913"/>
          <p14:tracePt t="62866" x="6843713" y="2843213"/>
          <p14:tracePt t="62876" x="6818313" y="2830513"/>
          <p14:tracePt t="62882" x="6805613" y="2830513"/>
          <p14:tracePt t="62897" x="6792913" y="2817813"/>
          <p14:tracePt t="62899" x="6780213" y="2805113"/>
          <p14:tracePt t="62913" x="6780213" y="2792413"/>
          <p14:tracePt t="62915" x="6767513" y="2792413"/>
          <p14:tracePt t="62920" x="6742113" y="2778125"/>
          <p14:tracePt t="62936" x="6729413" y="2765425"/>
          <p14:tracePt t="62946" x="6704013" y="2765425"/>
          <p14:tracePt t="62962" x="6678613" y="2752725"/>
          <p14:tracePt t="62968" x="6665913" y="2752725"/>
          <p14:tracePt t="62984" x="6640513" y="2752725"/>
          <p14:tracePt t="62998" x="6626225" y="2740025"/>
          <p14:tracePt t="63010" x="6613525" y="2740025"/>
          <p14:tracePt t="63014" x="6588125" y="2740025"/>
          <p14:tracePt t="63023" x="6575425" y="2740025"/>
          <p14:tracePt t="63030" x="6562725" y="2740025"/>
          <p14:tracePt t="63047" x="6550025" y="2740025"/>
          <p14:tracePt t="63054" x="6537325" y="2740025"/>
          <p14:tracePt t="63063" x="6524625" y="2740025"/>
          <p14:tracePt t="63077" x="6511925" y="2752725"/>
          <p14:tracePt t="63084" x="6499225" y="2752725"/>
          <p14:tracePt t="63100" x="6486525" y="2765425"/>
          <p14:tracePt t="63110" x="6473825" y="2778125"/>
          <p14:tracePt t="63116" x="6461125" y="2778125"/>
          <p14:tracePt t="63126" x="6435725" y="2792413"/>
          <p14:tracePt t="63132" x="6423025" y="2805113"/>
          <p14:tracePt t="63142" x="6410325" y="2817813"/>
          <p14:tracePt t="63147" x="6384925" y="2830513"/>
          <p14:tracePt t="63154" x="6372225" y="2830513"/>
          <p14:tracePt t="63163" x="6346825" y="2843213"/>
          <p14:tracePt t="63170" x="6334125" y="2855913"/>
          <p14:tracePt t="63181" x="6308725" y="2868613"/>
          <p14:tracePt t="63196" x="6296025" y="2881313"/>
          <p14:tracePt t="63202" x="6283325" y="2894013"/>
          <p14:tracePt t="63224" x="6283325" y="2906713"/>
          <p14:tracePt t="63232" x="6270625" y="2906713"/>
          <p14:tracePt t="63248" x="6257925" y="2919413"/>
          <p14:tracePt t="63260" x="6245225" y="2932113"/>
          <p14:tracePt t="63275" x="6245225" y="2944813"/>
          <p14:tracePt t="63280" x="6245225" y="2957513"/>
          <p14:tracePt t="63297" x="6232525" y="2982913"/>
          <p14:tracePt t="63302" x="6232525" y="2995613"/>
          <p14:tracePt t="63314" x="6232525" y="3008313"/>
          <p14:tracePt t="63318" x="6232525" y="3021013"/>
          <p14:tracePt t="63328" x="6232525" y="3033713"/>
          <p14:tracePt t="63334" x="6232525" y="3046413"/>
          <p14:tracePt t="63343" x="6232525" y="3071813"/>
          <p14:tracePt t="63350" x="6232525" y="3084513"/>
          <p14:tracePt t="63364" x="6232525" y="3109913"/>
          <p14:tracePt t="63366" x="6232525" y="3122613"/>
          <p14:tracePt t="63377" x="6232525" y="3135313"/>
          <p14:tracePt t="63380" x="6245225" y="3160713"/>
          <p14:tracePt t="63389" x="6245225" y="3173413"/>
          <p14:tracePt t="63397" x="6245225" y="3198813"/>
          <p14:tracePt t="63404" x="6257925" y="3225800"/>
          <p14:tracePt t="63413" x="6270625" y="3251200"/>
          <p14:tracePt t="63420" x="6283325" y="3263900"/>
          <p14:tracePt t="63429" x="6296025" y="3289300"/>
          <p14:tracePt t="63436" x="6308725" y="3314700"/>
          <p14:tracePt t="63446" x="6321425" y="3327400"/>
          <p14:tracePt t="63450" x="6321425" y="3352800"/>
          <p14:tracePt t="63460" x="6334125" y="3365500"/>
          <p14:tracePt t="63467" x="6346825" y="3378200"/>
          <p14:tracePt t="63475" x="6359525" y="3390900"/>
          <p14:tracePt t="63482" x="6359525" y="3403600"/>
          <p14:tracePt t="63494" x="6372225" y="3403600"/>
          <p14:tracePt t="63498" x="6384925" y="3416300"/>
          <p14:tracePt t="63510" x="6397625" y="3429000"/>
          <p14:tracePt t="63514" x="6397625" y="3441700"/>
          <p14:tracePt t="63526" x="6410325" y="3441700"/>
          <p14:tracePt t="63530" x="6423025" y="3454400"/>
          <p14:tracePt t="63536" x="6423025" y="3467100"/>
          <p14:tracePt t="63546" x="6435725" y="3467100"/>
          <p14:tracePt t="63552" x="6448425" y="3479800"/>
          <p14:tracePt t="63563" x="6448425" y="3492500"/>
          <p14:tracePt t="63568" x="6461125" y="3505200"/>
          <p14:tracePt t="63578" x="6473825" y="3505200"/>
          <p14:tracePt t="63584" x="6486525" y="3517900"/>
          <p14:tracePt t="63594" x="6486525" y="3530600"/>
          <p14:tracePt t="63600" x="6499225" y="3530600"/>
          <p14:tracePt t="63613" x="6511925" y="3543300"/>
          <p14:tracePt t="63615" x="6511925" y="3556000"/>
          <p14:tracePt t="63625" x="6524625" y="3568700"/>
          <p14:tracePt t="63630" x="6537325" y="3568700"/>
          <p14:tracePt t="63643" x="6550025" y="3568700"/>
          <p14:tracePt t="63646" x="6550025" y="3581400"/>
          <p14:tracePt t="63654" x="6562725" y="3581400"/>
          <p14:tracePt t="63670" x="6562725" y="3594100"/>
          <p14:tracePt t="63680" x="6575425" y="3594100"/>
          <p14:tracePt t="63700" x="6588125" y="3594100"/>
          <p14:tracePt t="63710" x="6600825" y="3606800"/>
          <p14:tracePt t="63716" x="6613525" y="3606800"/>
          <p14:tracePt t="63732" x="6640513" y="3606800"/>
          <p14:tracePt t="63744" x="6665913" y="3606800"/>
          <p14:tracePt t="63748" x="6691313" y="3606800"/>
          <p14:tracePt t="63758" x="6729413" y="3606800"/>
          <p14:tracePt t="63763" x="6754813" y="3606800"/>
          <p14:tracePt t="63770" x="6780213" y="3606800"/>
          <p14:tracePt t="63779" x="6818313" y="3606800"/>
          <p14:tracePt t="63786" x="6831013" y="3594100"/>
          <p14:tracePt t="63795" x="6843713" y="3594100"/>
          <p14:tracePt t="63802" x="6869113" y="3581400"/>
          <p14:tracePt t="63812" x="6869113" y="3568700"/>
          <p14:tracePt t="63818" x="6881813" y="3568700"/>
          <p14:tracePt t="63828" x="6894513" y="3556000"/>
          <p14:tracePt t="63832" x="6907213" y="3556000"/>
          <p14:tracePt t="63848" x="6907213" y="3543300"/>
          <p14:tracePt t="63880" x="6919913" y="3530600"/>
          <p14:tracePt t="63896" x="6932613" y="3517900"/>
          <p14:tracePt t="63905" x="6945313" y="3492500"/>
          <p14:tracePt t="63911" x="6945313" y="3467100"/>
          <p14:tracePt t="63918" x="6958013" y="3429000"/>
          <p14:tracePt t="63928" x="6970713" y="3390900"/>
          <p14:tracePt t="63934" x="6996113" y="3365500"/>
          <p14:tracePt t="63944" x="7008813" y="3340100"/>
          <p14:tracePt t="63950" x="7021513" y="3302000"/>
          <p14:tracePt t="63960" x="7034213" y="3263900"/>
          <p14:tracePt t="63966" x="7034213" y="3238500"/>
          <p14:tracePt t="63975" x="7034213" y="3211513"/>
          <p14:tracePt t="63982" x="7034213" y="3173413"/>
          <p14:tracePt t="63993" x="7034213" y="3135313"/>
          <p14:tracePt t="63997" x="7034213" y="3122613"/>
          <p14:tracePt t="64004" x="7021513" y="3097213"/>
          <p14:tracePt t="64013" x="7008813" y="3071813"/>
          <p14:tracePt t="64020" x="6996113" y="3059113"/>
          <p14:tracePt t="64029" x="6996113" y="3046413"/>
          <p14:tracePt t="64036" x="6983413" y="3021013"/>
          <p14:tracePt t="64045" x="6970713" y="3021013"/>
          <p14:tracePt t="64052" x="6958013" y="3008313"/>
          <p14:tracePt t="64062" x="6958013" y="2995613"/>
          <p14:tracePt t="64066" x="6945313" y="2982913"/>
          <p14:tracePt t="64075" x="6932613" y="2982913"/>
          <p14:tracePt t="64082" x="6932613" y="2957513"/>
          <p14:tracePt t="64095" x="6919913" y="2957513"/>
          <p14:tracePt t="64098" x="6907213" y="2944813"/>
          <p14:tracePt t="64108" x="6894513" y="2932113"/>
          <p14:tracePt t="64114" x="6894513" y="2919413"/>
          <p14:tracePt t="64125" x="6881813" y="2906713"/>
          <p14:tracePt t="64130" x="6856413" y="2894013"/>
          <p14:tracePt t="64136" x="6818313" y="2868613"/>
          <p14:tracePt t="64145" x="6792913" y="2843213"/>
          <p14:tracePt t="64152" x="6754813" y="2817813"/>
          <p14:tracePt t="64162" x="6716713" y="2805113"/>
          <p14:tracePt t="64168" x="6678613" y="2792413"/>
          <p14:tracePt t="64178" x="6640513" y="2778125"/>
          <p14:tracePt t="64184" x="6613525" y="2765425"/>
          <p14:tracePt t="64195" x="6588125" y="2752725"/>
          <p14:tracePt t="64200" x="6550025" y="2740025"/>
          <p14:tracePt t="64211" x="6537325" y="2727325"/>
          <p14:tracePt t="64214" x="6524625" y="2727325"/>
          <p14:tracePt t="64225" x="6499225" y="2714625"/>
          <p14:tracePt t="64243" x="6486525" y="2714625"/>
          <p14:tracePt t="64246" x="6461125" y="2714625"/>
          <p14:tracePt t="64263" x="6448425" y="2727325"/>
          <p14:tracePt t="64270" x="6435725" y="2727325"/>
          <p14:tracePt t="64279" x="6410325" y="2727325"/>
          <p14:tracePt t="64286" x="6384925" y="2740025"/>
          <p14:tracePt t="64294" x="6372225" y="2740025"/>
          <p14:tracePt t="64300" x="6359525" y="2740025"/>
          <p14:tracePt t="64310" x="6346825" y="2740025"/>
          <p14:tracePt t="64316" x="6334125" y="2740025"/>
          <p14:tracePt t="64332" x="6321425" y="2740025"/>
          <p14:tracePt t="64343" x="6308725" y="2740025"/>
          <p14:tracePt t="64358" x="6296025" y="2740025"/>
          <p14:tracePt t="64362" x="6283325" y="2740025"/>
          <p14:tracePt t="64370" x="6283325" y="2752725"/>
          <p14:tracePt t="64379" x="6257925" y="2752725"/>
          <p14:tracePt t="64386" x="6245225" y="2765425"/>
          <p14:tracePt t="64402" x="6232525" y="2778125"/>
          <p14:tracePt t="64411" x="6219825" y="2792413"/>
          <p14:tracePt t="64418" x="6207125" y="2792413"/>
          <p14:tracePt t="64428" x="6207125" y="2805113"/>
          <p14:tracePt t="64434" x="6194425" y="2805113"/>
          <p14:tracePt t="64444" x="6181725" y="2817813"/>
          <p14:tracePt t="64449" x="6181725" y="2830513"/>
          <p14:tracePt t="64464" x="6167438" y="2830513"/>
          <p14:tracePt t="64475" x="6154738" y="2843213"/>
          <p14:tracePt t="64493" x="6142038" y="2855913"/>
          <p14:tracePt t="64496" x="6142038" y="2868613"/>
          <p14:tracePt t="64513" x="6129338" y="2881313"/>
          <p14:tracePt t="64518" x="6116638" y="2894013"/>
          <p14:tracePt t="64534" x="6103938" y="2919413"/>
          <p14:tracePt t="64544" x="6091238" y="2944813"/>
          <p14:tracePt t="64550" x="6078538" y="2970213"/>
          <p14:tracePt t="64561" x="6065838" y="2995613"/>
          <p14:tracePt t="64566" x="6053138" y="3008313"/>
          <p14:tracePt t="64575" x="6053138" y="3021013"/>
          <p14:tracePt t="64593" x="6053138" y="3033713"/>
          <p14:tracePt t="64596" x="6053138" y="3046413"/>
          <p14:tracePt t="64608" x="6040438" y="3046413"/>
          <p14:tracePt t="64613" x="6040438" y="3059113"/>
          <p14:tracePt t="64621" x="6040438" y="3071813"/>
          <p14:tracePt t="64628" x="6040438" y="3084513"/>
          <p14:tracePt t="64645" x="6040438" y="3109913"/>
          <p14:tracePt t="64661" x="6040438" y="3135313"/>
          <p14:tracePt t="64668" x="6040438" y="3160713"/>
          <p14:tracePt t="64676" x="6040438" y="3173413"/>
          <p14:tracePt t="64682" x="6040438" y="3198813"/>
          <p14:tracePt t="64693" x="6040438" y="3211513"/>
          <p14:tracePt t="64699" x="6053138" y="3238500"/>
          <p14:tracePt t="64708" x="6053138" y="3251200"/>
          <p14:tracePt t="64714" x="6053138" y="3263900"/>
          <p14:tracePt t="64724" x="6065838" y="3276600"/>
          <p14:tracePt t="64730" x="6078538" y="3289300"/>
          <p14:tracePt t="64745" x="6091238" y="3302000"/>
          <p14:tracePt t="64752" x="6103938" y="3327400"/>
          <p14:tracePt t="64761" x="6116638" y="3340100"/>
          <p14:tracePt t="64768" x="6129338" y="3352800"/>
          <p14:tracePt t="64778" x="6129338" y="3365500"/>
          <p14:tracePt t="64784" x="6142038" y="3378200"/>
          <p14:tracePt t="64795" x="6154738" y="3390900"/>
          <p14:tracePt t="64800" x="6167438" y="3403600"/>
          <p14:tracePt t="64811" x="6167438" y="3416300"/>
          <p14:tracePt t="64816" x="6167438" y="3429000"/>
          <p14:tracePt t="64825" x="6181725" y="3441700"/>
          <p14:tracePt t="64830" x="6194425" y="3454400"/>
          <p14:tracePt t="64841" x="6207125" y="3454400"/>
          <p14:tracePt t="64846" x="6207125" y="3467100"/>
          <p14:tracePt t="64858" x="6207125" y="3479800"/>
          <p14:tracePt t="64862" x="6219825" y="3479800"/>
          <p14:tracePt t="64871" x="6219825" y="3492500"/>
          <p14:tracePt t="64888" x="6232525" y="3505200"/>
          <p14:tracePt t="64895" x="6232525" y="3517900"/>
          <p14:tracePt t="64900" x="6245225" y="3517900"/>
          <p14:tracePt t="64911" x="6257925" y="3517900"/>
          <p14:tracePt t="64916" x="6257925" y="3530600"/>
          <p14:tracePt t="64925" x="6257925" y="3543300"/>
          <p14:tracePt t="64933" x="6270625" y="3543300"/>
          <p14:tracePt t="64942" x="6283325" y="3556000"/>
          <p14:tracePt t="64958" x="6296025" y="3568700"/>
          <p14:tracePt t="64973" x="6308725" y="3568700"/>
          <p14:tracePt t="64979" x="6321425" y="3581400"/>
          <p14:tracePt t="64988" x="6321425" y="3594100"/>
          <p14:tracePt t="64996" x="6334125" y="3606800"/>
          <p14:tracePt t="65002" x="6346825" y="3606800"/>
          <p14:tracePt t="65011" x="6359525" y="3606800"/>
          <p14:tracePt t="65028" x="6384925" y="3619500"/>
          <p14:tracePt t="65034" x="6410325" y="3632200"/>
          <p14:tracePt t="65044" x="6423025" y="3646488"/>
          <p14:tracePt t="65050" x="6448425" y="3659188"/>
          <p14:tracePt t="65057" x="6486525" y="3659188"/>
          <p14:tracePt t="65064" x="6499225" y="3671888"/>
          <p14:tracePt t="65075" x="6537325" y="3671888"/>
          <p14:tracePt t="65080" x="6562725" y="3671888"/>
          <p14:tracePt t="65093" x="6575425" y="3671888"/>
          <p14:tracePt t="65096" x="6588125" y="3671888"/>
          <p14:tracePt t="65107" x="6600825" y="3671888"/>
          <p14:tracePt t="65134" x="6613525" y="3671888"/>
          <p14:tracePt t="65150" x="6626225" y="3671888"/>
          <p14:tracePt t="65160" x="6640513" y="3671888"/>
          <p14:tracePt t="65175" x="6653213" y="3671888"/>
          <p14:tracePt t="65182" x="6665913" y="3671888"/>
          <p14:tracePt t="65192" x="6678613" y="3659188"/>
          <p14:tracePt t="65198" x="6716713" y="3646488"/>
          <p14:tracePt t="65206" x="6742113" y="3619500"/>
          <p14:tracePt t="65212" x="6767513" y="3619500"/>
          <p14:tracePt t="65224" x="6780213" y="3606800"/>
          <p14:tracePt t="65228" x="6792913" y="3594100"/>
          <p14:tracePt t="65238" x="6805613" y="3581400"/>
          <p14:tracePt t="65252" x="6818313" y="3568700"/>
          <p14:tracePt t="65261" x="6831013" y="3556000"/>
          <p14:tracePt t="65277" x="6843713" y="3556000"/>
          <p14:tracePt t="65282" x="6843713" y="3543300"/>
          <p14:tracePt t="65293" x="6856413" y="3517900"/>
          <p14:tracePt t="65298" x="6869113" y="3479800"/>
          <p14:tracePt t="65311" x="6881813" y="3467100"/>
          <p14:tracePt t="65314" x="6894513" y="3429000"/>
          <p14:tracePt t="65325" x="6919913" y="3378200"/>
          <p14:tracePt t="65330" x="6945313" y="3340100"/>
          <p14:tracePt t="65341" x="6958013" y="3302000"/>
          <p14:tracePt t="65346" x="6983413" y="3276600"/>
          <p14:tracePt t="65356" x="6996113" y="3263900"/>
          <p14:tracePt t="65361" x="7008813" y="3251200"/>
          <p14:tracePt t="65377" x="7008813" y="3238500"/>
          <p14:tracePt t="65384" x="7008813" y="3225800"/>
          <p14:tracePt t="65394" x="7008813" y="3211513"/>
          <p14:tracePt t="65410" x="7008813" y="3198813"/>
          <p14:tracePt t="65416" x="7008813" y="3186113"/>
          <p14:tracePt t="65430" x="7008813" y="3173413"/>
          <p14:tracePt t="65443" x="7008813" y="3160713"/>
          <p14:tracePt t="65447" x="6996113" y="3148013"/>
          <p14:tracePt t="65458" x="6996113" y="3135313"/>
          <p14:tracePt t="65462" x="6983413" y="3122613"/>
          <p14:tracePt t="65473" x="6970713" y="3109913"/>
          <p14:tracePt t="65478" x="6958013" y="3097213"/>
          <p14:tracePt t="65488" x="6958013" y="3084513"/>
          <p14:tracePt t="65495" x="6958013" y="3071813"/>
          <p14:tracePt t="65503" x="6945313" y="3071813"/>
          <p14:tracePt t="65511" x="6945313" y="3059113"/>
          <p14:tracePt t="65516" x="6932613" y="3046413"/>
          <p14:tracePt t="65541" x="6919913" y="3046413"/>
          <p14:tracePt t="65564" x="6919913" y="3033713"/>
          <p14:tracePt t="65573" x="6907213" y="3021013"/>
          <p14:tracePt t="65580" x="6894513" y="3008313"/>
          <p14:tracePt t="65594" x="6869113" y="2995613"/>
          <p14:tracePt t="65603" x="6843713" y="2982913"/>
          <p14:tracePt t="65611" x="6818313" y="2970213"/>
          <p14:tracePt t="65618" x="6792913" y="2944813"/>
          <p14:tracePt t="65627" x="6754813" y="2932113"/>
          <p14:tracePt t="65634" x="6742113" y="2932113"/>
          <p14:tracePt t="65644" x="6729413" y="2919413"/>
          <p14:tracePt t="65650" x="6704013" y="2906713"/>
          <p14:tracePt t="65660" x="6691313" y="2894013"/>
          <p14:tracePt t="65664" x="6678613" y="2894013"/>
          <p14:tracePt t="65674" x="6665913" y="2881313"/>
          <p14:tracePt t="65680" x="6653213" y="2868613"/>
          <p14:tracePt t="65692" x="6626225" y="2868613"/>
          <p14:tracePt t="65696" x="6588125" y="2868613"/>
          <p14:tracePt t="65707" x="6562725" y="2868613"/>
          <p14:tracePt t="65712" x="6537325" y="2855913"/>
          <p14:tracePt t="65723" x="6499225" y="2855913"/>
          <p14:tracePt t="65729" x="6486525" y="2855913"/>
          <p14:tracePt t="65734" x="6448425" y="2855913"/>
          <p14:tracePt t="65744" x="6423025" y="2855913"/>
          <p14:tracePt t="65750" x="6410325" y="2855913"/>
          <p14:tracePt t="65760" x="6384925" y="2855913"/>
          <p14:tracePt t="65766" x="6372225" y="2855913"/>
          <p14:tracePt t="65777" x="6359525" y="2855913"/>
          <p14:tracePt t="65782" x="6346825" y="2855913"/>
          <p14:tracePt t="65793" x="6334125" y="2855913"/>
          <p14:tracePt t="65808" x="6321425" y="2855913"/>
          <p14:tracePt t="65812" x="6308725" y="2868613"/>
          <p14:tracePt t="65828" x="6296025" y="2881313"/>
          <p14:tracePt t="65840" x="6283325" y="2894013"/>
          <p14:tracePt t="65844" x="6270625" y="2906713"/>
          <p14:tracePt t="65861" x="6257925" y="2919413"/>
          <p14:tracePt t="65868" x="6245225" y="2932113"/>
          <p14:tracePt t="65884" x="6232525" y="2944813"/>
          <p14:tracePt t="65893" x="6219825" y="2957513"/>
          <p14:tracePt t="65898" x="6219825" y="2970213"/>
          <p14:tracePt t="65917" x="6207125" y="2970213"/>
          <p14:tracePt t="65926" x="6207125" y="2995613"/>
          <p14:tracePt t="65931" x="6207125" y="3008313"/>
          <p14:tracePt t="65940" x="6207125" y="3021013"/>
          <p14:tracePt t="65946" x="6194425" y="3033713"/>
          <p14:tracePt t="65962" x="6194425" y="3059113"/>
          <p14:tracePt t="65968" x="6194425" y="3071813"/>
          <p14:tracePt t="65984" x="6181725" y="3084513"/>
          <p14:tracePt t="65994" x="6181725" y="3097213"/>
          <p14:tracePt t="66000" x="6181725" y="3109913"/>
          <p14:tracePt t="66011" x="6181725" y="3135313"/>
          <p14:tracePt t="66026" x="6181725" y="3160713"/>
          <p14:tracePt t="66032" x="6181725" y="3198813"/>
          <p14:tracePt t="66042" x="6181725" y="3211513"/>
          <p14:tracePt t="66046" x="6181725" y="3238500"/>
          <p14:tracePt t="66059" x="6181725" y="3263900"/>
          <p14:tracePt t="66062" x="6181725" y="3302000"/>
          <p14:tracePt t="66072" x="6181725" y="3327400"/>
          <p14:tracePt t="66078" x="6181725" y="3340100"/>
          <p14:tracePt t="66090" x="6181725" y="3352800"/>
          <p14:tracePt t="66094" x="6181725" y="3365500"/>
          <p14:tracePt t="66111" x="6181725" y="3378200"/>
          <p14:tracePt t="66116" x="6194425" y="3403600"/>
          <p14:tracePt t="66132" x="6194425" y="3429000"/>
          <p14:tracePt t="66142" x="6194425" y="3441700"/>
          <p14:tracePt t="66148" x="6194425" y="3454400"/>
          <p14:tracePt t="66158" x="6194425" y="3479800"/>
          <p14:tracePt t="66175" x="6194425" y="3492500"/>
          <p14:tracePt t="66180" x="6207125" y="3505200"/>
          <p14:tracePt t="66194" x="6207125" y="3517900"/>
          <p14:tracePt t="66203" x="6207125" y="3530600"/>
          <p14:tracePt t="66211" x="6207125" y="3543300"/>
          <p14:tracePt t="66227" x="6207125" y="3556000"/>
          <p14:tracePt t="66234" x="6219825" y="3556000"/>
          <p14:tracePt t="66245" x="6219825" y="3568700"/>
          <p14:tracePt t="66260" x="6219825" y="3581400"/>
          <p14:tracePt t="66266" x="6232525" y="3581400"/>
          <p14:tracePt t="66296" x="6232525" y="3594100"/>
          <p14:tracePt t="66320" x="6245225" y="3606800"/>
          <p14:tracePt t="66538" x="6257925" y="3606800"/>
          <p14:tracePt t="66546" x="6270625" y="3619500"/>
          <p14:tracePt t="66555" x="6270625" y="3632200"/>
          <p14:tracePt t="66562" x="6283325" y="3632200"/>
          <p14:tracePt t="66574" x="6296025" y="3646488"/>
          <p14:tracePt t="66600" x="6308725" y="3646488"/>
          <p14:tracePt t="66610" x="6321425" y="3646488"/>
          <p14:tracePt t="66616" x="6334125" y="3659188"/>
          <p14:tracePt t="66632" x="6346825" y="3671888"/>
          <p14:tracePt t="66642" x="6359525" y="3671888"/>
          <p14:tracePt t="66655" x="6372225" y="3684588"/>
          <p14:tracePt t="66662" x="6384925" y="3697288"/>
          <p14:tracePt t="67022" x="6397625" y="3697288"/>
          <p14:tracePt t="67044" x="6397625" y="3709988"/>
          <p14:tracePt t="67302" x="6410325" y="3709988"/>
          <p14:tracePt t="67310" x="6423025" y="3709988"/>
          <p14:tracePt t="67320" x="6435725" y="3709988"/>
          <p14:tracePt t="67326" x="6448425" y="3709988"/>
          <p14:tracePt t="67335" x="6473825" y="3709988"/>
          <p14:tracePt t="67343" x="6511925" y="3697288"/>
          <p14:tracePt t="67348" x="6550025" y="3697288"/>
          <p14:tracePt t="67358" x="6562725" y="3697288"/>
          <p14:tracePt t="67364" x="6600825" y="3697288"/>
          <p14:tracePt t="67374" x="6640513" y="3697288"/>
          <p14:tracePt t="67380" x="6653213" y="3697288"/>
          <p14:tracePt t="67391" x="6665913" y="3697288"/>
          <p14:tracePt t="67396" x="6678613" y="3684588"/>
          <p14:tracePt t="67413" x="6691313" y="3684588"/>
          <p14:tracePt t="67426" x="6704013" y="3671888"/>
          <p14:tracePt t="67435" x="6716713" y="3671888"/>
          <p14:tracePt t="67450" x="6729413" y="3671888"/>
          <p14:tracePt t="67459" x="6742113" y="3671888"/>
          <p14:tracePt t="67466" x="6742113" y="3659188"/>
          <p14:tracePt t="67475" x="6767513" y="3646488"/>
          <p14:tracePt t="67482" x="6780213" y="3646488"/>
          <p14:tracePt t="67492" x="6792913" y="3632200"/>
          <p14:tracePt t="67496" x="6805613" y="3632200"/>
          <p14:tracePt t="67505" x="6818313" y="3632200"/>
          <p14:tracePt t="67512" x="6818313" y="3619500"/>
          <p14:tracePt t="67523" x="6831013" y="3606800"/>
          <p14:tracePt t="67540" x="6843713" y="3606800"/>
          <p14:tracePt t="67614" x="6843713" y="3594100"/>
          <p14:tracePt t="67622" x="6856413" y="3568700"/>
          <p14:tracePt t="67630" x="6869113" y="3543300"/>
          <p14:tracePt t="67643" x="6881813" y="3505200"/>
          <p14:tracePt t="67646" x="6894513" y="3467100"/>
          <p14:tracePt t="67655" x="6907213" y="3441700"/>
          <p14:tracePt t="67660" x="6919913" y="3429000"/>
          <p14:tracePt t="67673" x="6919913" y="3416300"/>
          <p14:tracePt t="67676" x="6932613" y="3403600"/>
          <p14:tracePt t="67693" x="6945313" y="3390900"/>
          <p14:tracePt t="67700" x="6945313" y="3378200"/>
          <p14:tracePt t="67709" x="6945313" y="3365500"/>
          <p14:tracePt t="67730" x="6945313" y="3352800"/>
          <p14:tracePt t="67740" x="6958013" y="3327400"/>
          <p14:tracePt t="67755" x="6958013" y="3302000"/>
          <p14:tracePt t="67762" x="6958013" y="3276600"/>
          <p14:tracePt t="67774" x="6958013" y="3263900"/>
          <p14:tracePt t="67780" x="6958013" y="3251200"/>
          <p14:tracePt t="67790" x="6958013" y="3238500"/>
          <p14:tracePt t="67794" x="6958013" y="3211513"/>
          <p14:tracePt t="67805" x="6958013" y="3198813"/>
          <p14:tracePt t="67809" x="6958013" y="3186113"/>
          <p14:tracePt t="67816" x="6945313" y="3160713"/>
          <p14:tracePt t="67825" x="6945313" y="3148013"/>
          <p14:tracePt t="67832" x="6932613" y="3148013"/>
          <p14:tracePt t="67842" x="6932613" y="3135313"/>
          <p14:tracePt t="67848" x="6932613" y="3122613"/>
          <p14:tracePt t="67858" x="6919913" y="3109913"/>
          <p14:tracePt t="67864" x="6919913" y="3097213"/>
          <p14:tracePt t="67874" x="6907213" y="3084513"/>
          <p14:tracePt t="67878" x="6894513" y="3084513"/>
          <p14:tracePt t="67891" x="6894513" y="3071813"/>
          <p14:tracePt t="67894" x="6881813" y="3059113"/>
          <p14:tracePt t="67905" x="6869113" y="3046413"/>
          <p14:tracePt t="67928" x="6856413" y="3033713"/>
          <p14:tracePt t="67929" x="6843713" y="3021013"/>
          <p14:tracePt t="67937" x="6831013" y="3021013"/>
          <p14:tracePt t="67944" x="6831013" y="3008313"/>
          <p14:tracePt t="67950" x="6818313" y="2995613"/>
          <p14:tracePt t="67958" x="6805613" y="2982913"/>
          <p14:tracePt t="67974" x="6792913" y="2970213"/>
          <p14:tracePt t="67980" x="6780213" y="2957513"/>
          <p14:tracePt t="67991" x="6767513" y="2957513"/>
          <p14:tracePt t="67996" x="6767513" y="2944813"/>
          <p14:tracePt t="68005" x="6729413" y="2932113"/>
          <p14:tracePt t="68012" x="6704013" y="2919413"/>
          <p14:tracePt t="68023" x="6665913" y="2906713"/>
          <p14:tracePt t="68028" x="6640513" y="2894013"/>
          <p14:tracePt t="68037" x="6613525" y="2881313"/>
          <p14:tracePt t="68051" x="6600825" y="2881313"/>
          <p14:tracePt t="68058" x="6588125" y="2881313"/>
          <p14:tracePt t="68075" x="6575425" y="2868613"/>
          <p14:tracePt t="68082" x="6562725" y="2868613"/>
          <p14:tracePt t="68091" x="6550025" y="2868613"/>
          <p14:tracePt t="68098" x="6537325" y="2868613"/>
          <p14:tracePt t="68108" x="6524625" y="2855913"/>
          <p14:tracePt t="68112" x="6511925" y="2855913"/>
          <p14:tracePt t="68128" x="6499225" y="2855913"/>
          <p14:tracePt t="68138" x="6486525" y="2855913"/>
          <p14:tracePt t="68144" x="6473825" y="2855913"/>
          <p14:tracePt t="68160" x="6448425" y="2855913"/>
          <p14:tracePt t="68173" x="6423025" y="2855913"/>
          <p14:tracePt t="68176" x="6397625" y="2843213"/>
          <p14:tracePt t="68182" x="6384925" y="2843213"/>
          <p14:tracePt t="68191" x="6359525" y="2843213"/>
          <p14:tracePt t="68198" x="6346825" y="2843213"/>
          <p14:tracePt t="68214" x="6334125" y="2843213"/>
          <p14:tracePt t="68224" x="6321425" y="2843213"/>
          <p14:tracePt t="68241" x="6308725" y="2843213"/>
          <p14:tracePt t="68246" x="6296025" y="2843213"/>
          <p14:tracePt t="68257" x="6283325" y="2843213"/>
          <p14:tracePt t="68260" x="6283325" y="2855913"/>
          <p14:tracePt t="68271" x="6270625" y="2868613"/>
          <p14:tracePt t="68276" x="6257925" y="2868613"/>
          <p14:tracePt t="68287" x="6245225" y="2881313"/>
          <p14:tracePt t="68292" x="6232525" y="2894013"/>
          <p14:tracePt t="68301" x="6219825" y="2906713"/>
          <p14:tracePt t="68316" x="6207125" y="2919413"/>
          <p14:tracePt t="68325" x="6194425" y="2932113"/>
          <p14:tracePt t="68332" x="6181725" y="2932113"/>
          <p14:tracePt t="68341" x="6181725" y="2944813"/>
          <p14:tracePt t="68346" x="6167438" y="2957513"/>
          <p14:tracePt t="68356" x="6154738" y="2970213"/>
          <p14:tracePt t="68372" x="6154738" y="2982913"/>
          <p14:tracePt t="68391" x="6142038" y="2995613"/>
          <p14:tracePt t="68405" x="6142038" y="3008313"/>
          <p14:tracePt t="68408" x="6129338" y="3021013"/>
          <p14:tracePt t="68417" x="6129338" y="3033713"/>
          <p14:tracePt t="68425" x="6116638" y="3033713"/>
          <p14:tracePt t="68432" x="6116638" y="3046413"/>
          <p14:tracePt t="68441" x="6116638" y="3059113"/>
          <p14:tracePt t="68457" x="6116638" y="3084513"/>
          <p14:tracePt t="68464" x="6116638" y="3097213"/>
          <p14:tracePt t="68480" x="6116638" y="3122613"/>
          <p14:tracePt t="68490" x="6103938" y="3135313"/>
          <p14:tracePt t="68505" x="6103938" y="3160713"/>
          <p14:tracePt t="68521" x="6103938" y="3173413"/>
          <p14:tracePt t="68526" x="6103938" y="3186113"/>
          <p14:tracePt t="68536" x="6103938" y="3198813"/>
          <p14:tracePt t="68554" x="6103938" y="3211513"/>
          <p14:tracePt t="68558" x="6091238" y="3225800"/>
          <p14:tracePt t="68575" x="6091238" y="3238500"/>
          <p14:tracePt t="68580" x="6091238" y="3251200"/>
          <p14:tracePt t="68590" x="6091238" y="3263900"/>
          <p14:tracePt t="68605" x="6091238" y="3276600"/>
          <p14:tracePt t="68612" x="6091238" y="3289300"/>
          <p14:tracePt t="68628" x="6091238" y="3302000"/>
          <p14:tracePt t="68638" x="6091238" y="3314700"/>
          <p14:tracePt t="68642" x="6091238" y="3327400"/>
          <p14:tracePt t="68659" x="6091238" y="3340100"/>
          <p14:tracePt t="68667" x="6091238" y="3352800"/>
          <p14:tracePt t="68682" x="6091238" y="3365500"/>
          <p14:tracePt t="68691" x="6091238" y="3378200"/>
          <p14:tracePt t="68698" x="6091238" y="3390900"/>
          <p14:tracePt t="68714" x="6103938" y="3403600"/>
          <p14:tracePt t="68722" x="6103938" y="3416300"/>
          <p14:tracePt t="68760" x="6103938" y="3429000"/>
          <p14:tracePt t="68769" x="6116638" y="3441700"/>
          <p14:tracePt t="68776" x="6116638" y="3454400"/>
          <p14:tracePt t="68792" x="6129338" y="3454400"/>
          <p14:tracePt t="68798" x="6142038" y="3454400"/>
          <p14:tracePt t="68808" x="6142038" y="3467100"/>
          <p14:tracePt t="68824" x="6154738" y="3479800"/>
          <p14:tracePt t="68840" x="6167438" y="3492500"/>
          <p14:tracePt t="68855" x="6167438" y="3505200"/>
          <p14:tracePt t="68872" x="6181725" y="3517900"/>
          <p14:tracePt t="68886" x="6194425" y="3517900"/>
          <p14:tracePt t="68909" x="6207125" y="3517900"/>
          <p14:tracePt t="68920" x="6207125" y="3530600"/>
          <p14:tracePt t="68933" x="6219825" y="3543300"/>
          <p14:tracePt t="68940" x="6232525" y="3543300"/>
          <p14:tracePt t="68956" x="6245225" y="3556000"/>
          <p14:tracePt t="68962" x="6257925" y="3556000"/>
          <p14:tracePt t="68972" x="6257925" y="3568700"/>
          <p14:tracePt t="68978" x="6270625" y="3568700"/>
          <p14:tracePt t="68987" x="6283325" y="3581400"/>
          <p14:tracePt t="68994" x="6296025" y="3594100"/>
          <p14:tracePt t="69005" x="6296025" y="3606800"/>
          <p14:tracePt t="69010" x="6308725" y="3606800"/>
          <p14:tracePt t="69022" x="6321425" y="3619500"/>
          <p14:tracePt t="69033" x="6321425" y="3632200"/>
          <p14:tracePt t="69041" x="6334125" y="3632200"/>
          <p14:tracePt t="69057" x="6346825" y="3632200"/>
          <p14:tracePt t="69090" x="6359525" y="3632200"/>
          <p14:tracePt t="69102" x="6359525" y="3646488"/>
          <p14:tracePt t="69267" x="6372225" y="3646488"/>
          <p14:tracePt t="69274" x="6384925" y="3646488"/>
          <p14:tracePt t="69283" x="6384925" y="3659188"/>
          <p14:tracePt t="69291" x="6397625" y="3659188"/>
          <p14:tracePt t="69298" x="6410325" y="3659188"/>
          <p14:tracePt t="69307" x="6423025" y="3659188"/>
          <p14:tracePt t="69324" x="6435725" y="3659188"/>
          <p14:tracePt t="69328" x="6461125" y="3659188"/>
          <p14:tracePt t="69337" x="6461125" y="3671888"/>
          <p14:tracePt t="69344" x="6473825" y="3671888"/>
          <p14:tracePt t="69355" x="6486525" y="3671888"/>
          <p14:tracePt t="69376" x="6499225" y="3671888"/>
          <p14:tracePt t="69388" x="6511925" y="3671888"/>
          <p14:tracePt t="69407" x="6537325" y="3671888"/>
          <p14:tracePt t="69414" x="6550025" y="3671888"/>
          <p14:tracePt t="69430" x="6575425" y="3671888"/>
          <p14:tracePt t="69440" x="6613525" y="3684588"/>
          <p14:tracePt t="69446" x="6640513" y="3684588"/>
          <p14:tracePt t="69456" x="6678613" y="3697288"/>
          <p14:tracePt t="69462" x="6716713" y="3697288"/>
          <p14:tracePt t="69472" x="6754813" y="3709988"/>
          <p14:tracePt t="69478" x="6780213" y="3709988"/>
          <p14:tracePt t="69487" x="6792913" y="3709988"/>
          <p14:tracePt t="69492" x="6805613" y="3709988"/>
          <p14:tracePt t="69508" x="6818313" y="3722688"/>
          <p14:tracePt t="69578" x="6831013" y="3722688"/>
          <p14:tracePt t="69594" x="6843713" y="3722688"/>
          <p14:tracePt t="69603" x="6856413" y="3722688"/>
          <p14:tracePt t="69610" x="6869113" y="3709988"/>
          <p14:tracePt t="69626" x="6881813" y="3709988"/>
          <p14:tracePt t="69633" x="6894513" y="3697288"/>
          <p14:tracePt t="69641" x="6907213" y="3697288"/>
          <p14:tracePt t="69649" x="6907213" y="3684588"/>
          <p14:tracePt t="69657" x="6919913" y="3684588"/>
          <p14:tracePt t="69664" x="6932613" y="3684588"/>
          <p14:tracePt t="69673" x="6932613" y="3671888"/>
          <p14:tracePt t="69680" x="6945313" y="3659188"/>
          <p14:tracePt t="69691" x="6958013" y="3646488"/>
          <p14:tracePt t="69696" x="6970713" y="3646488"/>
          <p14:tracePt t="69706" x="6970713" y="3632200"/>
          <p14:tracePt t="69710" x="6983413" y="3619500"/>
          <p14:tracePt t="69720" x="6996113" y="3619500"/>
          <p14:tracePt t="69726" x="6996113" y="3606800"/>
          <p14:tracePt t="69739" x="7008813" y="3594100"/>
          <p14:tracePt t="69742" x="7021513" y="3581400"/>
          <p14:tracePt t="69754" x="7034213" y="3581400"/>
          <p14:tracePt t="69759" x="7034213" y="3568700"/>
          <p14:tracePt t="69770" x="7046913" y="3556000"/>
          <p14:tracePt t="69774" x="7059613" y="3543300"/>
          <p14:tracePt t="69784" x="7072313" y="3517900"/>
          <p14:tracePt t="69790" x="7072313" y="3505200"/>
          <p14:tracePt t="69806" x="7085013" y="3479800"/>
          <p14:tracePt t="69812" x="7085013" y="3454400"/>
          <p14:tracePt t="69822" x="7099300" y="3454400"/>
          <p14:tracePt t="69828" x="7099300" y="3441700"/>
          <p14:tracePt t="69837" x="7112000" y="3429000"/>
          <p14:tracePt t="69844" x="7112000" y="3416300"/>
          <p14:tracePt t="69855" x="7112000" y="3403600"/>
          <p14:tracePt t="69860" x="7112000" y="3390900"/>
          <p14:tracePt t="69876" x="7112000" y="3378200"/>
          <p14:tracePt t="69883" x="7112000" y="3365500"/>
          <p14:tracePt t="69891" x="7112000" y="3352800"/>
          <p14:tracePt t="69907" x="7112000" y="3340100"/>
          <p14:tracePt t="69914" x="7112000" y="3327400"/>
          <p14:tracePt t="69930" x="7099300" y="3314700"/>
          <p14:tracePt t="69941" x="7085013" y="3289300"/>
          <p14:tracePt t="69955" x="7072313" y="3263900"/>
          <p14:tracePt t="69960" x="7059613" y="3225800"/>
          <p14:tracePt t="69974" x="7046913" y="3225800"/>
          <p14:tracePt t="69976" x="7046913" y="3198813"/>
          <p14:tracePt t="69987" x="7034213" y="3186113"/>
          <p14:tracePt t="69992" x="7021513" y="3186113"/>
          <p14:tracePt t="70003" x="7008813" y="3173413"/>
          <p14:tracePt t="70009" x="7008813" y="3160713"/>
          <p14:tracePt t="70014" x="6996113" y="3148013"/>
          <p14:tracePt t="70023" x="6983413" y="3148013"/>
          <p14:tracePt t="70030" x="6970713" y="3135313"/>
          <p14:tracePt t="70040" x="6958013" y="3122613"/>
          <p14:tracePt t="70046" x="6945313" y="3122613"/>
          <p14:tracePt t="70056" x="6945313" y="3109913"/>
          <p14:tracePt t="70062" x="6932613" y="3097213"/>
          <p14:tracePt t="70072" x="6919913" y="3097213"/>
          <p14:tracePt t="70078" x="6907213" y="3084513"/>
          <p14:tracePt t="70087" x="6894513" y="3084513"/>
          <p14:tracePt t="70092" x="6869113" y="3084513"/>
          <p14:tracePt t="70102" x="6831013" y="3071813"/>
          <p14:tracePt t="70108" x="6805613" y="3059113"/>
          <p14:tracePt t="70119" x="6767513" y="3046413"/>
          <p14:tracePt t="70124" x="6716713" y="3021013"/>
          <p14:tracePt t="70133" x="6678613" y="3008313"/>
          <p14:tracePt t="70141" x="6640513" y="2995613"/>
          <p14:tracePt t="70149" x="6613525" y="2982913"/>
          <p14:tracePt t="70156" x="6588125" y="2970213"/>
          <p14:tracePt t="70164" x="6562725" y="2957513"/>
          <p14:tracePt t="70178" x="6550025" y="2957513"/>
          <p14:tracePt t="70187" x="6537325" y="2957513"/>
          <p14:tracePt t="70194" x="6524625" y="2957513"/>
          <p14:tracePt t="70210" x="6499225" y="2957513"/>
          <p14:tracePt t="70226" x="6486525" y="2957513"/>
          <p14:tracePt t="70236" x="6473825" y="2957513"/>
          <p14:tracePt t="70242" x="6461125" y="2957513"/>
          <p14:tracePt t="70257" x="6448425" y="2957513"/>
          <p14:tracePt t="70264" x="6435725" y="2957513"/>
          <p14:tracePt t="70280" x="6423025" y="2957513"/>
          <p14:tracePt t="70290" x="6410325" y="2957513"/>
          <p14:tracePt t="70296" x="6397625" y="2957513"/>
          <p14:tracePt t="70312" x="6384925" y="2957513"/>
          <p14:tracePt t="70320" x="6372225" y="2957513"/>
          <p14:tracePt t="70337" x="6359525" y="2970213"/>
          <p14:tracePt t="70342" x="6346825" y="2970213"/>
          <p14:tracePt t="70353" x="6334125" y="2982913"/>
          <p14:tracePt t="70371" x="6321425" y="2995613"/>
          <p14:tracePt t="70374" x="6308725" y="3008313"/>
          <p14:tracePt t="70390" x="6308725" y="3021013"/>
          <p14:tracePt t="70396" x="6296025" y="3033713"/>
          <p14:tracePt t="70406" x="6283325" y="3046413"/>
          <p14:tracePt t="70412" x="6270625" y="3046413"/>
          <p14:tracePt t="70428" x="6270625" y="3059113"/>
          <p14:tracePt t="70440" x="6270625" y="3071813"/>
          <p14:tracePt t="70444" x="6257925" y="3071813"/>
          <p14:tracePt t="70454" x="6257925" y="3084513"/>
          <p14:tracePt t="70460" x="6257925" y="3097213"/>
          <p14:tracePt t="70470" x="6257925" y="3109913"/>
          <p14:tracePt t="70485" x="6245225" y="3122613"/>
          <p14:tracePt t="70490" x="6245225" y="3135313"/>
          <p14:tracePt t="70506" x="6232525" y="3160713"/>
          <p14:tracePt t="70514" x="6232525" y="3186113"/>
          <p14:tracePt t="70530" x="6232525" y="3211513"/>
          <p14:tracePt t="70540" x="6232525" y="3238500"/>
          <p14:tracePt t="70544" x="6232525" y="3251200"/>
          <p14:tracePt t="70554" x="6232525" y="3276600"/>
          <p14:tracePt t="70560" x="6232525" y="3289300"/>
          <p14:tracePt t="70571" x="6232525" y="3327400"/>
          <p14:tracePt t="70576" x="6232525" y="3352800"/>
          <p14:tracePt t="70592" x="6232525" y="3365500"/>
          <p14:tracePt t="70603" x="6245225" y="3378200"/>
          <p14:tracePt t="70609" x="6245225" y="3390900"/>
          <p14:tracePt t="70623" x="6257925" y="3403600"/>
          <p14:tracePt t="70630" x="6257925" y="3416300"/>
          <p14:tracePt t="70646" x="6270625" y="3429000"/>
          <p14:tracePt t="70656" x="6283325" y="3441700"/>
          <p14:tracePt t="70662" x="6283325" y="3454400"/>
          <p14:tracePt t="70672" x="6296025" y="3454400"/>
          <p14:tracePt t="70678" x="6296025" y="3467100"/>
          <p14:tracePt t="70688" x="6296025" y="3479800"/>
          <p14:tracePt t="70694" x="6308725" y="3479800"/>
          <p14:tracePt t="70703" x="6321425" y="3492500"/>
          <p14:tracePt t="70708" x="6321425" y="3505200"/>
          <p14:tracePt t="70724" x="6334125" y="3517900"/>
          <p14:tracePt t="70735" x="6334125" y="3530600"/>
          <p14:tracePt t="70740" x="6346825" y="3530600"/>
          <p14:tracePt t="70753" x="6359525" y="3530600"/>
          <p14:tracePt t="70757" x="6359525" y="3543300"/>
          <p14:tracePt t="70765" x="6372225" y="3543300"/>
          <p14:tracePt t="70778" x="6384925" y="3556000"/>
          <p14:tracePt t="70794" x="6397625" y="3568700"/>
          <p14:tracePt t="70810" x="6410325" y="3581400"/>
          <p14:tracePt t="70820" x="6423025" y="3594100"/>
          <p14:tracePt t="70842" x="6435725" y="3606800"/>
          <p14:tracePt t="70865" x="6448425" y="3606800"/>
          <p14:tracePt t="70880" x="6461125" y="3619500"/>
          <p14:tracePt t="70890" x="6486525" y="3632200"/>
          <p14:tracePt t="70896" x="6499225" y="3646488"/>
          <p14:tracePt t="70906" x="6511925" y="3646488"/>
          <p14:tracePt t="70912" x="6524625" y="3659188"/>
          <p14:tracePt t="70922" x="6537325" y="3671888"/>
          <p14:tracePt t="70935" x="6550025" y="3684588"/>
          <p14:tracePt t="70942" x="6562725" y="3684588"/>
          <p14:tracePt t="71004" x="6575425" y="3684588"/>
          <p14:tracePt t="71012" x="6588125" y="3684588"/>
          <p14:tracePt t="71216" x="6600825" y="3684588"/>
          <p14:tracePt t="71254" x="6613525" y="3684588"/>
          <p14:tracePt t="71262" x="6640513" y="3684588"/>
          <p14:tracePt t="71271" x="6665913" y="3671888"/>
          <p14:tracePt t="71278" x="6704013" y="3659188"/>
          <p14:tracePt t="71288" x="6729413" y="3646488"/>
          <p14:tracePt t="71294" x="6754813" y="3619500"/>
          <p14:tracePt t="71304" x="6780213" y="3606800"/>
          <p14:tracePt t="71310" x="6818313" y="3594100"/>
          <p14:tracePt t="71320" x="6831013" y="3594100"/>
          <p14:tracePt t="71324" x="6856413" y="3581400"/>
          <p14:tracePt t="71335" x="6881813" y="3568700"/>
          <p14:tracePt t="71340" x="6894513" y="3556000"/>
          <p14:tracePt t="71353" x="6894513" y="3543300"/>
          <p14:tracePt t="71356" x="6907213" y="3543300"/>
          <p14:tracePt t="71367" x="6919913" y="3543300"/>
          <p14:tracePt t="71381" x="6958013" y="3543300"/>
          <p14:tracePt t="71389" x="6970713" y="3543300"/>
          <p14:tracePt t="71394" x="7008813" y="3543300"/>
          <p14:tracePt t="71405" x="7046913" y="3543300"/>
          <p14:tracePt t="71410" x="7072313" y="3543300"/>
          <p14:tracePt t="71421" x="7124700" y="3543300"/>
          <p14:tracePt t="71426" x="7175500" y="3556000"/>
          <p14:tracePt t="71435" x="7226300" y="3568700"/>
          <p14:tracePt t="71442" x="7289800" y="3581400"/>
          <p14:tracePt t="71453" x="7366000" y="3594100"/>
          <p14:tracePt t="71458" x="7454900" y="3606800"/>
          <p14:tracePt t="71467" x="7518400" y="3619500"/>
          <p14:tracePt t="71472" x="7608888" y="3632200"/>
          <p14:tracePt t="71481" x="7697788" y="3646488"/>
          <p14:tracePt t="71489" x="7748588" y="3646488"/>
          <p14:tracePt t="71496" x="7837488" y="3659188"/>
          <p14:tracePt t="71505" x="7926388" y="3684588"/>
          <p14:tracePt t="71512" x="8016875" y="3697288"/>
          <p14:tracePt t="71521" x="8093075" y="3697288"/>
          <p14:tracePt t="71528" x="8220075" y="3697288"/>
          <p14:tracePt t="71538" x="8359775" y="3709988"/>
          <p14:tracePt t="71544" x="8501063" y="3722688"/>
          <p14:tracePt t="71553" x="8678863" y="3773488"/>
          <p14:tracePt t="71558" x="8818563" y="3849688"/>
          <p14:tracePt t="71569" x="8972550" y="3913188"/>
          <p14:tracePt t="71574" x="9099550" y="3989388"/>
          <p14:tracePt t="71585" x="9226550" y="4052888"/>
          <p14:tracePt t="71590" x="9290050" y="4092575"/>
          <p14:tracePt t="71605" x="9366250" y="4143375"/>
          <p14:tracePt t="71607" x="9431338" y="4181475"/>
          <p14:tracePt t="71617" x="9444038" y="4206875"/>
          <p14:tracePt t="71621" x="9469438" y="4219575"/>
          <p14:tracePt t="71628" x="9482138" y="4219575"/>
          <p14:tracePt t="71638" x="9482138" y="4232275"/>
          <p14:tracePt t="71644" x="9494838" y="4257675"/>
          <p14:tracePt t="71654" x="9507538" y="4270375"/>
          <p14:tracePt t="71660" x="9520238" y="4283075"/>
          <p14:tracePt t="71671" x="9532938" y="4295775"/>
          <p14:tracePt t="71684" x="9532938" y="4308475"/>
          <p14:tracePt t="71722" x="9545638" y="4308475"/>
          <p14:tracePt t="71738" x="9558338" y="4308475"/>
          <p14:tracePt t="71746" x="9583738" y="4321175"/>
          <p14:tracePt t="71755" x="9634538" y="4333875"/>
          <p14:tracePt t="71762" x="9672638" y="4333875"/>
          <p14:tracePt t="74047" x="9774238" y="4346575"/>
          <p14:tracePt t="74054" x="9928225" y="4359275"/>
          <p14:tracePt t="74066" x="10106025" y="4384675"/>
          <p14:tracePt t="74072" x="10271125" y="4384675"/>
          <p14:tracePt t="74079" x="10399713" y="4397375"/>
          <p14:tracePt t="74085" x="10526713" y="4410075"/>
          <p14:tracePt t="74092" x="10679113" y="4422775"/>
          <p14:tracePt t="74102" x="10833100" y="4448175"/>
          <p14:tracePt t="74108" x="10985500" y="4460875"/>
          <p14:tracePt t="74120" x="11112500" y="4473575"/>
          <p14:tracePt t="74124" x="11215688" y="4498975"/>
          <p14:tracePt t="74134" x="11329988" y="4525963"/>
          <p14:tracePt t="74140" x="11418888" y="4551363"/>
          <p14:tracePt t="74150" x="11520488" y="4589463"/>
          <p14:tracePt t="74156" x="11583988" y="4614863"/>
          <p14:tracePt t="74168" x="11661775" y="4640263"/>
          <p14:tracePt t="74171" x="11712575" y="4652963"/>
          <p14:tracePt t="74179" x="11750675" y="4665663"/>
          <p14:tracePt t="74187" x="11776075" y="4678363"/>
          <p14:tracePt t="74195" x="11788775" y="4691063"/>
          <p14:tracePt t="74203" x="11801475" y="4703763"/>
          <p14:tracePt t="74219" x="11814175" y="4716463"/>
          <p14:tracePt t="74226" x="11826875" y="4741863"/>
          <p14:tracePt t="74233" x="11839575" y="4779963"/>
          <p14:tracePt t="74240" x="11852275" y="4805363"/>
          <p14:tracePt t="74251" x="11864975" y="4830763"/>
          <p14:tracePt t="74256" x="11877675" y="4856163"/>
          <p14:tracePt t="74265" x="11877675" y="4881563"/>
          <p14:tracePt t="74272" x="11877675" y="4906963"/>
          <p14:tracePt t="74284" x="11877675" y="4933950"/>
          <p14:tracePt t="74288" x="11864975" y="4959350"/>
          <p14:tracePt t="74299" x="11852275" y="4997450"/>
          <p14:tracePt t="74305" x="11839575" y="5035550"/>
          <p14:tracePt t="74315" x="11826875" y="5048250"/>
          <p14:tracePt t="74320" x="11801475" y="5086350"/>
          <p14:tracePt t="74326" x="11776075" y="5111750"/>
          <p14:tracePt t="74335" x="11763375" y="5137150"/>
          <p14:tracePt t="74342" x="11737975" y="5137150"/>
          <p14:tracePt t="74354" x="11712575" y="5149850"/>
          <p14:tracePt t="74358" x="11699875" y="5162550"/>
          <p14:tracePt t="74368" x="11687175" y="5175250"/>
          <p14:tracePt t="74374" x="11661775" y="5187950"/>
          <p14:tracePt t="74384" x="11622088" y="5200650"/>
          <p14:tracePt t="74388" x="11609388" y="5200650"/>
          <p14:tracePt t="74401" x="11571288" y="5213350"/>
          <p14:tracePt t="74404" x="11545888" y="5226050"/>
          <p14:tracePt t="74416" x="11520488" y="5238750"/>
          <p14:tracePt t="74420" x="11482388" y="5251450"/>
          <p14:tracePt t="74432" x="11444288" y="5264150"/>
          <p14:tracePt t="74436" x="11406188" y="5264150"/>
          <p14:tracePt t="74445" x="11368088" y="5264150"/>
          <p14:tracePt t="74453" x="11317288" y="5264150"/>
          <p14:tracePt t="74460" x="11241088" y="5264150"/>
          <p14:tracePt t="74468" x="11150600" y="5264150"/>
          <p14:tracePt t="74474" x="11061700" y="5264150"/>
          <p14:tracePt t="74484" x="10909300" y="5264150"/>
          <p14:tracePt t="74490" x="10756900" y="5238750"/>
          <p14:tracePt t="74501" x="10564813" y="5226050"/>
          <p14:tracePt t="74506" x="10336213" y="5213350"/>
          <p14:tracePt t="74516" x="10144125" y="5149850"/>
          <p14:tracePt t="74522" x="9928225" y="5137150"/>
          <p14:tracePt t="74533" x="9659938" y="5099050"/>
          <p14:tracePt t="74539" x="9469438" y="5048250"/>
          <p14:tracePt t="74544" x="9277350" y="5010150"/>
          <p14:tracePt t="74553" x="9137650" y="4997450"/>
          <p14:tracePt t="74560" x="9036050" y="4984750"/>
          <p14:tracePt t="74569" x="8921750" y="4959350"/>
          <p14:tracePt t="74576" x="8831263" y="4946650"/>
          <p14:tracePt t="74586" x="8742363" y="4933950"/>
          <p14:tracePt t="74592" x="8615363" y="4919663"/>
          <p14:tracePt t="74602" x="8462963" y="4919663"/>
          <p14:tracePt t="74608" x="8321675" y="4919663"/>
          <p14:tracePt t="74618" x="8131175" y="4894263"/>
          <p14:tracePt t="74622" x="7977188" y="4881563"/>
          <p14:tracePt t="74634" x="7824788" y="4868863"/>
          <p14:tracePt t="74638" x="7672388" y="4843463"/>
          <p14:tracePt t="74649" x="7545388" y="4843463"/>
          <p14:tracePt t="74654" x="7416800" y="4830763"/>
          <p14:tracePt t="74666" x="7315200" y="4830763"/>
          <p14:tracePt t="74670" x="7226300" y="4830763"/>
          <p14:tracePt t="74683" x="7137400" y="4830763"/>
          <p14:tracePt t="74686" x="7072313" y="4830763"/>
          <p14:tracePt t="74692" x="6983413" y="4830763"/>
          <p14:tracePt t="74702" x="6919913" y="4830763"/>
          <p14:tracePt t="74708" x="6869113" y="4830763"/>
          <p14:tracePt t="74718" x="6805613" y="4843463"/>
          <p14:tracePt t="74724" x="6754813" y="4856163"/>
          <p14:tracePt t="74734" x="6704013" y="4868863"/>
          <p14:tracePt t="74740" x="6653213" y="4881563"/>
          <p14:tracePt t="74750" x="6613525" y="4894263"/>
          <p14:tracePt t="74756" x="6562725" y="4906963"/>
          <p14:tracePt t="74765" x="6537325" y="4919663"/>
          <p14:tracePt t="74772" x="6486525" y="4933950"/>
          <p14:tracePt t="74782" x="6410325" y="4959350"/>
          <p14:tracePt t="74786" x="6346825" y="4972050"/>
          <p14:tracePt t="74795" x="6296025" y="4997450"/>
          <p14:tracePt t="74803" x="6257925" y="5010150"/>
          <p14:tracePt t="74810" x="6219825" y="5022850"/>
          <p14:tracePt t="74819" x="6181725" y="5035550"/>
          <p14:tracePt t="74826" x="6142038" y="5048250"/>
          <p14:tracePt t="74835" x="6103938" y="5060950"/>
          <p14:tracePt t="74842" x="6053138" y="5073650"/>
          <p14:tracePt t="74852" x="6002338" y="5086350"/>
          <p14:tracePt t="74856" x="5951538" y="5099050"/>
          <p14:tracePt t="74868" x="5900738" y="5111750"/>
          <p14:tracePt t="74872" x="5862638" y="5124450"/>
          <p14:tracePt t="74883" x="5799138" y="5149850"/>
          <p14:tracePt t="74888" x="5735638" y="5175250"/>
          <p14:tracePt t="74898" x="5683250" y="5187950"/>
          <p14:tracePt t="74904" x="5645150" y="5200650"/>
          <p14:tracePt t="74917" x="5607050" y="5213350"/>
          <p14:tracePt t="74920" x="5594350" y="5226050"/>
          <p14:tracePt t="74926" x="5581650" y="5226050"/>
          <p14:tracePt t="74934" x="5568950" y="5238750"/>
          <p14:tracePt t="74942" x="5568950" y="5251450"/>
          <p14:tracePt t="74952" x="5556250" y="5251450"/>
          <p14:tracePt t="74958" x="5543550" y="5276850"/>
          <p14:tracePt t="74968" x="5530850" y="5289550"/>
          <p14:tracePt t="74974" x="5530850" y="5314950"/>
          <p14:tracePt t="74984" x="5518150" y="5327650"/>
          <p14:tracePt t="74990" x="5505450" y="5340350"/>
          <p14:tracePt t="74998" x="5492750" y="5380038"/>
          <p14:tracePt t="75004" x="5480050" y="5392738"/>
          <p14:tracePt t="75017" x="5480050" y="5405438"/>
          <p14:tracePt t="75032" x="5480050" y="5418138"/>
          <p14:tracePt t="75036" x="5467350" y="5430838"/>
          <p14:tracePt t="75051" x="5467350" y="5443538"/>
          <p14:tracePt t="75053" x="5467350" y="5456238"/>
          <p14:tracePt t="75060" x="5467350" y="5468938"/>
          <p14:tracePt t="75076" x="5467350" y="5481638"/>
          <p14:tracePt t="75084" x="5467350" y="5494338"/>
          <p14:tracePt t="75090" x="5467350" y="5507038"/>
          <p14:tracePt t="75106" x="5467350" y="5519738"/>
          <p14:tracePt t="75184" x="5480050" y="5519738"/>
          <p14:tracePt t="75192" x="5505450" y="5507038"/>
          <p14:tracePt t="75201" x="5530850" y="5494338"/>
          <p14:tracePt t="75209" x="5530850" y="5456238"/>
          <p14:tracePt t="75218" x="5556250" y="5430838"/>
          <p14:tracePt t="75224" x="5568950" y="5405438"/>
          <p14:tracePt t="75233" x="5594350" y="5380038"/>
          <p14:tracePt t="75238" x="5607050" y="5353050"/>
          <p14:tracePt t="75249" x="5619750" y="5314950"/>
          <p14:tracePt t="75254" x="5645150" y="5276850"/>
          <p14:tracePt t="75265" x="5657850" y="5251450"/>
          <p14:tracePt t="75270" x="5670550" y="5213350"/>
          <p14:tracePt t="75285" x="5683250" y="5175250"/>
          <p14:tracePt t="75287" x="5708650" y="5137150"/>
          <p14:tracePt t="75297" x="5735638" y="5099050"/>
          <p14:tracePt t="75302" x="5748338" y="5086350"/>
          <p14:tracePt t="75308" x="5761038" y="5060950"/>
          <p14:tracePt t="75317" x="5761038" y="5048250"/>
          <p14:tracePt t="75324" x="5773738" y="5035550"/>
          <p14:tracePt t="75335" x="5786438" y="5022850"/>
          <p14:tracePt t="75340" x="5799138" y="5010150"/>
          <p14:tracePt t="75350" x="5799138" y="4997450"/>
          <p14:tracePt t="75356" x="5811838" y="4984750"/>
          <p14:tracePt t="75365" x="5824538" y="4972050"/>
          <p14:tracePt t="75372" x="5837238" y="4959350"/>
          <p14:tracePt t="75382" x="5837238" y="4946650"/>
          <p14:tracePt t="75386" x="5849938" y="4933950"/>
          <p14:tracePt t="75397" x="5862638" y="4906963"/>
          <p14:tracePt t="75402" x="5875338" y="4881563"/>
          <p14:tracePt t="75411" x="5888038" y="4856163"/>
          <p14:tracePt t="75426" x="5900738" y="4843463"/>
          <p14:tracePt t="75435" x="5913438" y="4830763"/>
          <p14:tracePt t="75442" x="5926138" y="4830763"/>
          <p14:tracePt t="75458" x="5926138" y="4818063"/>
          <p14:tracePt t="75470" x="5938838" y="4805363"/>
          <p14:tracePt t="75472" x="5951538" y="4805363"/>
          <p14:tracePt t="75482" x="5951538" y="4792663"/>
          <p14:tracePt t="75488" x="5964238" y="4792663"/>
          <p14:tracePt t="75504" x="5964238" y="4779963"/>
          <p14:tracePt t="75542" x="5976938" y="4779963"/>
          <p14:tracePt t="75558" x="5989638" y="4779963"/>
          <p14:tracePt t="75567" x="6015038" y="4779963"/>
          <p14:tracePt t="75574" x="6040438" y="4779963"/>
          <p14:tracePt t="75585" x="6065838" y="4792663"/>
          <p14:tracePt t="75590" x="6103938" y="4818063"/>
          <p14:tracePt t="75600" x="6154738" y="4856163"/>
          <p14:tracePt t="75606" x="6232525" y="4894263"/>
          <p14:tracePt t="75615" x="6321425" y="4946650"/>
          <p14:tracePt t="75620" x="6384925" y="4984750"/>
          <p14:tracePt t="75631" x="6423025" y="5010150"/>
          <p14:tracePt t="75636" x="6448425" y="5022850"/>
          <p14:tracePt t="75647" x="6486525" y="5048250"/>
          <p14:tracePt t="75653" x="6511925" y="5060950"/>
          <p14:tracePt t="75664" x="6524625" y="5073650"/>
          <p14:tracePt t="75668" x="6524625" y="5086350"/>
          <p14:tracePt t="75678" x="6537325" y="5099050"/>
          <p14:tracePt t="75685" x="6550025" y="5111750"/>
          <p14:tracePt t="75701" x="6562725" y="5137150"/>
          <p14:tracePt t="75706" x="6562725" y="5149850"/>
          <p14:tracePt t="75716" x="6575425" y="5149850"/>
          <p14:tracePt t="75722" x="6588125" y="5162550"/>
          <p14:tracePt t="75733" x="6600825" y="5175250"/>
          <p14:tracePt t="75846" x="6613525" y="5175250"/>
          <p14:tracePt t="75854" x="6626225" y="5162550"/>
          <p14:tracePt t="75862" x="6626225" y="5137150"/>
          <p14:tracePt t="75870" x="6640513" y="5086350"/>
          <p14:tracePt t="75885" x="6653213" y="5048250"/>
          <p14:tracePt t="75886" x="6665913" y="4997450"/>
          <p14:tracePt t="75897" x="6678613" y="4972050"/>
          <p14:tracePt t="75902" x="6691313" y="4919663"/>
          <p14:tracePt t="75919" x="6716713" y="4830763"/>
          <p14:tracePt t="75924" x="6716713" y="4779963"/>
          <p14:tracePt t="75934" x="6716713" y="4729163"/>
          <p14:tracePt t="75940" x="6729413" y="4627563"/>
          <p14:tracePt t="75951" x="6742113" y="4538663"/>
          <p14:tracePt t="75956" x="6754813" y="4498975"/>
          <p14:tracePt t="75965" x="6767513" y="4460875"/>
          <p14:tracePt t="75972" x="6780213" y="4422775"/>
          <p14:tracePt t="75982" x="6792913" y="4384675"/>
          <p14:tracePt t="75988" x="6792913" y="4371975"/>
          <p14:tracePt t="75998" x="6805613" y="4333875"/>
          <p14:tracePt t="76002" x="6805613" y="4295775"/>
          <p14:tracePt t="76013" x="6818313" y="4283075"/>
          <p14:tracePt t="76018" x="6818313" y="4270375"/>
          <p14:tracePt t="76028" x="6831013" y="4257675"/>
          <p14:tracePt t="76034" x="6831013" y="4244975"/>
          <p14:tracePt t="76043" x="6831013" y="4219575"/>
          <p14:tracePt t="76051" x="6831013" y="4206875"/>
          <p14:tracePt t="76058" x="6843713" y="4181475"/>
          <p14:tracePt t="76067" x="6856413" y="4143375"/>
          <p14:tracePt t="76072" x="6856413" y="4105275"/>
          <p14:tracePt t="76082" x="6869113" y="4079875"/>
          <p14:tracePt t="76088" x="6869113" y="4040188"/>
          <p14:tracePt t="76096" x="6869113" y="4002088"/>
          <p14:tracePt t="76104" x="6869113" y="3976688"/>
          <p14:tracePt t="76118" x="6869113" y="3938588"/>
          <p14:tracePt t="76120" x="6869113" y="3913188"/>
          <p14:tracePt t="76133" x="6869113" y="3900488"/>
          <p14:tracePt t="76136" x="6869113" y="3875088"/>
          <p14:tracePt t="76143" x="6869113" y="3862388"/>
          <p14:tracePt t="76151" x="6869113" y="3849688"/>
          <p14:tracePt t="76158" x="6869113" y="3824288"/>
          <p14:tracePt t="76168" x="6869113" y="3786188"/>
          <p14:tracePt t="76174" x="6856413" y="3748088"/>
          <p14:tracePt t="76183" x="6843713" y="3709988"/>
          <p14:tracePt t="76190" x="6831013" y="3684588"/>
          <p14:tracePt t="76200" x="6818313" y="3632200"/>
          <p14:tracePt t="76206" x="6818313" y="3594100"/>
          <p14:tracePt t="76215" x="6805613" y="3556000"/>
          <p14:tracePt t="76222" x="6792913" y="3517900"/>
          <p14:tracePt t="76232" x="6780213" y="3492500"/>
          <p14:tracePt t="76236" x="6767513" y="3467100"/>
          <p14:tracePt t="76246" x="6742113" y="3441700"/>
          <p14:tracePt t="76252" x="6729413" y="3429000"/>
          <p14:tracePt t="76264" x="6716713" y="3416300"/>
          <p14:tracePt t="76268" x="6704013" y="3390900"/>
          <p14:tracePt t="76281" x="6691313" y="3378200"/>
          <p14:tracePt t="76284" x="6678613" y="3378200"/>
          <p14:tracePt t="76502" x="6678613" y="3390900"/>
          <p14:tracePt t="76588" x="6691313" y="3416300"/>
          <p14:tracePt t="76597" x="6704013" y="3429000"/>
          <p14:tracePt t="77024" x="6716713" y="3429000"/>
          <p14:tracePt t="77032" x="6729413" y="3441700"/>
          <p14:tracePt t="77040" x="6729413" y="3454400"/>
          <p14:tracePt t="77051" x="6742113" y="3454400"/>
          <p14:tracePt t="77056" x="6742113" y="3467100"/>
          <p14:tracePt t="77066" x="6742113" y="3479800"/>
          <p14:tracePt t="77070" x="6754813" y="3479800"/>
          <p14:tracePt t="77079" x="6754813" y="3492500"/>
          <p14:tracePt t="78326" x="6767513" y="3517900"/>
          <p14:tracePt t="78334" x="6780213" y="3543300"/>
          <p14:tracePt t="78344" x="6792913" y="3556000"/>
          <p14:tracePt t="78350" x="6805613" y="3594100"/>
          <p14:tracePt t="78363" x="6818313" y="3619500"/>
          <p14:tracePt t="78367" x="6843713" y="3659188"/>
          <p14:tracePt t="78375" x="6843713" y="3671888"/>
          <p14:tracePt t="78383" x="6856413" y="3684588"/>
          <p14:tracePt t="78388" x="6869113" y="3697288"/>
          <p14:tracePt t="78398" x="6881813" y="3697288"/>
          <p14:tracePt t="78404" x="6881813" y="3709988"/>
          <p14:tracePt t="78414" x="6894513" y="3722688"/>
          <p14:tracePt t="78420" x="6907213" y="3735388"/>
          <p14:tracePt t="78444" x="6919913" y="3748088"/>
          <p14:tracePt t="78453" x="6932613" y="3760788"/>
          <p14:tracePt t="78462" x="6945313" y="3760788"/>
          <p14:tracePt t="78466" x="6945313" y="3786188"/>
          <p14:tracePt t="78478" x="6958013" y="3811588"/>
          <p14:tracePt t="78482" x="6983413" y="3836988"/>
          <p14:tracePt t="78491" x="7008813" y="3875088"/>
          <p14:tracePt t="78499" x="7021513" y="3900488"/>
          <p14:tracePt t="78506" x="7046913" y="3925888"/>
          <p14:tracePt t="78515" x="7059613" y="3951288"/>
          <p14:tracePt t="78522" x="7085013" y="3963988"/>
          <p14:tracePt t="78532" x="7112000" y="3989388"/>
          <p14:tracePt t="78536" x="7150100" y="4027488"/>
          <p14:tracePt t="78545" x="7188200" y="4065588"/>
          <p14:tracePt t="78552" x="7239000" y="4105275"/>
          <p14:tracePt t="78564" x="7277100" y="4143375"/>
          <p14:tracePt t="78569" x="7327900" y="4181475"/>
          <p14:tracePt t="78578" x="7391400" y="4232275"/>
          <p14:tracePt t="78584" x="7442200" y="4270375"/>
          <p14:tracePt t="78598" x="7493000" y="4308475"/>
          <p14:tracePt t="78600" x="7531100" y="4346575"/>
          <p14:tracePt t="78606" x="7596188" y="4384675"/>
          <p14:tracePt t="78615" x="7621588" y="4422775"/>
          <p14:tracePt t="78622" x="7685088" y="4460875"/>
          <p14:tracePt t="78632" x="7723188" y="4498975"/>
          <p14:tracePt t="78638" x="7761288" y="4538663"/>
          <p14:tracePt t="78648" x="7799388" y="4589463"/>
          <p14:tracePt t="78654" x="7837488" y="4627563"/>
          <p14:tracePt t="78664" x="7875588" y="4665663"/>
          <p14:tracePt t="78670" x="7900988" y="4691063"/>
          <p14:tracePt t="78681" x="7939088" y="4729163"/>
          <p14:tracePt t="78686" x="7977188" y="4767263"/>
          <p14:tracePt t="78695" x="8016875" y="4805363"/>
          <p14:tracePt t="78700" x="8054975" y="4843463"/>
          <p14:tracePt t="78711" x="8093075" y="4881563"/>
          <p14:tracePt t="78716" x="8118475" y="4906963"/>
          <p14:tracePt t="78727" x="8156575" y="4972050"/>
          <p14:tracePt t="78732" x="8194675" y="5022850"/>
          <p14:tracePt t="78741" x="8232775" y="5073650"/>
          <p14:tracePt t="78748" x="8283575" y="5137150"/>
          <p14:tracePt t="78756" x="8308975" y="5187950"/>
          <p14:tracePt t="78764" x="8334375" y="5213350"/>
          <p14:tracePt t="78770" x="8359775" y="5264150"/>
          <p14:tracePt t="78781" x="8359775" y="5302250"/>
          <p14:tracePt t="78786" x="8372475" y="5340350"/>
          <p14:tracePt t="78795" x="8397875" y="5380038"/>
          <p14:tracePt t="78802" x="8410575" y="5430838"/>
          <p14:tracePt t="78814" x="8435975" y="5456238"/>
          <p14:tracePt t="78818" x="8462963" y="5507038"/>
          <p14:tracePt t="78833" x="8513763" y="5621338"/>
          <p14:tracePt t="78840" x="8551863" y="5672138"/>
          <p14:tracePt t="78849" x="8602663" y="5722938"/>
          <p14:tracePt t="78856" x="8628063" y="5800725"/>
          <p14:tracePt t="78865" x="8653463" y="5876925"/>
          <p14:tracePt t="78872" x="8666163" y="5915025"/>
          <p14:tracePt t="78882" x="8678863" y="5965825"/>
          <p14:tracePt t="78888" x="8716963" y="6029325"/>
          <p14:tracePt t="78898" x="8742363" y="6054725"/>
          <p14:tracePt t="78909" x="8755063" y="6092825"/>
          <p14:tracePt t="78916" x="8767763" y="6118225"/>
          <p14:tracePt t="78918" x="8793163" y="6156325"/>
          <p14:tracePt t="78929" x="8805863" y="6181725"/>
          <p14:tracePt t="78935" x="8831263" y="6207125"/>
          <p14:tracePt t="78945" x="8831263" y="6221413"/>
          <p14:tracePt t="78950" x="8843963" y="6234113"/>
          <p14:tracePt t="78961" x="8856663" y="6234113"/>
          <p14:tracePt t="78966" x="8856663" y="6246813"/>
          <p14:tracePt t="78977" x="8869363" y="6272213"/>
          <p14:tracePt t="78982" x="8894763" y="6284913"/>
          <p14:tracePt t="78991" x="8934450" y="6297613"/>
          <p14:tracePt t="78998" x="8985250" y="6323013"/>
          <p14:tracePt t="79004" x="9036050" y="6373813"/>
          <p14:tracePt t="79013" x="9086850" y="6399213"/>
          <p14:tracePt t="79020" x="9150350" y="6437313"/>
          <p14:tracePt t="79031" x="9213850" y="6462713"/>
          <p14:tracePt t="79036" x="9277350" y="6500813"/>
          <p14:tracePt t="79046" x="9315450" y="6513513"/>
          <p14:tracePt t="79052" x="9366250" y="6526213"/>
          <p14:tracePt t="79061" x="9405938" y="6538913"/>
          <p14:tracePt t="79066" x="9444038" y="6551613"/>
          <p14:tracePt t="79077" x="9469438" y="6551613"/>
          <p14:tracePt t="79083" x="9507538" y="6551613"/>
          <p14:tracePt t="79090" x="9545638" y="6551613"/>
          <p14:tracePt t="79099" x="9571038" y="6551613"/>
          <p14:tracePt t="79106" x="9596438" y="6551613"/>
          <p14:tracePt t="79115" x="9634538" y="6538913"/>
          <p14:tracePt t="79122" x="9672638" y="6538913"/>
          <p14:tracePt t="79131" x="9698038" y="6526213"/>
          <p14:tracePt t="79138" x="9736138" y="6513513"/>
          <p14:tracePt t="79145" x="9774238" y="6500813"/>
          <p14:tracePt t="79152" x="9799638" y="6488113"/>
          <p14:tracePt t="79163" x="9825038" y="6475413"/>
          <p14:tracePt t="79169" x="9877425" y="6462713"/>
          <p14:tracePt t="79178" x="9915525" y="6437313"/>
          <p14:tracePt t="79184" x="9953625" y="6424613"/>
          <p14:tracePt t="79194" x="9991725" y="6399213"/>
          <p14:tracePt t="79200" x="10017125" y="6386513"/>
          <p14:tracePt t="79213" x="10055225" y="6386513"/>
          <p14:tracePt t="79216" x="10080625" y="6373813"/>
          <p14:tracePt t="79222" x="10106025" y="6361113"/>
          <p14:tracePt t="79231" x="10131425" y="6348413"/>
          <p14:tracePt t="79238" x="10156825" y="6335713"/>
          <p14:tracePt t="79247" x="10182225" y="6323013"/>
          <p14:tracePt t="79264" x="10207625" y="6323013"/>
          <p14:tracePt t="79270" x="10220325" y="6323013"/>
          <p14:tracePt t="79286" x="10233025" y="6323013"/>
          <p14:tracePt t="79295" x="10245725" y="6310313"/>
          <p14:tracePt t="79300" x="10245725" y="6297613"/>
          <p14:tracePt t="79312" x="10258425" y="6297613"/>
          <p14:tracePt t="79316" x="10283825" y="6284913"/>
          <p14:tracePt t="79327" x="10298113" y="6272213"/>
          <p14:tracePt t="79332" x="10310813" y="6272213"/>
          <p14:tracePt t="79343" x="10336213" y="6259513"/>
          <p14:tracePt t="79348" x="10348913" y="6259513"/>
          <p14:tracePt t="79357" x="10374313" y="6259513"/>
          <p14:tracePt t="79365" x="10387013" y="6259513"/>
          <p14:tracePt t="79372" x="10412413" y="6259513"/>
          <p14:tracePt t="79380" x="10450513" y="6259513"/>
          <p14:tracePt t="79386" x="10463213" y="6259513"/>
          <p14:tracePt t="79395" x="10501313" y="6259513"/>
          <p14:tracePt t="79402" x="10539413" y="6259513"/>
          <p14:tracePt t="79413" x="10564813" y="6259513"/>
          <p14:tracePt t="79418" x="10602913" y="6259513"/>
          <p14:tracePt t="79428" x="10641013" y="6272213"/>
          <p14:tracePt t="79434" x="10679113" y="6284913"/>
          <p14:tracePt t="79443" x="10704513" y="6284913"/>
          <p14:tracePt t="79450" x="10742613" y="6284913"/>
          <p14:tracePt t="79458" x="10782300" y="6284913"/>
          <p14:tracePt t="79464" x="10807700" y="6297613"/>
          <p14:tracePt t="79472" x="10845800" y="6297613"/>
          <p14:tracePt t="79481" x="10883900" y="6297613"/>
          <p14:tracePt t="79488" x="10896600" y="6297613"/>
          <p14:tracePt t="79498" x="10909300" y="6297613"/>
          <p14:tracePt t="79504" x="10934700" y="6297613"/>
          <p14:tracePt t="79520" x="10972800" y="6297613"/>
          <p14:tracePt t="79526" x="10985500" y="6297613"/>
          <p14:tracePt t="79534" x="11023600" y="6297613"/>
          <p14:tracePt t="79547" x="11061700" y="6297613"/>
          <p14:tracePt t="79550" x="11087100" y="6297613"/>
          <p14:tracePt t="79562" x="11125200" y="6297613"/>
          <p14:tracePt t="79566" x="11150600" y="6297613"/>
          <p14:tracePt t="79578" x="11163300" y="6297613"/>
          <p14:tracePt t="79582" x="11188700" y="6297613"/>
          <p14:tracePt t="79594" x="11215688" y="6297613"/>
          <p14:tracePt t="79598" x="11241088" y="6297613"/>
          <p14:tracePt t="79604" x="11279188" y="6297613"/>
          <p14:tracePt t="79620" x="11317288" y="6297613"/>
          <p14:tracePt t="79630" x="11329988" y="6297613"/>
          <p14:tracePt t="79636" x="11355388" y="6310313"/>
          <p14:tracePt t="79645" x="11393488" y="6310313"/>
          <p14:tracePt t="79652" x="11418888" y="6310313"/>
          <p14:tracePt t="79662" x="11469688" y="6323013"/>
          <p14:tracePt t="79668" x="11507788" y="6323013"/>
          <p14:tracePt t="79678" x="11545888" y="6335713"/>
          <p14:tracePt t="79682" x="11571288" y="6335713"/>
          <p14:tracePt t="79694" x="11596688" y="6348413"/>
          <p14:tracePt t="79698" x="11634788" y="6348413"/>
          <p14:tracePt t="79714" x="11661775" y="6361113"/>
          <p14:tracePt t="79722" x="11674475" y="6361113"/>
          <p14:tracePt t="79738" x="11687175" y="6361113"/>
          <p14:tracePt t="79747" x="11712575" y="6361113"/>
          <p14:tracePt t="79762" x="11737975" y="6361113"/>
          <p14:tracePt t="79776" x="11763375" y="6361113"/>
          <p14:tracePt t="79784" x="11788775" y="6361113"/>
          <p14:tracePt t="79800" x="11801475" y="6361113"/>
          <p14:tracePt t="79812" x="11814175" y="6361113"/>
          <p14:tracePt t="79816" x="11852275" y="6361113"/>
          <p14:tracePt t="79828" x="11877675" y="6361113"/>
          <p14:tracePt t="79831" x="11890375" y="6361113"/>
          <p14:tracePt t="79838" x="11928475" y="6361113"/>
          <p14:tracePt t="79847" x="11966575" y="6361113"/>
          <p14:tracePt t="79854" x="11991975" y="6361113"/>
          <p14:tracePt t="79864" x="12042775" y="6361113"/>
          <p14:tracePt t="79870" x="12093575" y="6361113"/>
          <p14:tracePt t="79880" x="12145963" y="6361113"/>
          <p14:tracePt t="79886" x="12171363" y="6361113"/>
          <p14:tracePt t="79896" x="12222163" y="6361113"/>
          <p14:tracePt t="79902" x="12272963" y="6373813"/>
          <p14:tracePt t="79914" x="12323763" y="6373813"/>
          <p14:tracePt t="79916" x="12361863" y="6373813"/>
          <p14:tracePt t="79928" x="12399963" y="6373813"/>
          <p14:tracePt t="79934" x="12438063" y="6386513"/>
          <p14:tracePt t="79943" x="12450763" y="6386513"/>
          <p14:tracePt t="79949" x="12476163" y="6386513"/>
          <p14:tracePt t="79961" x="12501563" y="6386513"/>
          <p14:tracePt t="79965" x="12501563" y="6399213"/>
          <p14:tracePt t="79973" x="12526963" y="6399213"/>
          <p14:tracePt t="79981" x="12539663" y="6399213"/>
          <p14:tracePt t="79986" x="12565063" y="6411913"/>
          <p14:tracePt t="79995" x="12592050" y="6411913"/>
          <p14:tracePt t="80002" x="12617450" y="6424613"/>
          <p14:tracePt t="80012" x="12630150" y="6424613"/>
          <p14:tracePt t="80018" x="12655550" y="6437313"/>
          <p14:tracePt t="80028" x="12693650" y="6437313"/>
          <p14:tracePt t="80034" x="12719050" y="6450013"/>
          <p14:tracePt t="80044" x="12757150" y="6462713"/>
          <p14:tracePt t="80050" x="12795250" y="6475413"/>
          <p14:tracePt t="80061" x="12820650" y="6475413"/>
          <p14:tracePt t="80065" x="12858750" y="6488113"/>
          <p14:tracePt t="80073" x="12896850" y="6488113"/>
          <p14:tracePt t="80081" x="12934950" y="6488113"/>
          <p14:tracePt t="80088" x="12960350" y="6488113"/>
          <p14:tracePt t="80097" x="12998450" y="6488113"/>
          <p14:tracePt t="80104" x="13038138" y="6488113"/>
          <p14:tracePt t="80114" x="13076238" y="6488113"/>
          <p14:tracePt t="80120" x="13114338" y="6488113"/>
          <p14:tracePt t="80130" x="13152438" y="6488113"/>
          <p14:tracePt t="80136" x="13177838" y="6488113"/>
          <p14:tracePt t="80146" x="13215938" y="6488113"/>
          <p14:tracePt t="80150" x="13241338" y="6488113"/>
          <p14:tracePt t="80160" x="13266738" y="6488113"/>
          <p14:tracePt t="80166" x="13292138" y="6488113"/>
          <p14:tracePt t="80176" x="13330238" y="6488113"/>
          <p14:tracePt t="80182" x="13342938" y="6488113"/>
          <p14:tracePt t="80192" x="13368338" y="6488113"/>
          <p14:tracePt t="80198" x="13393738" y="6488113"/>
          <p14:tracePt t="80210" x="13419138" y="6488113"/>
          <p14:tracePt t="80214" x="13444538" y="6488113"/>
          <p14:tracePt t="80220" x="13469938" y="6488113"/>
          <p14:tracePt t="80230" x="13509625" y="6488113"/>
          <p14:tracePt t="80236" x="13547725" y="6488113"/>
          <p14:tracePt t="80246" x="13585825" y="6475413"/>
          <p14:tracePt t="80252" x="13623925" y="6475413"/>
          <p14:tracePt t="80260" x="13662025" y="6475413"/>
          <p14:tracePt t="80268" x="13700125" y="6462713"/>
          <p14:tracePt t="80278" x="13725525" y="6462713"/>
          <p14:tracePt t="80284" x="13763625" y="6462713"/>
          <p14:tracePt t="80293" x="13789025" y="6462713"/>
          <p14:tracePt t="80298" x="13801725" y="6462713"/>
          <p14:tracePt t="80310" x="13814425" y="6462713"/>
          <p14:tracePt t="80314" x="13827125" y="6462713"/>
          <p14:tracePt t="80323" x="13839825" y="6462713"/>
          <p14:tracePt t="80332" x="13852525" y="6462713"/>
          <p14:tracePt t="80338" x="13865225" y="6462713"/>
          <p14:tracePt t="80347" x="13877925" y="6462713"/>
          <p14:tracePt t="80354" x="13890625" y="6462713"/>
          <p14:tracePt t="80363" x="13890625" y="6450013"/>
          <p14:tracePt t="80368" x="13916025" y="6450013"/>
          <p14:tracePt t="80380" x="13955713" y="6450013"/>
          <p14:tracePt t="80384" x="13968413" y="6437313"/>
          <p14:tracePt t="80395" x="14006513" y="6437313"/>
          <p14:tracePt t="80400" x="14044613" y="6437313"/>
          <p14:tracePt t="80410" x="14070013" y="6437313"/>
          <p14:tracePt t="80416" x="14108113" y="6437313"/>
          <p14:tracePt t="80428" x="14146213" y="6437313"/>
          <p14:tracePt t="80432" x="14171613" y="6437313"/>
          <p14:tracePt t="80442" x="14209713" y="6437313"/>
          <p14:tracePt t="80447" x="14235113" y="6424613"/>
          <p14:tracePt t="80454" x="14247813" y="6424613"/>
          <p14:tracePt t="80463" x="14260513" y="6424613"/>
          <p14:tracePt t="80470" x="14285913" y="6424613"/>
          <p14:tracePt t="80480" x="14324013" y="6424613"/>
          <p14:tracePt t="80486" x="14362113" y="6424613"/>
          <p14:tracePt t="80496" x="14387513" y="6424613"/>
          <p14:tracePt t="80502" x="14427200" y="6424613"/>
          <p14:tracePt t="80511" x="14465300" y="6424613"/>
          <p14:tracePt t="80516" x="14503400" y="6424613"/>
          <p14:tracePt t="80527" x="14528800" y="6424613"/>
          <p14:tracePt t="80532" x="14566900" y="6424613"/>
          <p14:tracePt t="80543" x="14579600" y="6424613"/>
          <p14:tracePt t="80548" x="14605000" y="6424613"/>
          <p14:tracePt t="80560" x="14617700" y="6424613"/>
          <p14:tracePt t="80573" x="14630400" y="6424613"/>
          <p14:tracePt t="80696" x="14643100" y="6424613"/>
          <p14:tracePt t="81056" x="14630400" y="6424613"/>
          <p14:tracePt t="81062" x="14592300" y="6437313"/>
          <p14:tracePt t="81070" x="14566900" y="6450013"/>
          <p14:tracePt t="81080" x="14541500" y="6450013"/>
          <p14:tracePt t="81086" x="14503400" y="6462713"/>
          <p14:tracePt t="81096" x="14478000" y="6475413"/>
          <p14:tracePt t="81102" x="14439900" y="6488113"/>
          <p14:tracePt t="81112" x="14400213" y="6500813"/>
          <p14:tracePt t="81118" x="14362113" y="6513513"/>
          <p14:tracePt t="81127" x="14336713" y="6526213"/>
          <p14:tracePt t="81134" x="14311313" y="6526213"/>
          <p14:tracePt t="81143" x="14273213" y="6538913"/>
          <p14:tracePt t="81148" x="14247813" y="6551613"/>
          <p14:tracePt t="81160" x="14222413" y="6551613"/>
          <p14:tracePt t="81164" x="14197013" y="6564313"/>
          <p14:tracePt t="81175" x="14158913" y="6577013"/>
          <p14:tracePt t="81180" x="14133513" y="6589713"/>
          <p14:tracePt t="81189" x="14108113" y="6602413"/>
          <p14:tracePt t="81197" x="14070013" y="6615113"/>
          <p14:tracePt t="81205" x="14044613" y="6615113"/>
          <p14:tracePt t="81212" x="14006513" y="6627813"/>
          <p14:tracePt t="81219" x="13981113" y="6627813"/>
          <p14:tracePt t="81228" x="13955713" y="6627813"/>
          <p14:tracePt t="81234" x="13941425" y="6640513"/>
          <p14:tracePt t="81245" x="13916025" y="6654800"/>
          <p14:tracePt t="81250" x="13890625" y="6654800"/>
          <p14:tracePt t="81260" x="13877925" y="6654800"/>
          <p14:tracePt t="81266" x="13839825" y="6654800"/>
          <p14:tracePt t="81275" x="13827125" y="6654800"/>
          <p14:tracePt t="81282" x="13789025" y="6667500"/>
          <p14:tracePt t="81289" x="13763625" y="6667500"/>
          <p14:tracePt t="81297" x="13738225" y="6667500"/>
          <p14:tracePt t="81305" x="13700125" y="6680200"/>
          <p14:tracePt t="81313" x="13662025" y="6680200"/>
          <p14:tracePt t="81320" x="13611225" y="6680200"/>
          <p14:tracePt t="81330" x="13585825" y="6680200"/>
          <p14:tracePt t="81336" x="13547725" y="6680200"/>
          <p14:tracePt t="81345" x="13496925" y="6680200"/>
          <p14:tracePt t="81352" x="13469938" y="6680200"/>
          <p14:tracePt t="81362" x="13419138" y="6692900"/>
          <p14:tracePt t="81366" x="13368338" y="6705600"/>
          <p14:tracePt t="81375" x="13317538" y="6718300"/>
          <p14:tracePt t="81382" x="13279438" y="6718300"/>
          <p14:tracePt t="81393" x="13254038" y="6731000"/>
          <p14:tracePt t="81399" x="13228638" y="6743700"/>
          <p14:tracePt t="81411" x="13203238" y="6743700"/>
          <p14:tracePt t="81414" x="13177838" y="6743700"/>
          <p14:tracePt t="81425" x="13152438" y="6743700"/>
          <p14:tracePt t="81430" x="13127038" y="6756400"/>
          <p14:tracePt t="81443" x="13127038" y="6769100"/>
          <p14:tracePt t="81446" x="13101638" y="6769100"/>
          <p14:tracePt t="81452" x="13076238" y="6781800"/>
          <p14:tracePt t="81462" x="13063538" y="6781800"/>
          <p14:tracePt t="81468" x="13023850" y="6794500"/>
          <p14:tracePt t="81478" x="12985750" y="6794500"/>
          <p14:tracePt t="81484" x="12960350" y="6807200"/>
          <p14:tracePt t="81494" x="12934950" y="6807200"/>
          <p14:tracePt t="81500" x="12909550" y="6819900"/>
          <p14:tracePt t="81510" x="12884150" y="6819900"/>
          <p14:tracePt t="81514" x="12846050" y="6819900"/>
          <p14:tracePt t="81525" x="12807950" y="6819900"/>
          <p14:tracePt t="81530" x="12782550" y="6819900"/>
          <p14:tracePt t="81543" x="12744450" y="6819900"/>
          <p14:tracePt t="81547" x="12706350" y="6819900"/>
          <p14:tracePt t="81554" x="12680950" y="6819900"/>
          <p14:tracePt t="81563" x="12642850" y="6819900"/>
          <p14:tracePt t="81570" x="12604750" y="6819900"/>
          <p14:tracePt t="81579" x="12565063" y="6807200"/>
          <p14:tracePt t="81586" x="12539663" y="6794500"/>
          <p14:tracePt t="81594" x="12514263" y="6794500"/>
          <p14:tracePt t="81600" x="12501563" y="6781800"/>
          <p14:tracePt t="81616" x="12488863" y="6769100"/>
          <p14:tracePt t="81625" x="12476163" y="6769100"/>
          <p14:tracePt t="81648" x="12463463" y="6769100"/>
          <p14:tracePt t="81664" x="12450763" y="6769100"/>
          <p14:tracePt t="81670" x="12438063" y="6769100"/>
          <p14:tracePt t="81686" x="12425363" y="6769100"/>
          <p14:tracePt t="81696" x="12399963" y="6769100"/>
          <p14:tracePt t="81712" x="12361863" y="6769100"/>
          <p14:tracePt t="81718" x="12349163" y="6769100"/>
          <p14:tracePt t="81729" x="12311063" y="6769100"/>
          <p14:tracePt t="81734" x="12285663" y="6769100"/>
          <p14:tracePt t="81743" x="12272963" y="6769100"/>
          <p14:tracePt t="81748" x="12260263" y="6769100"/>
          <p14:tracePt t="81758" x="12247563" y="6769100"/>
          <p14:tracePt t="81764" x="12234863" y="6769100"/>
          <p14:tracePt t="81779" x="12222163" y="6769100"/>
          <p14:tracePt t="82060" x="12196763" y="6769100"/>
          <p14:tracePt t="82068" x="12145963" y="6769100"/>
          <p14:tracePt t="82078" x="12133263" y="6769100"/>
          <p14:tracePt t="82094" x="12120563" y="6769100"/>
          <p14:tracePt t="82100" x="12080875" y="6769100"/>
          <p14:tracePt t="82116" x="12068175" y="6769100"/>
          <p14:tracePt t="82125" x="12055475" y="6769100"/>
          <p14:tracePt t="82684" x="12042775" y="6769100"/>
          <p14:tracePt t="82700" x="12017375" y="6769100"/>
          <p14:tracePt t="82710" x="11953875" y="6769100"/>
          <p14:tracePt t="82716" x="11915775" y="6769100"/>
          <p14:tracePt t="82729" x="11864975" y="6769100"/>
          <p14:tracePt t="82732" x="11814175" y="6756400"/>
          <p14:tracePt t="82741" x="11763375" y="6743700"/>
          <p14:tracePt t="82746" x="11712575" y="6731000"/>
          <p14:tracePt t="82757" x="11634788" y="6692900"/>
          <p14:tracePt t="82762" x="11571288" y="6680200"/>
          <p14:tracePt t="82774" x="11495088" y="6627813"/>
          <p14:tracePt t="82779" x="11418888" y="6589713"/>
          <p14:tracePt t="82788" x="11355388" y="6564313"/>
          <p14:tracePt t="82795" x="11253788" y="6513513"/>
          <p14:tracePt t="82802" x="11163300" y="6462713"/>
          <p14:tracePt t="82811" x="11074400" y="6437313"/>
          <p14:tracePt t="82818" x="10972800" y="6399213"/>
          <p14:tracePt t="82825" x="10883900" y="6373813"/>
          <p14:tracePt t="82832" x="10782300" y="6335713"/>
          <p14:tracePt t="82843" x="10679113" y="6297613"/>
          <p14:tracePt t="82849" x="10564813" y="6246813"/>
          <p14:tracePt t="82858" x="10475913" y="6194425"/>
          <p14:tracePt t="82864" x="10361613" y="6143625"/>
          <p14:tracePt t="82874" x="10245725" y="6105525"/>
          <p14:tracePt t="82880" x="10156825" y="6080125"/>
          <p14:tracePt t="82893" x="10029825" y="6054725"/>
          <p14:tracePt t="82895" x="9915525" y="6042025"/>
          <p14:tracePt t="82902" x="9786938" y="6016625"/>
          <p14:tracePt t="82911" x="9698038" y="6003925"/>
          <p14:tracePt t="82918" x="9609138" y="5991225"/>
          <p14:tracePt t="82929" x="9520238" y="5965825"/>
          <p14:tracePt t="82934" x="9418638" y="5927725"/>
          <p14:tracePt t="82944" x="9328150" y="5915025"/>
          <p14:tracePt t="82950" x="9239250" y="5902325"/>
          <p14:tracePt t="82961" x="9112250" y="5889625"/>
          <p14:tracePt t="82966" x="8985250" y="5838825"/>
          <p14:tracePt t="82974" x="8843963" y="5788025"/>
          <p14:tracePt t="82980" x="8755063" y="5735638"/>
          <p14:tracePt t="82994" x="8615363" y="5697538"/>
          <p14:tracePt t="82996" x="8526463" y="5659438"/>
          <p14:tracePt t="83007" x="8410575" y="5621338"/>
          <p14:tracePt t="83012" x="8296275" y="5595938"/>
          <p14:tracePt t="83023" x="8194675" y="5545138"/>
          <p14:tracePt t="83028" x="8054975" y="5494338"/>
          <p14:tracePt t="83038" x="7964488" y="5481638"/>
          <p14:tracePt t="83044" x="7875588" y="5468938"/>
          <p14:tracePt t="83050" x="7786688" y="5430838"/>
          <p14:tracePt t="83061" x="7646988" y="5380038"/>
          <p14:tracePt t="83066" x="7545388" y="5367338"/>
          <p14:tracePt t="83075" x="7454900" y="5353050"/>
          <p14:tracePt t="83082" x="7366000" y="5340350"/>
          <p14:tracePt t="83093" x="7277100" y="5327650"/>
          <p14:tracePt t="83098" x="7200900" y="5302250"/>
          <p14:tracePt t="83108" x="7137400" y="5289550"/>
          <p14:tracePt t="83114" x="7059613" y="5276850"/>
          <p14:tracePt t="83124" x="6983413" y="5276850"/>
          <p14:tracePt t="83129" x="6907213" y="5264150"/>
          <p14:tracePt t="83138" x="6856413" y="5251450"/>
          <p14:tracePt t="83144" x="6767513" y="5238750"/>
          <p14:tracePt t="83152" x="6678613" y="5213350"/>
          <p14:tracePt t="83161" x="6562725" y="5175250"/>
          <p14:tracePt t="83168" x="6435725" y="5149850"/>
          <p14:tracePt t="83177" x="6321425" y="5111750"/>
          <p14:tracePt t="83184" x="6232525" y="5099050"/>
          <p14:tracePt t="83194" x="6142038" y="5086350"/>
          <p14:tracePt t="83198" x="6053138" y="5073650"/>
          <p14:tracePt t="83208" x="6002338" y="5060950"/>
          <p14:tracePt t="83214" x="5951538" y="5048250"/>
          <p14:tracePt t="83225" x="5888038" y="5035550"/>
          <p14:tracePt t="83230" x="5837238" y="5022850"/>
          <p14:tracePt t="83242" x="5773738" y="5010150"/>
          <p14:tracePt t="83246" x="5722938" y="4997450"/>
          <p14:tracePt t="83257" x="5670550" y="4984750"/>
          <p14:tracePt t="83262" x="5581650" y="4959350"/>
          <p14:tracePt t="83274" x="5518150" y="4959350"/>
          <p14:tracePt t="83277" x="5441950" y="4946650"/>
          <p14:tracePt t="83284" x="5403850" y="4946650"/>
          <p14:tracePt t="83294" x="5353050" y="4946650"/>
          <p14:tracePt t="83300" x="5302250" y="4946650"/>
          <p14:tracePt t="83310" x="5264150" y="4946650"/>
          <p14:tracePt t="83316" x="5237163" y="4959350"/>
          <p14:tracePt t="83325" x="5186363" y="4972050"/>
          <p14:tracePt t="83332" x="5135563" y="4972050"/>
          <p14:tracePt t="83342" x="5097463" y="4984750"/>
          <p14:tracePt t="83348" x="5072063" y="4984750"/>
          <p14:tracePt t="83357" x="5021263" y="4984750"/>
          <p14:tracePt t="83362" x="4957763" y="4984750"/>
          <p14:tracePt t="83374" x="4894263" y="4984750"/>
          <p14:tracePt t="83378" x="4818063" y="4997450"/>
          <p14:tracePt t="83388" x="4740275" y="4997450"/>
          <p14:tracePt t="83394" x="4664075" y="4997450"/>
          <p14:tracePt t="83403" x="4575175" y="5010150"/>
          <p14:tracePt t="83412" x="4537075" y="5022850"/>
          <p14:tracePt t="83418" x="4486275" y="5022850"/>
          <p14:tracePt t="83427" x="4435475" y="5035550"/>
          <p14:tracePt t="83432" x="4397375" y="5048250"/>
          <p14:tracePt t="83441" x="4346575" y="5060950"/>
          <p14:tracePt t="83448" x="4319588" y="5073650"/>
          <p14:tracePt t="83456" x="4281488" y="5086350"/>
          <p14:tracePt t="83464" x="4243388" y="5086350"/>
          <p14:tracePt t="83473" x="4217988" y="5099050"/>
          <p14:tracePt t="83480" x="4205288" y="5111750"/>
          <p14:tracePt t="83491" x="4179888" y="5111750"/>
          <p14:tracePt t="83496" x="4167188" y="5124450"/>
          <p14:tracePt t="83503" x="4129088" y="5137150"/>
          <p14:tracePt t="83511" x="4103688" y="5149850"/>
          <p14:tracePt t="83518" x="4065588" y="5162550"/>
          <p14:tracePt t="83527" x="4052888" y="5175250"/>
          <p14:tracePt t="83534" x="4014788" y="5187950"/>
          <p14:tracePt t="83544" x="3989388" y="5200650"/>
          <p14:tracePt t="83550" x="3963988" y="5200650"/>
          <p14:tracePt t="83560" x="3951288" y="5213350"/>
          <p14:tracePt t="83566" x="3925888" y="5226050"/>
          <p14:tracePt t="83575" x="3900488" y="5238750"/>
          <p14:tracePt t="83580" x="3900488" y="5251450"/>
          <p14:tracePt t="83594" x="3887788" y="5251450"/>
          <p14:tracePt t="83596" x="3873500" y="5264150"/>
          <p14:tracePt t="83607" x="3873500" y="5276850"/>
          <p14:tracePt t="83612" x="3860800" y="5289550"/>
          <p14:tracePt t="83623" x="3848100" y="5302250"/>
          <p14:tracePt t="83628" x="3835400" y="5327650"/>
          <p14:tracePt t="83643" x="3822700" y="5327650"/>
          <p14:tracePt t="83644" x="3822700" y="5353050"/>
          <p14:tracePt t="83653" x="3810000" y="5380038"/>
          <p14:tracePt t="83661" x="3797300" y="5392738"/>
          <p14:tracePt t="83666" x="3784600" y="5418138"/>
          <p14:tracePt t="83675" x="3759200" y="5443538"/>
          <p14:tracePt t="83682" x="3746500" y="5468938"/>
          <p14:tracePt t="83691" x="3746500" y="5494338"/>
          <p14:tracePt t="83698" x="3733800" y="5532438"/>
          <p14:tracePt t="83707" x="3733800" y="5570538"/>
          <p14:tracePt t="83714" x="3733800" y="5595938"/>
          <p14:tracePt t="83725" x="3733800" y="5634038"/>
          <p14:tracePt t="83730" x="3733800" y="5672138"/>
          <p14:tracePt t="83740" x="3746500" y="5710238"/>
          <p14:tracePt t="83744" x="3759200" y="5735638"/>
          <p14:tracePt t="83753" x="3784600" y="5788025"/>
          <p14:tracePt t="83761" x="3797300" y="5826125"/>
          <p14:tracePt t="83768" x="3810000" y="5851525"/>
          <p14:tracePt t="83777" x="3822700" y="5876925"/>
          <p14:tracePt t="83784" x="3835400" y="5876925"/>
          <p14:tracePt t="83794" x="3835400" y="5902325"/>
          <p14:tracePt t="83800" x="3848100" y="5915025"/>
          <p14:tracePt t="83809" x="3873500" y="5915025"/>
          <p14:tracePt t="83814" x="3887788" y="5940425"/>
          <p14:tracePt t="83827" x="3900488" y="5953125"/>
          <p14:tracePt t="83830" x="3913188" y="5978525"/>
          <p14:tracePt t="83840" x="3925888" y="5978525"/>
          <p14:tracePt t="83846" x="3938588" y="5991225"/>
          <p14:tracePt t="83859" x="3951288" y="6003925"/>
          <p14:tracePt t="83862" x="3963988" y="6016625"/>
          <p14:tracePt t="83875" x="3976688" y="6016625"/>
          <p14:tracePt t="83878" x="3976688" y="6042025"/>
          <p14:tracePt t="83891" x="4002088" y="6067425"/>
          <p14:tracePt t="83894" x="4014788" y="6067425"/>
          <p14:tracePt t="83909" x="4027488" y="6092825"/>
          <p14:tracePt t="83910" x="4040188" y="6105525"/>
          <p14:tracePt t="83916" x="4052888" y="6105525"/>
          <p14:tracePt t="83924" x="4065588" y="6130925"/>
          <p14:tracePt t="83932" x="4065588" y="6143625"/>
          <p14:tracePt t="83948" x="4078288" y="6156325"/>
          <p14:tracePt t="83958" x="4090988" y="6169025"/>
          <p14:tracePt t="83972" x="4090988" y="6181725"/>
          <p14:tracePt t="83990" x="4090988" y="6194425"/>
          <p14:tracePt t="84004" x="4090988" y="6207125"/>
          <p14:tracePt t="84048" x="4065588" y="6221413"/>
          <p14:tracePt t="84060" x="4065588" y="6234113"/>
          <p14:tracePt t="84064" x="4052888" y="6246813"/>
          <p14:tracePt t="84077" x="4040188" y="6246813"/>
          <p14:tracePt t="84080" x="4027488" y="6259513"/>
          <p14:tracePt t="84092" x="4002088" y="6272213"/>
          <p14:tracePt t="84096" x="3976688" y="6284913"/>
          <p14:tracePt t="84111" x="3938588" y="6297613"/>
          <p14:tracePt t="84119" x="3913188" y="6310313"/>
          <p14:tracePt t="84127" x="3913188" y="6323013"/>
          <p14:tracePt t="84143" x="3900488" y="6335713"/>
          <p14:tracePt t="84160" x="3887788" y="6335713"/>
          <p14:tracePt t="84166" x="3887788" y="6348413"/>
          <p14:tracePt t="84176" x="3873500" y="6348413"/>
          <p14:tracePt t="84182" x="3873500" y="6361113"/>
          <p14:tracePt t="84191" x="3873500" y="6373813"/>
          <p14:tracePt t="84196" x="3860800" y="6373813"/>
          <p14:tracePt t="84207" x="3848100" y="6386513"/>
          <p14:tracePt t="84213" x="3848100" y="6399213"/>
          <p14:tracePt t="84224" x="3835400" y="6399213"/>
          <p14:tracePt t="84239" x="3822700" y="6399213"/>
          <p14:tracePt t="84438" x="3822700" y="6411913"/>
          <p14:tracePt t="84446" x="3835400" y="6424613"/>
          <p14:tracePt t="84454" x="3835400" y="6437313"/>
          <p14:tracePt t="84462" x="3860800" y="6450013"/>
          <p14:tracePt t="84472" x="3900488" y="6475413"/>
          <p14:tracePt t="84478" x="3925888" y="6500813"/>
          <p14:tracePt t="84490" x="3951288" y="6526213"/>
          <p14:tracePt t="84494" x="3989388" y="6538913"/>
          <p14:tracePt t="84500" x="4027488" y="6577013"/>
          <p14:tracePt t="84510" x="4052888" y="6577013"/>
          <p14:tracePt t="84516" x="4052888" y="6589713"/>
          <p14:tracePt t="84525" x="4065588" y="6602413"/>
          <p14:tracePt t="84532" x="4078288" y="6615113"/>
          <p14:tracePt t="84541" x="4090988" y="6615113"/>
          <p14:tracePt t="84548" x="4090988" y="6627813"/>
          <p14:tracePt t="84557" x="4090988" y="6640513"/>
          <p14:tracePt t="84564" x="4103688" y="6640513"/>
          <p14:tracePt t="84578" x="4116388" y="6640513"/>
          <p14:tracePt t="84590" x="4116388" y="6654800"/>
          <p14:tracePt t="84594" x="4116388" y="6667500"/>
          <p14:tracePt t="84605" x="4129088" y="6680200"/>
          <p14:tracePt t="84610" x="4141788" y="6680200"/>
          <p14:tracePt t="84619" x="4141788" y="6692900"/>
          <p14:tracePt t="84627" x="4154488" y="6705600"/>
          <p14:tracePt t="84643" x="4154488" y="6718300"/>
          <p14:tracePt t="84650" x="4154488" y="6731000"/>
          <p14:tracePt t="84658" x="4154488" y="6743700"/>
          <p14:tracePt t="84680" x="4154488" y="6756400"/>
          <p14:tracePt t="84882" x="4141788" y="6756400"/>
          <p14:tracePt t="84890" x="4129088" y="6743700"/>
          <p14:tracePt t="84908" x="4116388" y="6731000"/>
          <p14:tracePt t="84914" x="4116388" y="6718300"/>
          <p14:tracePt t="84923" x="4103688" y="6718300"/>
          <p14:tracePt t="84930" x="4103688" y="6705600"/>
          <p14:tracePt t="84940" x="4103688" y="6692900"/>
          <p14:tracePt t="84956" x="4103688" y="6680200"/>
          <p14:tracePt t="85710" x="4141788" y="6667500"/>
          <p14:tracePt t="85719" x="4179888" y="6654800"/>
          <p14:tracePt t="85726" x="4230688" y="6627813"/>
          <p14:tracePt t="85732" x="4268788" y="6615113"/>
          <p14:tracePt t="85742" x="4332288" y="6589713"/>
          <p14:tracePt t="85748" x="4384675" y="6538913"/>
          <p14:tracePt t="85758" x="4473575" y="6513513"/>
          <p14:tracePt t="85764" x="4562475" y="6488113"/>
          <p14:tracePt t="85774" x="4613275" y="6475413"/>
          <p14:tracePt t="85780" x="4689475" y="6437313"/>
          <p14:tracePt t="85790" x="4752975" y="6411913"/>
          <p14:tracePt t="85796" x="4805363" y="6399213"/>
          <p14:tracePt t="85805" x="4856163" y="6386513"/>
          <p14:tracePt t="85810" x="4906963" y="6373813"/>
          <p14:tracePt t="85822" x="4945063" y="6361113"/>
          <p14:tracePt t="85826" x="4983163" y="6348413"/>
          <p14:tracePt t="85837" x="5008563" y="6348413"/>
          <p14:tracePt t="85842" x="5046663" y="6348413"/>
          <p14:tracePt t="85851" x="5084763" y="6348413"/>
          <p14:tracePt t="85859" x="5110163" y="6335713"/>
          <p14:tracePt t="85866" x="5160963" y="6323013"/>
          <p14:tracePt t="85875" x="5211763" y="6310313"/>
          <p14:tracePt t="85880" x="5276850" y="6297613"/>
          <p14:tracePt t="85891" x="5353050" y="6284913"/>
          <p14:tracePt t="85896" x="5441950" y="6259513"/>
          <p14:tracePt t="85905" x="5530850" y="6234113"/>
          <p14:tracePt t="85912" x="5581650" y="6221413"/>
          <p14:tracePt t="85922" x="5632450" y="6207125"/>
          <p14:tracePt t="85929" x="5670550" y="6194425"/>
          <p14:tracePt t="85938" x="5722938" y="6169025"/>
          <p14:tracePt t="85944" x="5761038" y="6156325"/>
          <p14:tracePt t="85951" x="5811838" y="6143625"/>
          <p14:tracePt t="85959" x="5888038" y="6130925"/>
          <p14:tracePt t="85966" x="5926138" y="6130925"/>
          <p14:tracePt t="85976" x="5989638" y="6130925"/>
          <p14:tracePt t="85982" x="6040438" y="6130925"/>
          <p14:tracePt t="85991" x="6091238" y="6130925"/>
          <p14:tracePt t="85998" x="6142038" y="6130925"/>
          <p14:tracePt t="86008" x="6167438" y="6130925"/>
          <p14:tracePt t="86014" x="6219825" y="6130925"/>
          <p14:tracePt t="86025" x="6257925" y="6130925"/>
          <p14:tracePt t="86030" x="6270625" y="6130925"/>
          <p14:tracePt t="86038" x="6308725" y="6130925"/>
          <p14:tracePt t="86044" x="6321425" y="6130925"/>
          <p14:tracePt t="86055" x="6334125" y="6118225"/>
          <p14:tracePt t="86060" x="6346825" y="6118225"/>
          <p14:tracePt t="86071" x="6359525" y="6118225"/>
          <p14:tracePt t="86087" x="6372225" y="6118225"/>
          <p14:tracePt t="86092" x="6384925" y="6118225"/>
          <p14:tracePt t="86101" x="6397625" y="6118225"/>
          <p14:tracePt t="86114" x="6410325" y="6105525"/>
          <p14:tracePt t="86124" x="6423025" y="6105525"/>
          <p14:tracePt t="86140" x="6448425" y="6105525"/>
          <p14:tracePt t="86146" x="6461125" y="6105525"/>
          <p14:tracePt t="86156" x="6473825" y="6105525"/>
          <p14:tracePt t="86162" x="6499225" y="6092825"/>
          <p14:tracePt t="86173" x="6511925" y="6092825"/>
          <p14:tracePt t="86187" x="6524625" y="6092825"/>
          <p14:tracePt t="86232" x="6537325" y="6080125"/>
          <p14:tracePt t="86294" x="6550025" y="6080125"/>
          <p14:tracePt t="86396" x="6562725" y="6067425"/>
          <p14:tracePt t="86404" x="6562725" y="6054725"/>
          <p14:tracePt t="86420" x="6575425" y="6042025"/>
          <p14:tracePt t="86426" x="6575425" y="6029325"/>
          <p14:tracePt t="86438" x="6575425" y="6016625"/>
          <p14:tracePt t="86453" x="6575425" y="6003925"/>
          <p14:tracePt t="86459" x="6575425" y="5991225"/>
          <p14:tracePt t="86483" x="6575425" y="5978525"/>
          <p14:tracePt t="86491" x="6588125" y="5965825"/>
          <p14:tracePt t="86496" x="6588125" y="5953125"/>
          <p14:tracePt t="86505" x="6600825" y="5953125"/>
          <p14:tracePt t="86512" x="6600825" y="5940425"/>
          <p14:tracePt t="86522" x="6600825" y="5927725"/>
          <p14:tracePt t="86544" x="6600825" y="5915025"/>
          <p14:tracePt t="86554" x="6613525" y="5902325"/>
          <p14:tracePt t="86560" x="6626225" y="5889625"/>
          <p14:tracePt t="86574" x="6640513" y="5876925"/>
          <p14:tracePt t="86582" x="6640513" y="5864225"/>
          <p14:tracePt t="86738" x="6640513" y="5851525"/>
          <p14:tracePt t="86755" x="6640513" y="5826125"/>
          <p14:tracePt t="86762" x="6640513" y="5813425"/>
          <p14:tracePt t="86771" x="6626225" y="5800725"/>
          <p14:tracePt t="86778" x="6600825" y="5761038"/>
          <p14:tracePt t="86788" x="6575425" y="5748338"/>
          <p14:tracePt t="86792" x="6550025" y="5722938"/>
          <p14:tracePt t="86803" x="6511925" y="5684838"/>
          <p14:tracePt t="86808" x="6448425" y="5646738"/>
          <p14:tracePt t="86820" x="6423025" y="5608638"/>
          <p14:tracePt t="86824" x="6384925" y="5570538"/>
          <p14:tracePt t="86833" x="6346825" y="5532438"/>
          <p14:tracePt t="86841" x="6308725" y="5494338"/>
          <p14:tracePt t="86848" x="6257925" y="5468938"/>
          <p14:tracePt t="86857" x="6194425" y="5430838"/>
          <p14:tracePt t="86864" x="6142038" y="5380038"/>
          <p14:tracePt t="86872" x="6091238" y="5353050"/>
          <p14:tracePt t="86878" x="6040438" y="5314950"/>
          <p14:tracePt t="86888" x="5976938" y="5276850"/>
          <p14:tracePt t="86894" x="5926138" y="5251450"/>
          <p14:tracePt t="86905" x="5875338" y="5238750"/>
          <p14:tracePt t="86910" x="5849938" y="5226050"/>
          <p14:tracePt t="86923" x="5811838" y="5226050"/>
          <p14:tracePt t="86926" x="5761038" y="5213350"/>
          <p14:tracePt t="86939" x="5708650" y="5200650"/>
          <p14:tracePt t="86944" x="5657850" y="5187950"/>
          <p14:tracePt t="86948" x="5619750" y="5187950"/>
          <p14:tracePt t="86959" x="5568950" y="5187950"/>
          <p14:tracePt t="86964" x="5518150" y="5187950"/>
          <p14:tracePt t="86974" x="5454650" y="5187950"/>
          <p14:tracePt t="86980" x="5391150" y="5187950"/>
          <p14:tracePt t="86990" x="5302250" y="5187950"/>
          <p14:tracePt t="86996" x="5249863" y="5175250"/>
          <p14:tracePt t="87005" x="5186363" y="5175250"/>
          <p14:tracePt t="87012" x="5135563" y="5175250"/>
          <p14:tracePt t="87020" x="5097463" y="5175250"/>
          <p14:tracePt t="87026" x="5046663" y="5175250"/>
          <p14:tracePt t="87038" x="4983163" y="5175250"/>
          <p14:tracePt t="87042" x="4932363" y="5175250"/>
          <p14:tracePt t="87053" x="4881563" y="5175250"/>
          <p14:tracePt t="87058" x="4843463" y="5175250"/>
          <p14:tracePt t="87070" x="4791075" y="5175250"/>
          <p14:tracePt t="87074" x="4752975" y="5187950"/>
          <p14:tracePt t="87083" x="4714875" y="5200650"/>
          <p14:tracePt t="87091" x="4689475" y="5200650"/>
          <p14:tracePt t="87096" x="4664075" y="5213350"/>
          <p14:tracePt t="87105" x="4638675" y="5226050"/>
          <p14:tracePt t="87112" x="4625975" y="5226050"/>
          <p14:tracePt t="87121" x="4600575" y="5238750"/>
          <p14:tracePt t="87128" x="4575175" y="5251450"/>
          <p14:tracePt t="87138" x="4562475" y="5251450"/>
          <p14:tracePt t="87144" x="4562475" y="5264150"/>
          <p14:tracePt t="87154" x="4537075" y="5276850"/>
          <p14:tracePt t="87160" x="4511675" y="5289550"/>
          <p14:tracePt t="87173" x="4498975" y="5289550"/>
          <p14:tracePt t="87174" x="4460875" y="5302250"/>
          <p14:tracePt t="87183" x="4422775" y="5302250"/>
          <p14:tracePt t="87191" x="4397375" y="5314950"/>
          <p14:tracePt t="87198" x="4359275" y="5314950"/>
          <p14:tracePt t="87207" x="4319588" y="5314950"/>
          <p14:tracePt t="87214" x="4306888" y="5314950"/>
          <p14:tracePt t="87224" x="4268788" y="5314950"/>
          <p14:tracePt t="87230" x="4243388" y="5314950"/>
          <p14:tracePt t="87240" x="4230688" y="5314950"/>
          <p14:tracePt t="87246" x="4205288" y="5314950"/>
          <p14:tracePt t="87253" x="4167188" y="5314950"/>
          <p14:tracePt t="87260" x="4141788" y="5314950"/>
          <p14:tracePt t="87270" x="4103688" y="5302250"/>
          <p14:tracePt t="87276" x="4065588" y="5289550"/>
          <p14:tracePt t="87290" x="4052888" y="5289550"/>
          <p14:tracePt t="87293" x="4014788" y="5276850"/>
          <p14:tracePt t="87303" x="3976688" y="5264150"/>
          <p14:tracePt t="87308" x="3938588" y="5251450"/>
          <p14:tracePt t="87320" x="3913188" y="5238750"/>
          <p14:tracePt t="87324" x="3860800" y="5226050"/>
          <p14:tracePt t="87330" x="3810000" y="5213350"/>
          <p14:tracePt t="87340" x="3759200" y="5200650"/>
          <p14:tracePt t="87346" x="3695700" y="5187950"/>
          <p14:tracePt t="87355" x="3644900" y="5175250"/>
          <p14:tracePt t="87362" x="3594100" y="5162550"/>
          <p14:tracePt t="87370" x="3543300" y="5149850"/>
          <p14:tracePt t="87378" x="3505200" y="5137150"/>
          <p14:tracePt t="87388" x="3467100" y="5137150"/>
          <p14:tracePt t="87394" x="3427413" y="5124450"/>
          <p14:tracePt t="87405" x="3389313" y="5111750"/>
          <p14:tracePt t="87408" x="3363913" y="5099050"/>
          <p14:tracePt t="87424" x="3338513" y="5099050"/>
          <p14:tracePt t="87433" x="3325813" y="5099050"/>
          <p14:tracePt t="87440" x="3287713" y="5099050"/>
          <p14:tracePt t="87448" x="3249613" y="5086350"/>
          <p14:tracePt t="87457" x="3198813" y="5086350"/>
          <p14:tracePt t="87464" x="3148013" y="5073650"/>
          <p14:tracePt t="87474" x="3109913" y="5060950"/>
          <p14:tracePt t="87480" x="3059113" y="5048250"/>
          <p14:tracePt t="87489" x="3021013" y="5048250"/>
          <p14:tracePt t="87494" x="2968625" y="5048250"/>
          <p14:tracePt t="87505" x="2943225" y="5035550"/>
          <p14:tracePt t="87510" x="2905125" y="5035550"/>
          <p14:tracePt t="87523" x="2879725" y="5022850"/>
          <p14:tracePt t="87526" x="2867025" y="5022850"/>
          <p14:tracePt t="87538" x="2854325" y="5022850"/>
          <p14:tracePt t="87542" x="2841625" y="5010150"/>
          <p14:tracePt t="87557" x="2828925" y="5010150"/>
          <p14:tracePt t="87605" x="2816225" y="5010150"/>
          <p14:tracePt t="87612" x="2803525" y="5010150"/>
          <p14:tracePt t="87622" x="2790825" y="5022850"/>
          <p14:tracePt t="87628" x="2765425" y="5035550"/>
          <p14:tracePt t="87638" x="2740025" y="5035550"/>
          <p14:tracePt t="87642" x="2727325" y="5048250"/>
          <p14:tracePt t="87655" x="2701925" y="5060950"/>
          <p14:tracePt t="87659" x="2676525" y="5073650"/>
          <p14:tracePt t="87674" x="2663825" y="5086350"/>
          <p14:tracePt t="87684" x="2638425" y="5099050"/>
          <p14:tracePt t="87690" x="2625725" y="5099050"/>
          <p14:tracePt t="87699" x="2587625" y="5111750"/>
          <p14:tracePt t="87707" x="2562225" y="5124450"/>
          <p14:tracePt t="87712" x="2536825" y="5137150"/>
          <p14:tracePt t="87721" x="2509838" y="5149850"/>
          <p14:tracePt t="87728" x="2471738" y="5162550"/>
          <p14:tracePt t="87737" x="2420938" y="5187950"/>
          <p14:tracePt t="87744" x="2332038" y="5200650"/>
          <p14:tracePt t="87754" x="2281238" y="5213350"/>
          <p14:tracePt t="87760" x="2205038" y="5238750"/>
          <p14:tracePt t="87772" x="2179638" y="5251450"/>
          <p14:tracePt t="87776" x="2141538" y="5276850"/>
          <p14:tracePt t="87788" x="2116138" y="5289550"/>
          <p14:tracePt t="87790" x="2116138" y="5302250"/>
          <p14:tracePt t="87807" x="2116138" y="5314950"/>
          <p14:tracePt t="87814" x="2116138" y="5327650"/>
          <p14:tracePt t="87824" x="2116138" y="5340350"/>
          <p14:tracePt t="87830" x="2116138" y="5367338"/>
          <p14:tracePt t="87840" x="2116138" y="5380038"/>
          <p14:tracePt t="87846" x="2116138" y="5392738"/>
          <p14:tracePt t="87856" x="2116138" y="5405438"/>
          <p14:tracePt t="87860" x="2128838" y="5418138"/>
          <p14:tracePt t="87876" x="2128838" y="5430838"/>
          <p14:tracePt t="87886" x="2141538" y="5443538"/>
          <p14:tracePt t="87892" x="2154238" y="5443538"/>
          <p14:tracePt t="87905" x="2154238" y="5456238"/>
          <p14:tracePt t="87908" x="2192338" y="5494338"/>
          <p14:tracePt t="87920" x="2217738" y="5507038"/>
          <p14:tracePt t="87924" x="2243138" y="5519738"/>
          <p14:tracePt t="87933" x="2281238" y="5532438"/>
          <p14:tracePt t="87941" x="2319338" y="5545138"/>
          <p14:tracePt t="87946" x="2357438" y="5557838"/>
          <p14:tracePt t="87956" x="2382838" y="5570538"/>
          <p14:tracePt t="87962" x="2420938" y="5595938"/>
          <p14:tracePt t="87972" x="2459038" y="5621338"/>
          <p14:tracePt t="87978" x="2497138" y="5659438"/>
          <p14:tracePt t="87989" x="2549525" y="5697538"/>
          <p14:tracePt t="87994" x="2600325" y="5722938"/>
          <p14:tracePt t="88004" x="2638425" y="5761038"/>
          <p14:tracePt t="88010" x="2676525" y="5800725"/>
          <p14:tracePt t="88019" x="2714625" y="5826125"/>
          <p14:tracePt t="88025" x="2752725" y="5851525"/>
          <p14:tracePt t="88036" x="2790825" y="5864225"/>
          <p14:tracePt t="88041" x="2816225" y="5876925"/>
          <p14:tracePt t="88049" x="2854325" y="5889625"/>
          <p14:tracePt t="88057" x="2892425" y="5902325"/>
          <p14:tracePt t="88064" x="2930525" y="5915025"/>
          <p14:tracePt t="88073" x="2943225" y="5940425"/>
          <p14:tracePt t="88080" x="2968625" y="5953125"/>
          <p14:tracePt t="88091" x="2995613" y="5965825"/>
          <p14:tracePt t="88094" x="3008313" y="5965825"/>
          <p14:tracePt t="88104" x="3046413" y="5978525"/>
          <p14:tracePt t="88110" x="3084513" y="6003925"/>
          <p14:tracePt t="88120" x="3122613" y="6029325"/>
          <p14:tracePt t="88126" x="3173413" y="6054725"/>
          <p14:tracePt t="88136" x="3224213" y="6092825"/>
          <p14:tracePt t="88142" x="3300413" y="6143625"/>
          <p14:tracePt t="88154" x="3376613" y="6181725"/>
          <p14:tracePt t="88158" x="3441700" y="6221413"/>
          <p14:tracePt t="88174" x="3556000" y="6246813"/>
          <p14:tracePt t="88175" x="3657600" y="6297613"/>
          <p14:tracePt t="88180" x="3746500" y="6323013"/>
          <p14:tracePt t="88190" x="3860800" y="6361113"/>
          <p14:tracePt t="88196" x="3951288" y="6373813"/>
          <p14:tracePt t="88206" x="4040188" y="6399213"/>
          <p14:tracePt t="88212" x="4090988" y="6399213"/>
          <p14:tracePt t="88224" x="4154488" y="6411913"/>
          <p14:tracePt t="88228" x="4205288" y="6424613"/>
          <p14:tracePt t="88237" x="4268788" y="6437313"/>
          <p14:tracePt t="88242" x="4319588" y="6450013"/>
          <p14:tracePt t="88254" x="4371975" y="6462713"/>
          <p14:tracePt t="88258" x="4397375" y="6475413"/>
          <p14:tracePt t="88270" x="4435475" y="6488113"/>
          <p14:tracePt t="88274" x="4460875" y="6500813"/>
          <p14:tracePt t="88285" x="4473575" y="6513513"/>
          <p14:tracePt t="88291" x="4498975" y="6513513"/>
          <p14:tracePt t="88299" x="4537075" y="6538913"/>
          <p14:tracePt t="88306" x="4587875" y="6551613"/>
          <p14:tracePt t="88314" x="4638675" y="6577013"/>
          <p14:tracePt t="88321" x="4689475" y="6589713"/>
          <p14:tracePt t="88328" x="4740275" y="6602413"/>
          <p14:tracePt t="88337" x="4805363" y="6640513"/>
          <p14:tracePt t="88344" x="4856163" y="6640513"/>
          <p14:tracePt t="88353" x="4906963" y="6654800"/>
          <p14:tracePt t="88360" x="4945063" y="6667500"/>
          <p14:tracePt t="88371" x="4970463" y="6680200"/>
          <p14:tracePt t="88376" x="5008563" y="6692900"/>
          <p14:tracePt t="88385" x="5021263" y="6692900"/>
          <p14:tracePt t="88390" x="5033963" y="6692900"/>
          <p14:tracePt t="88454" x="5046663" y="6692900"/>
          <p14:tracePt t="88462" x="5072063" y="6692900"/>
          <p14:tracePt t="88472" x="5084763" y="6705600"/>
          <p14:tracePt t="88476" x="5122863" y="6705600"/>
          <p14:tracePt t="88485" x="5160963" y="6718300"/>
          <p14:tracePt t="88492" x="5160963" y="6731000"/>
          <p14:tracePt t="88504" x="5199063" y="6731000"/>
          <p14:tracePt t="88520" x="5211763" y="6731000"/>
          <p14:tracePt t="88562" x="5224463" y="6731000"/>
          <p14:tracePt t="88572" x="5237163" y="6731000"/>
          <p14:tracePt t="88578" x="5237163" y="6743700"/>
          <p14:tracePt t="88588" x="5249863" y="6756400"/>
          <p14:tracePt t="88594" x="5264150" y="6769100"/>
          <p14:tracePt t="88610" x="5264150" y="6781800"/>
          <p14:tracePt t="88634" x="5276850" y="6781800"/>
          <p14:tracePt t="88796" x="5302250" y="6781800"/>
          <p14:tracePt t="88812" x="5314950" y="6781800"/>
          <p14:tracePt t="88823" x="5327650" y="6769100"/>
          <p14:tracePt t="88828" x="5340350" y="6769100"/>
          <p14:tracePt t="88844" x="5378450" y="6769100"/>
          <p14:tracePt t="88854" x="5403850" y="6769100"/>
          <p14:tracePt t="88858" x="5454650" y="6781800"/>
          <p14:tracePt t="88874" x="5594350" y="6807200"/>
          <p14:tracePt t="88886" x="5683250" y="6845300"/>
          <p14:tracePt t="88890" x="5786438" y="6870700"/>
          <p14:tracePt t="88902" x="5913438" y="6921500"/>
          <p14:tracePt t="88907" x="6040438" y="6934200"/>
          <p14:tracePt t="88915" x="6154738" y="6959600"/>
          <p14:tracePt t="88924" x="6283325" y="6972300"/>
          <p14:tracePt t="88930" x="6435725" y="6985000"/>
          <p14:tracePt t="88938" x="6626225" y="7023100"/>
          <p14:tracePt t="88944" x="6805613" y="7061200"/>
          <p14:tracePt t="88953" x="6970713" y="7113588"/>
          <p14:tracePt t="88960" x="7150100" y="7177088"/>
          <p14:tracePt t="88971" x="7327900" y="7215188"/>
          <p14:tracePt t="88976" x="7480300" y="7265988"/>
          <p14:tracePt t="88985" x="7634288" y="7304088"/>
          <p14:tracePt t="88992" x="7761288" y="7329488"/>
          <p14:tracePt t="89004" x="7850188" y="7367588"/>
          <p14:tracePt t="89009" x="7939088" y="7392988"/>
          <p14:tracePt t="89015" x="8042275" y="7431088"/>
          <p14:tracePt t="89023" x="8131175" y="7469188"/>
          <p14:tracePt t="89030" x="8207375" y="7521575"/>
          <p14:tracePt t="89039" x="8283575" y="7559675"/>
          <p14:tracePt t="89046" x="8347075" y="7610475"/>
          <p14:tracePt t="89055" x="8410575" y="7648575"/>
          <p14:tracePt t="89062" x="8462963" y="7686675"/>
          <p14:tracePt t="89072" x="8539163" y="7724775"/>
          <p14:tracePt t="89078" x="8602663" y="7750175"/>
          <p14:tracePt t="89085" x="8704263" y="7775575"/>
          <p14:tracePt t="89092" x="8818563" y="7826375"/>
          <p14:tracePt t="89106" x="8934450" y="7877175"/>
          <p14:tracePt t="89108" x="9061450" y="7927975"/>
          <p14:tracePt t="89118" x="9150350" y="7967663"/>
          <p14:tracePt t="89124" x="9251950" y="8018463"/>
          <p14:tracePt t="89135" x="9340850" y="8069263"/>
          <p14:tracePt t="89140" x="9418638" y="8081963"/>
          <p14:tracePt t="89155" x="9456738" y="8094663"/>
          <p14:tracePt t="89156" x="9494838" y="8094663"/>
          <p14:tracePt t="89162" x="9520238" y="8094663"/>
          <p14:tracePt t="89172" x="9532938" y="8094663"/>
          <p14:tracePt t="89178" x="9545638" y="8094663"/>
          <p14:tracePt t="89188" x="9571038" y="8094663"/>
          <p14:tracePt t="89194" x="9583738" y="8094663"/>
          <p14:tracePt t="89205" x="9609138" y="8094663"/>
          <p14:tracePt t="89210" x="9621838" y="8094663"/>
          <p14:tracePt t="90848" x="9659938" y="8094663"/>
          <p14:tracePt t="90854" x="9774238" y="8120063"/>
          <p14:tracePt t="90863" x="9864725" y="8132763"/>
          <p14:tracePt t="90871" x="9953625" y="8158163"/>
          <p14:tracePt t="90878" x="10017125" y="8158163"/>
          <p14:tracePt t="90887" x="10106025" y="8170863"/>
          <p14:tracePt t="90894" x="10194925" y="8170863"/>
          <p14:tracePt t="90904" x="10283825" y="8183563"/>
          <p14:tracePt t="90910" x="10399713" y="8208963"/>
          <p14:tracePt t="90923" x="10526713" y="8234363"/>
          <p14:tracePt t="90926" x="10641013" y="8259763"/>
          <p14:tracePt t="90934" x="10729913" y="8310563"/>
          <p14:tracePt t="90941" x="10807700" y="8335963"/>
          <p14:tracePt t="90950" x="10858500" y="8375650"/>
          <p14:tracePt t="90956" x="10909300" y="8426450"/>
          <p14:tracePt t="90970" x="10972800" y="8464550"/>
          <p14:tracePt t="90972" x="11010900" y="8502650"/>
          <p14:tracePt t="90983" x="11049000" y="8540750"/>
          <p14:tracePt t="90988" x="11049000" y="8578850"/>
          <p14:tracePt t="91000" x="11061700" y="8591550"/>
          <p14:tracePt t="91003" x="11074400" y="8604250"/>
          <p14:tracePt t="91010" x="11087100" y="8616950"/>
          <p14:tracePt t="91026" x="11087100" y="8629650"/>
          <p14:tracePt t="91035" x="11099800" y="8642350"/>
          <p14:tracePt t="91042" x="11112500" y="8642350"/>
          <p14:tracePt t="91050" x="11112500" y="8655050"/>
          <p14:tracePt t="91058" x="11112500" y="8667750"/>
          <p14:tracePt t="91068" x="11125200" y="8680450"/>
          <p14:tracePt t="91082" x="11125200" y="8693150"/>
          <p14:tracePt t="91089" x="11125200" y="8705850"/>
          <p14:tracePt t="91104" x="11137900" y="8718550"/>
          <p14:tracePt t="91114" x="11137900" y="8731250"/>
          <p14:tracePt t="91120" x="11137900" y="8743950"/>
          <p14:tracePt t="91129" x="11150600" y="8743950"/>
          <p14:tracePt t="91137" x="11150600" y="8756650"/>
          <p14:tracePt t="91144" x="11150600" y="8769350"/>
          <p14:tracePt t="91158" x="11150600" y="8782050"/>
          <p14:tracePt t="91168" x="11163300" y="8796338"/>
          <p14:tracePt t="91174" x="11176000" y="8809038"/>
          <p14:tracePt t="91185" x="11188700" y="8809038"/>
          <p14:tracePt t="91190" x="11188700" y="8821738"/>
          <p14:tracePt t="91200" x="11202988" y="8834438"/>
          <p14:tracePt t="91206" x="11215688" y="8834438"/>
          <p14:tracePt t="91222" x="11215688" y="8847138"/>
          <p14:tracePt t="91237" x="11228388" y="8859838"/>
          <p14:tracePt t="91244" x="11241088" y="8872538"/>
          <p14:tracePt t="91254" x="11253788" y="8872538"/>
          <p14:tracePt t="91260" x="11266488" y="8885238"/>
          <p14:tracePt t="91270" x="11291888" y="8897938"/>
          <p14:tracePt t="91276" x="11329988" y="8910638"/>
          <p14:tracePt t="91286" x="11355388" y="8923338"/>
          <p14:tracePt t="91292" x="11418888" y="8936038"/>
          <p14:tracePt t="91301" x="11469688" y="8948738"/>
          <p14:tracePt t="91308" x="11558588" y="8961438"/>
          <p14:tracePt t="91317" x="11647488" y="8974138"/>
          <p14:tracePt t="91322" x="11725275" y="8974138"/>
          <p14:tracePt t="91332" x="11826875" y="8974138"/>
          <p14:tracePt t="91338" x="11915775" y="8961438"/>
          <p14:tracePt t="91349" x="12030075" y="8923338"/>
          <p14:tracePt t="91354" x="12120563" y="8910638"/>
          <p14:tracePt t="91364" x="12209463" y="8897938"/>
          <p14:tracePt t="91370" x="12298363" y="8847138"/>
          <p14:tracePt t="91379" x="12336463" y="8821738"/>
          <p14:tracePt t="91385" x="12374563" y="8809038"/>
          <p14:tracePt t="91392" x="12399963" y="8796338"/>
          <p14:tracePt t="91401" x="12412663" y="8756650"/>
          <p14:tracePt t="91408" x="12412663" y="8718550"/>
          <p14:tracePt t="91417" x="12425363" y="8680450"/>
          <p14:tracePt t="91424" x="12438063" y="8629650"/>
          <p14:tracePt t="91436" x="12438063" y="8566150"/>
          <p14:tracePt t="91440" x="12412663" y="8489950"/>
          <p14:tracePt t="91452" x="12387263" y="8426450"/>
          <p14:tracePt t="91456" x="12323763" y="8310563"/>
          <p14:tracePt t="91464" x="12260263" y="8208963"/>
          <p14:tracePt t="91470" x="12145963" y="8069263"/>
          <p14:tracePt t="91486" x="12042775" y="7954963"/>
          <p14:tracePt t="91487" x="11864975" y="7826375"/>
          <p14:tracePt t="91494" x="11661775" y="7724775"/>
          <p14:tracePt t="91503" x="11342688" y="7585075"/>
          <p14:tracePt t="91510" x="10947400" y="7456488"/>
          <p14:tracePt t="91520" x="10514013" y="7304088"/>
          <p14:tracePt t="91526" x="10106025" y="7126288"/>
          <p14:tracePt t="91536" x="9698038" y="6972300"/>
          <p14:tracePt t="91540" x="9315450" y="6870700"/>
          <p14:tracePt t="91550" x="8972550" y="6781800"/>
          <p14:tracePt t="91556" x="8372475" y="6667500"/>
          <p14:tracePt t="91565" x="7875588" y="6589713"/>
          <p14:tracePt t="91574" x="7493000" y="6526213"/>
          <p14:tracePt t="91582" x="7162800" y="6450013"/>
          <p14:tracePt t="91588" x="6742113" y="6373813"/>
          <p14:tracePt t="91599" x="6473825" y="6361113"/>
          <p14:tracePt t="91604" x="6232525" y="6361113"/>
          <p14:tracePt t="91616" x="5976938" y="6361113"/>
          <p14:tracePt t="91620" x="5735638" y="6386513"/>
          <p14:tracePt t="91626" x="5543550" y="6399213"/>
          <p14:tracePt t="91635" x="5327650" y="6450013"/>
          <p14:tracePt t="91642" x="5135563" y="6475413"/>
          <p14:tracePt t="91651" x="4983163" y="6526213"/>
          <p14:tracePt t="91658" x="4856163" y="6538913"/>
          <p14:tracePt t="91671" x="4778375" y="6551613"/>
          <p14:tracePt t="91674" x="4752975" y="6564313"/>
          <p14:tracePt t="91682" x="4714875" y="6564313"/>
          <p14:tracePt t="91688" x="4676775" y="6577013"/>
          <p14:tracePt t="91700" x="4651375" y="6589713"/>
          <p14:tracePt t="91704" x="4638675" y="6602413"/>
          <p14:tracePt t="91718" x="4600575" y="6615113"/>
          <p14:tracePt t="91720" x="4549775" y="6640513"/>
          <p14:tracePt t="91729" x="4460875" y="6705600"/>
          <p14:tracePt t="91736" x="4397375" y="6743700"/>
          <p14:tracePt t="91744" x="4346575" y="6781800"/>
          <p14:tracePt t="91753" x="4306888" y="6819900"/>
          <p14:tracePt t="91760" x="4256088" y="6858000"/>
          <p14:tracePt t="91767" x="4217988" y="6896100"/>
          <p14:tracePt t="91774" x="4167188" y="6959600"/>
          <p14:tracePt t="91783" x="4129088" y="7010400"/>
          <p14:tracePt t="91790" x="4078288" y="7061200"/>
          <p14:tracePt t="91800" x="4052888" y="7126288"/>
          <p14:tracePt t="91807" x="4002088" y="7177088"/>
          <p14:tracePt t="91815" x="3976688" y="7215188"/>
          <p14:tracePt t="91822" x="3938588" y="7265988"/>
          <p14:tracePt t="91833" x="3925888" y="7304088"/>
          <p14:tracePt t="91838" x="3873500" y="7354888"/>
          <p14:tracePt t="91844" x="3835400" y="7405688"/>
          <p14:tracePt t="91853" x="3797300" y="7456488"/>
          <p14:tracePt t="91860" x="3759200" y="7521575"/>
          <p14:tracePt t="91870" x="3721100" y="7559675"/>
          <p14:tracePt t="91876" x="3683000" y="7597775"/>
          <p14:tracePt t="91885" x="3644900" y="7623175"/>
          <p14:tracePt t="91892" x="3594100" y="7673975"/>
          <p14:tracePt t="91905" x="3556000" y="7712075"/>
          <p14:tracePt t="91908" x="3517900" y="7750175"/>
          <p14:tracePt t="91917" x="3479800" y="7775575"/>
          <p14:tracePt t="91924" x="3427413" y="7826375"/>
          <p14:tracePt t="91934" x="3389313" y="7864475"/>
          <p14:tracePt t="91938" x="3351213" y="7877175"/>
          <p14:tracePt t="91954" x="3287713" y="7942263"/>
          <p14:tracePt t="91966" x="3262313" y="7980363"/>
          <p14:tracePt t="91970" x="3236913" y="8018463"/>
          <p14:tracePt t="91979" x="3198813" y="8056563"/>
          <p14:tracePt t="91986" x="3160713" y="8094663"/>
          <p14:tracePt t="91994" x="3122613" y="8120063"/>
          <p14:tracePt t="92001" x="3084513" y="8158163"/>
          <p14:tracePt t="92008" x="3046413" y="8196263"/>
          <p14:tracePt t="92017" x="3008313" y="8234363"/>
          <p14:tracePt t="92024" x="2982913" y="8272463"/>
          <p14:tracePt t="92033" x="2943225" y="8310563"/>
          <p14:tracePt t="92041" x="2930525" y="8335963"/>
          <p14:tracePt t="92051" x="2905125" y="8335963"/>
          <p14:tracePt t="92056" x="2892425" y="8362950"/>
          <p14:tracePt t="92065" x="2867025" y="8388350"/>
          <p14:tracePt t="92070" x="2867025" y="8401050"/>
          <p14:tracePt t="92080" x="2854325" y="8401050"/>
          <p14:tracePt t="92086" x="2841625" y="8426450"/>
          <p14:tracePt t="92094" x="2828925" y="8451850"/>
          <p14:tracePt t="92103" x="2816225" y="8451850"/>
          <p14:tracePt t="92110" x="2790825" y="8477250"/>
          <p14:tracePt t="92119" x="2765425" y="8515350"/>
          <p14:tracePt t="92126" x="2752725" y="8540750"/>
          <p14:tracePt t="92136" x="2727325" y="8553450"/>
          <p14:tracePt t="92142" x="2714625" y="8553450"/>
          <p14:tracePt t="92150" x="2701925" y="8566150"/>
          <p14:tracePt t="92156" x="2689225" y="8578850"/>
          <p14:tracePt t="92166" x="2676525" y="8591550"/>
          <p14:tracePt t="92188" x="2663825" y="8604250"/>
          <p14:tracePt t="92200" x="2651125" y="8616950"/>
          <p14:tracePt t="92220" x="2638425" y="8629650"/>
          <p14:tracePt t="92226" x="2625725" y="8642350"/>
          <p14:tracePt t="92236" x="2613025" y="8655050"/>
          <p14:tracePt t="92252" x="2600325" y="8667750"/>
          <p14:tracePt t="92258" x="2587625" y="8680450"/>
          <p14:tracePt t="92274" x="2574925" y="8693150"/>
          <p14:tracePt t="92285" x="2562225" y="8705850"/>
          <p14:tracePt t="92290" x="2562225" y="8718550"/>
          <p14:tracePt t="92329" x="2562225" y="8731250"/>
          <p14:tracePt t="92336" x="2549525" y="8743950"/>
          <p14:tracePt t="92360" x="2536825" y="8743950"/>
          <p14:tracePt t="92370" x="2536825" y="8756650"/>
          <p14:tracePt t="92376" x="2536825" y="8769350"/>
          <p14:tracePt t="92390" x="2524125" y="8782050"/>
          <p14:tracePt t="92476" x="2524125" y="8796338"/>
          <p14:tracePt t="92484" x="2524125" y="8809038"/>
          <p14:tracePt t="92501" x="2509838" y="8821738"/>
          <p14:tracePt t="92508" x="2509838" y="8834438"/>
          <p14:tracePt t="92524" x="2509838" y="8847138"/>
          <p14:tracePt t="92530" x="2497138" y="8847138"/>
          <p14:tracePt t="92554" x="2497138" y="8859838"/>
          <p14:tracePt t="92565" x="2497138" y="8872538"/>
          <p14:tracePt t="92582" x="2484438" y="8872538"/>
          <p14:tracePt t="92586" x="2484438" y="8885238"/>
          <p14:tracePt t="92594" x="2471738" y="8897938"/>
          <p14:tracePt t="92602" x="2471738" y="8910638"/>
          <p14:tracePt t="92608" x="2459038" y="8910638"/>
          <p14:tracePt t="92618" x="2459038" y="8923338"/>
          <p14:tracePt t="92656" x="2459038" y="8936038"/>
          <p14:tracePt t="92866" x="2446338" y="8936038"/>
          <p14:tracePt t="92883" x="2446338" y="8948738"/>
          <p14:tracePt t="92890" x="2433638" y="8961438"/>
          <p14:tracePt t="93030" x="2420938" y="8974138"/>
          <p14:tracePt t="93047" x="2420938" y="8986838"/>
          <p14:tracePt t="93054" x="2408238" y="8999538"/>
          <p14:tracePt t="93138" x="2395538" y="9012238"/>
          <p14:tracePt t="93147" x="2395538" y="9024938"/>
          <p14:tracePt t="93163" x="2395538" y="9037638"/>
          <p14:tracePt t="93180" x="2382838" y="9050338"/>
          <p14:tracePt t="93186" x="2382838" y="9063038"/>
          <p14:tracePt t="93248" x="2370138" y="9075738"/>
          <p14:tracePt t="93256" x="2370138" y="9088438"/>
          <p14:tracePt t="93762" x="2382838" y="9088438"/>
          <p14:tracePt t="94028" x="2395538" y="9088438"/>
          <p14:tracePt t="94036" x="2433638" y="9101138"/>
          <p14:tracePt t="94045" x="2459038" y="9126538"/>
          <p14:tracePt t="94052" x="2497138" y="9139238"/>
          <p14:tracePt t="94065" x="2536825" y="9151938"/>
          <p14:tracePt t="94068" x="2574925" y="9164638"/>
          <p14:tracePt t="94074" x="2613025" y="9177338"/>
          <p14:tracePt t="94084" x="2663825" y="9190038"/>
          <p14:tracePt t="94090" x="2714625" y="9217025"/>
          <p14:tracePt t="94101" x="2765425" y="9229725"/>
          <p14:tracePt t="94106" x="2816225" y="9242425"/>
          <p14:tracePt t="94115" x="2867025" y="9255125"/>
          <p14:tracePt t="94122" x="2917825" y="9280525"/>
          <p14:tracePt t="94132" x="2955925" y="9293225"/>
          <p14:tracePt t="94138" x="2995613" y="9305925"/>
          <p14:tracePt t="94148" x="3021013" y="9318625"/>
          <p14:tracePt t="94153" x="3033713" y="9318625"/>
          <p14:tracePt t="94164" x="3046413" y="9318625"/>
          <p14:tracePt t="94168" x="3059113" y="9318625"/>
          <p14:tracePt t="94180" x="3059113" y="9331325"/>
          <p14:tracePt t="94238" x="3071813" y="9344025"/>
          <p14:tracePt t="94254" x="3084513" y="9344025"/>
          <p14:tracePt t="94262" x="3122613" y="9356725"/>
          <p14:tracePt t="94270" x="3160713" y="9382125"/>
          <p14:tracePt t="94281" x="3198813" y="9394825"/>
          <p14:tracePt t="94286" x="3224213" y="9407525"/>
          <p14:tracePt t="94293" x="3275013" y="9432925"/>
          <p14:tracePt t="94300" x="3325813" y="9445625"/>
          <p14:tracePt t="94308" x="3402013" y="9483725"/>
          <p14:tracePt t="94317" x="3479800" y="9534525"/>
          <p14:tracePt t="94324" x="3568700" y="9585325"/>
          <p14:tracePt t="94334" x="3644900" y="9623425"/>
          <p14:tracePt t="94340" x="3695700" y="9663113"/>
          <p14:tracePt t="94350" x="3771900" y="9713913"/>
          <p14:tracePt t="94356" x="3835400" y="9752013"/>
          <p14:tracePt t="94365" x="3887788" y="9790113"/>
          <p14:tracePt t="94370" x="3938588" y="9840913"/>
          <p14:tracePt t="94381" x="3989388" y="9866313"/>
          <p14:tracePt t="94386" x="4052888" y="9904413"/>
          <p14:tracePt t="94398" x="4090988" y="9929813"/>
          <p14:tracePt t="94402" x="4116388" y="9955213"/>
          <p14:tracePt t="94413" x="4154488" y="9993313"/>
          <p14:tracePt t="94418" x="4179888" y="9993313"/>
          <p14:tracePt t="94430" x="4217988" y="10006013"/>
          <p14:tracePt t="94435" x="4243388" y="10018713"/>
          <p14:tracePt t="94443" x="4281488" y="10031413"/>
          <p14:tracePt t="94450" x="4319588" y="10044113"/>
          <p14:tracePt t="94456" x="4359275" y="10056813"/>
          <p14:tracePt t="94465" x="4384675" y="10069513"/>
          <p14:tracePt t="94472" x="4397375" y="10083800"/>
          <p14:tracePt t="94484" x="4422775" y="10083800"/>
          <p14:tracePt t="94498" x="4448175" y="10096500"/>
          <p14:tracePt t="94504" x="4460875" y="10096500"/>
          <p14:tracePt t="94515" x="4460875" y="10109200"/>
          <p14:tracePt t="94518" x="4486275" y="10121900"/>
          <p14:tracePt t="94532" x="4498975" y="10121900"/>
          <p14:tracePt t="94534" x="4511675" y="10121900"/>
          <p14:tracePt t="94543" x="4549775" y="10121900"/>
          <p14:tracePt t="94551" x="4575175" y="10134600"/>
          <p14:tracePt t="94558" x="4600575" y="10134600"/>
          <p14:tracePt t="94567" x="4613275" y="10134600"/>
          <p14:tracePt t="94574" x="4625975" y="101346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his is a set of PowerPoint background pictures with books and children as  bac… | Cute powerpoint templates, Cool powerpoint backgrounds, Powerpoint  background free">
            <a:extLst>
              <a:ext uri="{FF2B5EF4-FFF2-40B4-BE49-F238E27FC236}">
                <a16:creationId xmlns:a16="http://schemas.microsoft.com/office/drawing/2014/main" id="{1BD227AF-B5D5-4E8F-8AEA-FD87D41C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86FDB1D9-2DEB-4359-AB2E-F339784E8822}"/>
              </a:ext>
            </a:extLst>
          </p:cNvPr>
          <p:cNvSpPr txBox="1"/>
          <p:nvPr/>
        </p:nvSpPr>
        <p:spPr>
          <a:xfrm>
            <a:off x="2925841" y="3616649"/>
            <a:ext cx="4617959" cy="99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  <a:spcBef>
                <a:spcPct val="0"/>
              </a:spcBef>
            </a:pPr>
            <a:r>
              <a:rPr lang="en-US" sz="6799" dirty="0">
                <a:solidFill>
                  <a:srgbClr val="FF0000"/>
                </a:solidFill>
                <a:latin typeface="Livvic Bold Bold"/>
              </a:rPr>
              <a:t>GHI NHỚ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4FABED2-FCAE-42BF-B358-0E2E59FC3835}"/>
              </a:ext>
            </a:extLst>
          </p:cNvPr>
          <p:cNvSpPr txBox="1"/>
          <p:nvPr/>
        </p:nvSpPr>
        <p:spPr>
          <a:xfrm>
            <a:off x="3352800" y="5600700"/>
            <a:ext cx="11201400" cy="149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Có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thể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bằng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cách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viền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nét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theo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đồ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.  </a:t>
            </a:r>
            <a:endParaRPr lang="en-US" sz="4984" dirty="0">
              <a:solidFill>
                <a:srgbClr val="002060"/>
              </a:solidFill>
              <a:latin typeface="Livvic Bold"/>
            </a:endParaRPr>
          </a:p>
        </p:txBody>
      </p:sp>
    </p:spTree>
    <p:extLst>
      <p:ext uri="{BB962C8B-B14F-4D97-AF65-F5344CB8AC3E}">
        <p14:creationId xmlns:p14="http://schemas.microsoft.com/office/powerpoint/2010/main" val="16729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36"/>
    </mc:Choice>
    <mc:Fallback xmlns="">
      <p:transition advTm="8136"/>
    </mc:Fallback>
  </mc:AlternateContent>
  <p:extLst>
    <p:ext uri="{3A86A75C-4F4B-4683-9AE1-C65F6400EC91}">
      <p14:laserTraceLst xmlns:p14="http://schemas.microsoft.com/office/powerpoint/2010/main">
        <p14:tracePtLst>
          <p14:tracePt t="5901" x="4638675" y="10134600"/>
          <p14:tracePt t="5916" x="4664075" y="10134600"/>
          <p14:tracePt t="5924" x="4702175" y="10134600"/>
          <p14:tracePt t="5931" x="4727575" y="10134600"/>
          <p14:tracePt t="5948" x="4740275" y="10134600"/>
          <p14:tracePt t="5955" x="4752975" y="10134600"/>
          <p14:tracePt t="5965" x="4765675" y="10134600"/>
          <p14:tracePt t="5986" x="4778375" y="10134600"/>
          <p14:tracePt t="6035" x="4791075" y="10121900"/>
          <p14:tracePt t="6050" x="4791075" y="10109200"/>
          <p14:tracePt t="6055" x="4805363" y="10109200"/>
          <p14:tracePt t="6064" x="4818063" y="10096500"/>
          <p14:tracePt t="6071" x="4830763" y="10083800"/>
          <p14:tracePt t="6081" x="4830763" y="10069513"/>
          <p14:tracePt t="6087" x="4843463" y="10069513"/>
          <p14:tracePt t="6098" x="4856163" y="10056813"/>
          <p14:tracePt t="6103" x="4856163" y="10044113"/>
          <p14:tracePt t="6114" x="4868863" y="10044113"/>
          <p14:tracePt t="6119" x="4881563" y="10044113"/>
          <p14:tracePt t="6129" x="4894263" y="10031413"/>
          <p14:tracePt t="6135" x="4894263" y="10018713"/>
          <p14:tracePt t="6166" x="4906963" y="10006013"/>
          <p14:tracePt t="6173" x="4919663" y="10006013"/>
          <p14:tracePt t="6205" x="4932363" y="9993313"/>
          <p14:tracePt t="6228" x="4945063" y="9980613"/>
          <p14:tracePt t="6236" x="4957763" y="9980613"/>
          <p14:tracePt t="6244" x="4957763" y="9967913"/>
          <p14:tracePt t="6289" x="4970463" y="9955213"/>
          <p14:tracePt t="6305" x="4983163" y="9942513"/>
          <p14:tracePt t="6321" x="4983163" y="9929813"/>
          <p14:tracePt t="6330" x="4983163" y="9917113"/>
          <p14:tracePt t="6337" x="4995863" y="9917113"/>
          <p14:tracePt t="6354" x="5008563" y="9904413"/>
          <p14:tracePt t="6391" x="5021263" y="9891713"/>
          <p14:tracePt t="6423" x="5021263" y="9879013"/>
          <p14:tracePt t="6432" x="5033963" y="9879013"/>
          <p14:tracePt t="6439" x="5033963" y="9866313"/>
          <p14:tracePt t="6446" x="5046663" y="98663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đơn giản [TẢI MIỄN PHÍ]">
            <a:extLst>
              <a:ext uri="{FF2B5EF4-FFF2-40B4-BE49-F238E27FC236}">
                <a16:creationId xmlns:a16="http://schemas.microsoft.com/office/drawing/2014/main" id="{28411A17-38DA-4158-A62C-C4D16051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0"/>
            <a:ext cx="18392321" cy="102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237F93B-0AAD-4377-8F60-9AEB762F9C19}"/>
              </a:ext>
            </a:extLst>
          </p:cNvPr>
          <p:cNvSpPr txBox="1"/>
          <p:nvPr/>
        </p:nvSpPr>
        <p:spPr>
          <a:xfrm>
            <a:off x="685800" y="190500"/>
            <a:ext cx="8810462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2"/>
              </a:lnSpc>
            </a:pP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Sản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phẩm</a:t>
            </a:r>
            <a:r>
              <a:rPr lang="vi-VN" sz="6000" dirty="0">
                <a:solidFill>
                  <a:srgbClr val="FF0000"/>
                </a:solidFill>
                <a:latin typeface="Livvic Bold Bold"/>
              </a:rPr>
              <a:t> tham </a:t>
            </a:r>
            <a:r>
              <a:rPr lang="vi-VN" sz="6000" dirty="0" err="1">
                <a:solidFill>
                  <a:srgbClr val="FF0000"/>
                </a:solidFill>
                <a:latin typeface="Livvic Bold Bold"/>
              </a:rPr>
              <a:t>khảo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7AB2A8C-6007-4FF0-A762-7250FC9B4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54" t="27036" r="10452" b="47038"/>
          <a:stretch/>
        </p:blipFill>
        <p:spPr>
          <a:xfrm>
            <a:off x="10058400" y="1439333"/>
            <a:ext cx="5715000" cy="74083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CC660A6-4256-436B-9616-405BD21EC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1" t="27777" r="42090" b="19630"/>
          <a:stretch/>
        </p:blipFill>
        <p:spPr>
          <a:xfrm>
            <a:off x="2333688" y="1808020"/>
            <a:ext cx="5715000" cy="7618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203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674">
        <p15:prstTrans prst="pageCurlDouble"/>
      </p:transition>
    </mc:Choice>
    <mc:Fallback xmlns="">
      <p:transition spd="slow" advTm="2167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his is a set of PowerPoint background pictures with books and children as  bac… | Cute powerpoint templates, Cool powerpoint backgrounds, Powerpoint  background free">
            <a:extLst>
              <a:ext uri="{FF2B5EF4-FFF2-40B4-BE49-F238E27FC236}">
                <a16:creationId xmlns:a16="http://schemas.microsoft.com/office/drawing/2014/main" id="{1BD227AF-B5D5-4E8F-8AEA-FD87D41C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86FDB1D9-2DEB-4359-AB2E-F339784E8822}"/>
              </a:ext>
            </a:extLst>
          </p:cNvPr>
          <p:cNvSpPr txBox="1"/>
          <p:nvPr/>
        </p:nvSpPr>
        <p:spPr>
          <a:xfrm>
            <a:off x="2925841" y="3616649"/>
            <a:ext cx="4617959" cy="997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  <a:spcBef>
                <a:spcPct val="0"/>
              </a:spcBef>
            </a:pPr>
            <a:r>
              <a:rPr lang="en-US" sz="6799" dirty="0">
                <a:solidFill>
                  <a:srgbClr val="FF0000"/>
                </a:solidFill>
                <a:latin typeface="Livvic Bold Bold"/>
              </a:rPr>
              <a:t>GHI NHỚ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4FABED2-FCAE-42BF-B358-0E2E59FC3835}"/>
              </a:ext>
            </a:extLst>
          </p:cNvPr>
          <p:cNvSpPr txBox="1"/>
          <p:nvPr/>
        </p:nvSpPr>
        <p:spPr>
          <a:xfrm>
            <a:off x="3352800" y="5600700"/>
            <a:ext cx="12649200" cy="149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Hình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nét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,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màu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kết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hợp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hài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hòa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có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thể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tạo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được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bức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tranh.  </a:t>
            </a:r>
            <a:endParaRPr lang="en-US" sz="4984" dirty="0">
              <a:solidFill>
                <a:srgbClr val="002060"/>
              </a:solidFill>
              <a:latin typeface="Livvic Bold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474D9D-1666-433C-BB9C-8BE086E5A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48238" y="9647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599"/>
    </mc:Choice>
    <mc:Fallback xmlns="">
      <p:transition advTm="9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+ hình ảnh lọ hoa đẹp cho không gian hiện đại, tươi mới">
            <a:extLst>
              <a:ext uri="{FF2B5EF4-FFF2-40B4-BE49-F238E27FC236}">
                <a16:creationId xmlns:a16="http://schemas.microsoft.com/office/drawing/2014/main" id="{F95AF23D-224C-49FE-B796-7BF2AB4F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11798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DB82BE6-50E4-4BAA-99B9-C6A096268F55}"/>
              </a:ext>
            </a:extLst>
          </p:cNvPr>
          <p:cNvSpPr txBox="1"/>
          <p:nvPr/>
        </p:nvSpPr>
        <p:spPr>
          <a:xfrm>
            <a:off x="4191000" y="1704505"/>
            <a:ext cx="10016701" cy="1000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6000" dirty="0">
                <a:solidFill>
                  <a:srgbClr val="FF0000"/>
                </a:solidFill>
                <a:latin typeface="Livvic Bold Bold"/>
              </a:rPr>
              <a:t>3.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Luyện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tập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–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Sáng</a:t>
            </a:r>
            <a:r>
              <a:rPr lang="en-US" sz="6000" dirty="0">
                <a:solidFill>
                  <a:srgbClr val="FF0000"/>
                </a:solidFill>
                <a:latin typeface="Livvic Bold Bold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Livvic Bold Bold"/>
              </a:rPr>
              <a:t>tạo</a:t>
            </a:r>
            <a:endParaRPr lang="en-US" sz="6000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A4DCFB9-87F6-4787-B8C2-2323B067A847}"/>
              </a:ext>
            </a:extLst>
          </p:cNvPr>
          <p:cNvSpPr txBox="1"/>
          <p:nvPr/>
        </p:nvSpPr>
        <p:spPr>
          <a:xfrm>
            <a:off x="2819400" y="4489820"/>
            <a:ext cx="13335000" cy="72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1"/>
              </a:lnSpc>
            </a:pP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Vẽ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một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bức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tranh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tĩnh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vật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 hoa theo ý </a:t>
            </a:r>
            <a:r>
              <a:rPr lang="vi-VN" sz="4984" dirty="0" err="1">
                <a:solidFill>
                  <a:srgbClr val="002060"/>
                </a:solidFill>
                <a:latin typeface="Livvic Bold"/>
              </a:rPr>
              <a:t>thích</a:t>
            </a:r>
            <a:r>
              <a:rPr lang="vi-VN" sz="4984" dirty="0">
                <a:solidFill>
                  <a:srgbClr val="002060"/>
                </a:solidFill>
                <a:latin typeface="Livvic Bold"/>
              </a:rPr>
              <a:t>!</a:t>
            </a:r>
            <a:endParaRPr lang="en-US" sz="4984" dirty="0">
              <a:solidFill>
                <a:srgbClr val="002060"/>
              </a:solidFill>
              <a:latin typeface="Livvic Bold"/>
            </a:endParaRPr>
          </a:p>
        </p:txBody>
      </p:sp>
    </p:spTree>
    <p:extLst>
      <p:ext uri="{BB962C8B-B14F-4D97-AF65-F5344CB8AC3E}">
        <p14:creationId xmlns:p14="http://schemas.microsoft.com/office/powerpoint/2010/main" val="25226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42"/>
    </mc:Choice>
    <mc:Fallback xmlns="">
      <p:transition advTm="904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26.5|1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315</Words>
  <Application>Microsoft Office PowerPoint</Application>
  <PresentationFormat>Custom</PresentationFormat>
  <Paragraphs>34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Calibri</vt:lpstr>
      <vt:lpstr>Livvic Bold Bold</vt:lpstr>
      <vt:lpstr>Livvic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Bình hoa muôn sắc  (T1)</dc:title>
  <dc:subject>Gia đình</dc:subject>
  <dc:creator>Trương;Thị;Thu;Huyền</dc:creator>
  <cp:lastModifiedBy>Administrator</cp:lastModifiedBy>
  <cp:revision>489</cp:revision>
  <dcterms:created xsi:type="dcterms:W3CDTF">2006-08-16T00:00:00Z</dcterms:created>
  <dcterms:modified xsi:type="dcterms:W3CDTF">2024-11-11T02:25:38Z</dcterms:modified>
  <dc:identifier>DAEwasUvSSg</dc:identifier>
</cp:coreProperties>
</file>