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9" r:id="rId2"/>
    <p:sldId id="350" r:id="rId3"/>
    <p:sldId id="346" r:id="rId4"/>
    <p:sldId id="318" r:id="rId5"/>
    <p:sldId id="331" r:id="rId6"/>
    <p:sldId id="351" r:id="rId7"/>
    <p:sldId id="335" r:id="rId8"/>
    <p:sldId id="330" r:id="rId9"/>
    <p:sldId id="347" r:id="rId10"/>
    <p:sldId id="343" r:id="rId11"/>
    <p:sldId id="352" r:id="rId12"/>
    <p:sldId id="349" r:id="rId13"/>
    <p:sldId id="339" r:id="rId14"/>
    <p:sldId id="348" r:id="rId15"/>
    <p:sldId id="344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vvic Bold" panose="020B0604020202020204" charset="0"/>
      <p:regular r:id="rId21"/>
    </p:embeddedFont>
    <p:embeddedFont>
      <p:font typeface="Livvic Bo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8" d="100"/>
          <a:sy n="58" d="100"/>
        </p:scale>
        <p:origin x="54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đẹp Nhỏ Tươi Nội Dung Khung Viền Tường Hoa Nền, Xinh đẹp, Nhỏ, Nâu Hình nền  Vector để tải xuống miễn phí">
            <a:extLst>
              <a:ext uri="{FF2B5EF4-FFF2-40B4-BE49-F238E27FC236}">
                <a16:creationId xmlns:a16="http://schemas.microsoft.com/office/drawing/2014/main" id="{F638B0D3-F173-42E8-9BA3-7FC0F9F5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b="12144"/>
          <a:stretch/>
        </p:blipFill>
        <p:spPr bwMode="auto">
          <a:xfrm>
            <a:off x="-17172" y="-537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1146E35-C34D-4A56-9670-E6BE4D3596A3}"/>
              </a:ext>
            </a:extLst>
          </p:cNvPr>
          <p:cNvSpPr txBox="1"/>
          <p:nvPr/>
        </p:nvSpPr>
        <p:spPr>
          <a:xfrm>
            <a:off x="5470949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Khởi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419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BD79FE6-50C1-4DA0-BF3A-760728E4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13664" r="4087" b="9242"/>
          <a:stretch/>
        </p:blipFill>
        <p:spPr>
          <a:xfrm>
            <a:off x="4267200" y="1643907"/>
            <a:ext cx="10439400" cy="69991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38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mầm non nghe hát Tổ ấm gia đình | Hanyny">
            <a:extLst>
              <a:ext uri="{FF2B5EF4-FFF2-40B4-BE49-F238E27FC236}">
                <a16:creationId xmlns:a16="http://schemas.microsoft.com/office/drawing/2014/main" id="{CF20DFDA-64CC-4A58-8163-B4CB89E4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681D134-8CAE-49F5-9C07-C6FF57AE33A1}"/>
              </a:ext>
            </a:extLst>
          </p:cNvPr>
          <p:cNvSpPr txBox="1"/>
          <p:nvPr/>
        </p:nvSpPr>
        <p:spPr>
          <a:xfrm>
            <a:off x="4572000" y="938621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A8846CC-65DE-4D92-B3E9-727A587C2887}"/>
              </a:ext>
            </a:extLst>
          </p:cNvPr>
          <p:cNvSpPr txBox="1"/>
          <p:nvPr/>
        </p:nvSpPr>
        <p:spPr>
          <a:xfrm>
            <a:off x="838200" y="2081621"/>
            <a:ext cx="166878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451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FBFFD48-D48B-4491-B196-7D7652E11AA3}"/>
              </a:ext>
            </a:extLst>
          </p:cNvPr>
          <p:cNvSpPr txBox="1"/>
          <p:nvPr/>
        </p:nvSpPr>
        <p:spPr>
          <a:xfrm>
            <a:off x="4366443" y="1013496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2F59ED6-6704-4321-A89D-B0525FAC5B7E}"/>
              </a:ext>
            </a:extLst>
          </p:cNvPr>
          <p:cNvSpPr txBox="1"/>
          <p:nvPr/>
        </p:nvSpPr>
        <p:spPr>
          <a:xfrm>
            <a:off x="4876800" y="278130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lại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chuyện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gia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E9C8C47-B113-4196-9D52-1984D0B3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7486" r="3743" b="10161"/>
          <a:stretch/>
        </p:blipFill>
        <p:spPr>
          <a:xfrm>
            <a:off x="6096000" y="4479020"/>
            <a:ext cx="7239000" cy="488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416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amille heureuse avec deux enfants et un chiot Banque d&amp;#39;images - 31896300 |  Drawing for kids, Family drawing, Art drawings for kids">
            <a:extLst>
              <a:ext uri="{FF2B5EF4-FFF2-40B4-BE49-F238E27FC236}">
                <a16:creationId xmlns:a16="http://schemas.microsoft.com/office/drawing/2014/main" id="{210C8E2C-CA22-481C-8D17-385C5DAC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22713"/>
            <a:ext cx="10515600" cy="61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737C9AB-25B9-4596-BA1C-6F8226CBA661}"/>
              </a:ext>
            </a:extLst>
          </p:cNvPr>
          <p:cNvSpPr txBox="1"/>
          <p:nvPr/>
        </p:nvSpPr>
        <p:spPr>
          <a:xfrm>
            <a:off x="1066800" y="330317"/>
            <a:ext cx="15544800" cy="1557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5400" dirty="0" err="1">
                <a:solidFill>
                  <a:srgbClr val="FF0000"/>
                </a:solidFill>
                <a:latin typeface="Livvic Bold Bold"/>
              </a:rPr>
              <a:t>Định</a:t>
            </a:r>
            <a:r>
              <a:rPr lang="en-US" sz="5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Livvic Bold Bold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Livvic Bold Bold"/>
              </a:rPr>
              <a:t>tập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E221405-B97F-4068-8267-B042315188AD}"/>
              </a:ext>
            </a:extLst>
          </p:cNvPr>
          <p:cNvSpPr txBox="1"/>
          <p:nvPr/>
        </p:nvSpPr>
        <p:spPr>
          <a:xfrm>
            <a:off x="5867400" y="2031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Hoàn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C92FB-2D32-4C6C-A24E-C6D0D9EE529E}"/>
              </a:ext>
            </a:extLst>
          </p:cNvPr>
          <p:cNvSpPr txBox="1"/>
          <p:nvPr/>
        </p:nvSpPr>
        <p:spPr>
          <a:xfrm>
            <a:off x="5867400" y="3174224"/>
            <a:ext cx="92964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!</a:t>
            </a:r>
          </a:p>
        </p:txBody>
      </p:sp>
      <p:pic>
        <p:nvPicPr>
          <p:cNvPr id="5126" name="Picture 6" descr="Famille Heureuse Avec Deux Enfants Graphiques De Dessin Animé Vecteurs  libres de droits et plus d'images vectorielles de Bébé - iStock">
            <a:extLst>
              <a:ext uri="{FF2B5EF4-FFF2-40B4-BE49-F238E27FC236}">
                <a16:creationId xmlns:a16="http://schemas.microsoft.com/office/drawing/2014/main" id="{956F3022-16B4-473C-9D0C-2CAB95C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6" y="443321"/>
            <a:ext cx="5270019" cy="36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4 idées de Dessin famille en 2021 | dessin famille, dessin, bonhomme  allumette">
            <a:extLst>
              <a:ext uri="{FF2B5EF4-FFF2-40B4-BE49-F238E27FC236}">
                <a16:creationId xmlns:a16="http://schemas.microsoft.com/office/drawing/2014/main" id="{F6455268-0312-4FB0-97AA-E9F6FAC9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187016"/>
            <a:ext cx="4254448" cy="29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ee Vector | Family in the garden with framed background for copyspace">
            <a:extLst>
              <a:ext uri="{FF2B5EF4-FFF2-40B4-BE49-F238E27FC236}">
                <a16:creationId xmlns:a16="http://schemas.microsoft.com/office/drawing/2014/main" id="{0EEDB259-B74F-4552-8D10-070EB6B8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433D853-2E46-4F17-A744-7B03AE15EC3C}"/>
              </a:ext>
            </a:extLst>
          </p:cNvPr>
          <p:cNvSpPr txBox="1"/>
          <p:nvPr/>
        </p:nvSpPr>
        <p:spPr>
          <a:xfrm>
            <a:off x="4648200" y="5183505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12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ng Cách Hàn Quốc Hạnh Phúc Gia đình Gia đình Khinh Khí Cầu, Hàn Quốc,  Tươi, Gia đình Hạnh Phúc Hình nền Vector để tải xuống miễn phí">
            <a:extLst>
              <a:ext uri="{FF2B5EF4-FFF2-40B4-BE49-F238E27FC236}">
                <a16:creationId xmlns:a16="http://schemas.microsoft.com/office/drawing/2014/main" id="{F71686F1-3476-418C-BD48-DB96433C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00"/>
            <a:ext cx="18479999" cy="102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A13DF3-8639-40DE-8D54-EB5296F6393F}"/>
              </a:ext>
            </a:extLst>
          </p:cNvPr>
          <p:cNvSpPr txBox="1"/>
          <p:nvPr/>
        </p:nvSpPr>
        <p:spPr>
          <a:xfrm>
            <a:off x="4610100" y="5715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113AD2-2AD5-4AEC-A23A-006671979EC8}"/>
              </a:ext>
            </a:extLst>
          </p:cNvPr>
          <p:cNvSpPr txBox="1"/>
          <p:nvPr/>
        </p:nvSpPr>
        <p:spPr>
          <a:xfrm>
            <a:off x="3429000" y="6237751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NGƯỜI TRONG GIA ĐÌNH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E154B5A-E829-4794-829F-0033DEE76B38}"/>
              </a:ext>
            </a:extLst>
          </p:cNvPr>
          <p:cNvSpPr txBox="1"/>
          <p:nvPr/>
        </p:nvSpPr>
        <p:spPr>
          <a:xfrm>
            <a:off x="4975649" y="1638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690979F-2B15-4D33-8F34-17D5F4D00BE9}"/>
              </a:ext>
            </a:extLst>
          </p:cNvPr>
          <p:cNvSpPr txBox="1"/>
          <p:nvPr/>
        </p:nvSpPr>
        <p:spPr>
          <a:xfrm>
            <a:off x="2819400" y="41529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00206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69982F0-344C-4A19-8653-A36BAA22C717}"/>
              </a:ext>
            </a:extLst>
          </p:cNvPr>
          <p:cNvSpPr txBox="1"/>
          <p:nvPr/>
        </p:nvSpPr>
        <p:spPr>
          <a:xfrm>
            <a:off x="2971800" y="51435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FF0000"/>
                </a:solidFill>
                <a:latin typeface="Livvic Bold Bold"/>
              </a:rPr>
              <a:t>BÀI 1: GIA ĐÌNH EM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795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èle De Bordure Avec Des Enfants Qui Lisent Des Livres | Vecteur Gratuite">
            <a:extLst>
              <a:ext uri="{FF2B5EF4-FFF2-40B4-BE49-F238E27FC236}">
                <a16:creationId xmlns:a16="http://schemas.microsoft.com/office/drawing/2014/main" id="{2EAC78F7-EAB8-4C40-A4D1-3C4EF1C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746068B-398D-4DB8-9009-1AF0651090BB}"/>
              </a:ext>
            </a:extLst>
          </p:cNvPr>
          <p:cNvSpPr txBox="1"/>
          <p:nvPr/>
        </p:nvSpPr>
        <p:spPr>
          <a:xfrm>
            <a:off x="4809360" y="27051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0159DEF-95BE-4B17-BBFF-B7A6B9CD31EB}"/>
              </a:ext>
            </a:extLst>
          </p:cNvPr>
          <p:cNvSpPr txBox="1"/>
          <p:nvPr/>
        </p:nvSpPr>
        <p:spPr>
          <a:xfrm>
            <a:off x="4816845" y="4322537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tẩy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chí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que,...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55659F83-C17C-4024-A0BA-D008275E170A}"/>
              </a:ext>
            </a:extLst>
          </p:cNvPr>
          <p:cNvSpPr/>
          <p:nvPr/>
        </p:nvSpPr>
        <p:spPr>
          <a:xfrm>
            <a:off x="3826245" y="4457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8906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581401" y="5650710"/>
            <a:ext cx="11887200" cy="71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56932" y="5829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6667500"/>
            <a:ext cx="11887200" cy="225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>
                <a:solidFill>
                  <a:srgbClr val="002060"/>
                </a:solidFill>
                <a:latin typeface="Livvic Bold"/>
              </a:rPr>
              <a:t>Quan tâm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thân trong gia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sử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thuật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6819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4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4AFDD63F-CD70-4188-98F6-372F80B8405C}"/>
              </a:ext>
            </a:extLst>
          </p:cNvPr>
          <p:cNvSpPr txBox="1"/>
          <p:nvPr/>
        </p:nvSpPr>
        <p:spPr>
          <a:xfrm>
            <a:off x="381000" y="7239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3211707" y="6165296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9474200" y="6274951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E4A73DE-92DA-47EB-B53C-8363BB993BD6}"/>
              </a:ext>
            </a:extLst>
          </p:cNvPr>
          <p:cNvSpPr/>
          <p:nvPr/>
        </p:nvSpPr>
        <p:spPr>
          <a:xfrm>
            <a:off x="15392400" y="62568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3048000" y="6896100"/>
            <a:ext cx="132588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chụp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nhau?</a:t>
            </a:r>
          </a:p>
          <a:p>
            <a:pPr>
              <a:lnSpc>
                <a:spcPts val="5981"/>
              </a:lnSpc>
            </a:pPr>
            <a:endParaRPr lang="vi-VN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8194" name="Picture 2" descr="Chia sẻ kinh nghiệm chụp ảnh gia đình đẹp">
            <a:extLst>
              <a:ext uri="{FF2B5EF4-FFF2-40B4-BE49-F238E27FC236}">
                <a16:creationId xmlns:a16="http://schemas.microsoft.com/office/drawing/2014/main" id="{E3962113-E048-4A98-81DA-F346775C9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9192" r="14655" b="7481"/>
          <a:stretch/>
        </p:blipFill>
        <p:spPr bwMode="auto">
          <a:xfrm>
            <a:off x="1705470" y="2558715"/>
            <a:ext cx="3889750" cy="3485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ảng giá chụp ảnh gia đình kỷ niệm 30/4 - 1/5">
            <a:extLst>
              <a:ext uri="{FF2B5EF4-FFF2-40B4-BE49-F238E27FC236}">
                <a16:creationId xmlns:a16="http://schemas.microsoft.com/office/drawing/2014/main" id="{2BEB12F3-D87D-4D12-9794-B3BD9F491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9548" r="8338"/>
          <a:stretch/>
        </p:blipFill>
        <p:spPr bwMode="auto">
          <a:xfrm>
            <a:off x="7525857" y="2721817"/>
            <a:ext cx="4658687" cy="3340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ụp ảnh gia đình bao nhiêu tiền?">
            <a:extLst>
              <a:ext uri="{FF2B5EF4-FFF2-40B4-BE49-F238E27FC236}">
                <a16:creationId xmlns:a16="http://schemas.microsoft.com/office/drawing/2014/main" id="{F03385FC-F1A9-4DAA-9A86-E5B656ACE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r="22572"/>
          <a:stretch/>
        </p:blipFill>
        <p:spPr bwMode="auto">
          <a:xfrm>
            <a:off x="14115182" y="2381237"/>
            <a:ext cx="3011636" cy="3801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7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4211662" y="67437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13622922" y="6844599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1449834" y="8191500"/>
            <a:ext cx="15388332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Gia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là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thân như ông,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bố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mẹ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anh,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chị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em,…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đều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ăn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5C7FB2-E771-4563-B82F-D0A9B719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175" r="6647" b="10086"/>
          <a:stretch/>
        </p:blipFill>
        <p:spPr>
          <a:xfrm>
            <a:off x="10407678" y="1975234"/>
            <a:ext cx="6430488" cy="4491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2085426-D088-42E5-8E9F-EF922D86E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389" r="5610" b="14887"/>
          <a:stretch/>
        </p:blipFill>
        <p:spPr>
          <a:xfrm>
            <a:off x="1449834" y="2104373"/>
            <a:ext cx="6858001" cy="4359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7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64546EDD-7AA6-4951-BCCE-501CAF3FB1C5}"/>
              </a:ext>
            </a:extLst>
          </p:cNvPr>
          <p:cNvSpPr txBox="1"/>
          <p:nvPr/>
        </p:nvSpPr>
        <p:spPr>
          <a:xfrm>
            <a:off x="990600" y="1392801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2.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thức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kĩ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năng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55837BA-C0F0-403A-BB75-0AA9429FB4A4}"/>
              </a:ext>
            </a:extLst>
          </p:cNvPr>
          <p:cNvSpPr txBox="1"/>
          <p:nvPr/>
        </p:nvSpPr>
        <p:spPr>
          <a:xfrm>
            <a:off x="1219200" y="8380636"/>
            <a:ext cx="51816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đầu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chân, tay,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,...</a:t>
            </a:r>
            <a:endParaRPr lang="en-US" sz="32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7FB50FE-91CB-44E1-8709-61DA0EC17AFF}"/>
              </a:ext>
            </a:extLst>
          </p:cNvPr>
          <p:cNvSpPr txBox="1"/>
          <p:nvPr/>
        </p:nvSpPr>
        <p:spPr>
          <a:xfrm>
            <a:off x="7162800" y="8429248"/>
            <a:ext cx="4631476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4C001A-0553-471B-B43F-F86C0C5F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4570" r="14594" b="8702"/>
          <a:stretch/>
        </p:blipFill>
        <p:spPr>
          <a:xfrm rot="5400000">
            <a:off x="12382500" y="3046870"/>
            <a:ext cx="5181600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52B494D-58AD-439F-8FD7-3C4306F34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25276" r="17963" b="13797"/>
          <a:stretch/>
        </p:blipFill>
        <p:spPr>
          <a:xfrm rot="5400000">
            <a:off x="6505162" y="3166875"/>
            <a:ext cx="5277676" cy="4495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55BB3B0-6AAD-440A-A745-FB35D5DF85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12424" r="18409" b="13636"/>
          <a:stretch/>
        </p:blipFill>
        <p:spPr>
          <a:xfrm rot="5400000">
            <a:off x="723899" y="3151413"/>
            <a:ext cx="5181600" cy="4648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BEE20A54-719E-43F2-94F1-0EDC07DCA395}"/>
              </a:ext>
            </a:extLst>
          </p:cNvPr>
          <p:cNvSpPr txBox="1"/>
          <p:nvPr/>
        </p:nvSpPr>
        <p:spPr>
          <a:xfrm>
            <a:off x="12420600" y="8190693"/>
            <a:ext cx="51054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que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đỡ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963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orean Style Fresh Happy Family Family Reunion Stationery Poster  Background, Korean, Fresh, Happy Family Background Image for Free Download">
            <a:extLst>
              <a:ext uri="{FF2B5EF4-FFF2-40B4-BE49-F238E27FC236}">
                <a16:creationId xmlns:a16="http://schemas.microsoft.com/office/drawing/2014/main" id="{20FD1A7F-BC04-444E-8D8A-965891A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118533"/>
            <a:ext cx="1820672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9508213B-5A04-46AA-8F7C-1CB99D822566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332BBF0-CE96-4507-B6C4-F3E3D79D51E7}"/>
              </a:ext>
            </a:extLst>
          </p:cNvPr>
          <p:cNvSpPr txBox="1"/>
          <p:nvPr/>
        </p:nvSpPr>
        <p:spPr>
          <a:xfrm>
            <a:off x="4419600" y="3848100"/>
            <a:ext cx="100167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trong gia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4157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-1.85185E-6 L 1.80556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340</Words>
  <Application>Microsoft Office PowerPoint</Application>
  <PresentationFormat>Custom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Arial</vt:lpstr>
      <vt:lpstr>Calibri</vt:lpstr>
      <vt:lpstr>Livvic Bold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 em  (T1)</dc:title>
  <dc:subject>Gia đình</dc:subject>
  <dc:creator>Trương;Thị;Thu;Huyền</dc:creator>
  <cp:lastModifiedBy>Administrator</cp:lastModifiedBy>
  <cp:revision>391</cp:revision>
  <dcterms:created xsi:type="dcterms:W3CDTF">2006-08-16T00:00:00Z</dcterms:created>
  <dcterms:modified xsi:type="dcterms:W3CDTF">2024-11-11T02:21:31Z</dcterms:modified>
  <dc:identifier>DAEwasUvSSg</dc:identifier>
</cp:coreProperties>
</file>