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1" r:id="rId2"/>
    <p:sldId id="305" r:id="rId3"/>
    <p:sldId id="304" r:id="rId4"/>
    <p:sldId id="302" r:id="rId5"/>
    <p:sldId id="283" r:id="rId6"/>
    <p:sldId id="285" r:id="rId7"/>
    <p:sldId id="265" r:id="rId8"/>
    <p:sldId id="268" r:id="rId9"/>
    <p:sldId id="309" r:id="rId10"/>
    <p:sldId id="310" r:id="rId11"/>
    <p:sldId id="270" r:id="rId12"/>
    <p:sldId id="298" r:id="rId13"/>
    <p:sldId id="272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ivvic Bold" panose="020B0604020202020204" charset="0"/>
      <p:regular r:id="rId19"/>
    </p:embeddedFont>
    <p:embeddedFont>
      <p:font typeface="Livvic Bold Bold" panose="020B0604020202020204" charset="0"/>
      <p:regular r:id="rId20"/>
    </p:embeddedFont>
    <p:embeddedFont>
      <p:font typeface="Stadio Now Text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58" d="100"/>
          <a:sy n="58" d="100"/>
        </p:scale>
        <p:origin x="55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101+ hình ảnh con cá đẹp nhất, dễ thương nhất 2021 - Z photos">
            <a:extLst>
              <a:ext uri="{FF2B5EF4-FFF2-40B4-BE49-F238E27FC236}">
                <a16:creationId xmlns:a16="http://schemas.microsoft.com/office/drawing/2014/main" id="{FC7993AB-9026-4601-9EB2-3F42483D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889FBDF-5C49-46AF-808F-FA175FC749E3}"/>
              </a:ext>
            </a:extLst>
          </p:cNvPr>
          <p:cNvSpPr txBox="1"/>
          <p:nvPr/>
        </p:nvSpPr>
        <p:spPr>
          <a:xfrm>
            <a:off x="4800600" y="111508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326B1E1-3A40-45F0-A331-05EFC0FE0BF7}"/>
              </a:ext>
            </a:extLst>
          </p:cNvPr>
          <p:cNvSpPr/>
          <p:nvPr/>
        </p:nvSpPr>
        <p:spPr>
          <a:xfrm>
            <a:off x="4944774" y="4143970"/>
            <a:ext cx="839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2: THIÊN NHIÊN</a:t>
            </a:r>
            <a:endParaRPr lang="vi-VN" sz="54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442A18F-7424-4665-9A2F-3ADE30430454}"/>
              </a:ext>
            </a:extLst>
          </p:cNvPr>
          <p:cNvSpPr txBox="1"/>
          <p:nvPr/>
        </p:nvSpPr>
        <p:spPr>
          <a:xfrm>
            <a:off x="3238500" y="5676900"/>
            <a:ext cx="11811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 3: NHỮNG CHÚ CÁ ĐÁNG YÊU</a:t>
            </a:r>
          </a:p>
          <a:p>
            <a:pPr algn="ctr"/>
            <a:r>
              <a:rPr lang="vi-VN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CÁ BẰNG CÁCH XÉ DÁN 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B16245D-9431-4713-8F30-13A750577269}"/>
              </a:ext>
            </a:extLst>
          </p:cNvPr>
          <p:cNvSpPr txBox="1"/>
          <p:nvPr/>
        </p:nvSpPr>
        <p:spPr>
          <a:xfrm>
            <a:off x="5166149" y="23926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9120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đẹp về Y tế và Động vật - Hedieuhanh.Com">
            <a:extLst>
              <a:ext uri="{FF2B5EF4-FFF2-40B4-BE49-F238E27FC236}">
                <a16:creationId xmlns:a16="http://schemas.microsoft.com/office/drawing/2014/main" id="{AA2195C4-E112-4C99-9EF7-F27A15D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34" y="0"/>
            <a:ext cx="184488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oạt động tạo hình: Xé dán đàn cá bơi của các bé lớp A1">
            <a:extLst>
              <a:ext uri="{FF2B5EF4-FFF2-40B4-BE49-F238E27FC236}">
                <a16:creationId xmlns:a16="http://schemas.microsoft.com/office/drawing/2014/main" id="{1E1B9F25-54EE-47B6-95E8-01BE016B3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5" t="19753" r="28027" b="49456"/>
          <a:stretch/>
        </p:blipFill>
        <p:spPr bwMode="auto">
          <a:xfrm>
            <a:off x="2590801" y="1676400"/>
            <a:ext cx="4495800" cy="31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oạt động tạo hình: Xé dán đàn cá bơi của các bé lớp A1">
            <a:extLst>
              <a:ext uri="{FF2B5EF4-FFF2-40B4-BE49-F238E27FC236}">
                <a16:creationId xmlns:a16="http://schemas.microsoft.com/office/drawing/2014/main" id="{5855F0C6-10CB-4571-8F4E-C7DDD2319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5257" r="46518" b="50705"/>
          <a:stretch/>
        </p:blipFill>
        <p:spPr bwMode="auto">
          <a:xfrm>
            <a:off x="11201400" y="1676400"/>
            <a:ext cx="473491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iáo án Thi GVDG">
            <a:extLst>
              <a:ext uri="{FF2B5EF4-FFF2-40B4-BE49-F238E27FC236}">
                <a16:creationId xmlns:a16="http://schemas.microsoft.com/office/drawing/2014/main" id="{FEA8BA50-6422-478F-80FF-B0477A93E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33645" r="43410"/>
          <a:stretch/>
        </p:blipFill>
        <p:spPr bwMode="auto">
          <a:xfrm>
            <a:off x="7103534" y="5348816"/>
            <a:ext cx="4097866" cy="39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0" y="2038159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EC9A487-B4A0-474F-9DB1-4F6FC46BCEF2}"/>
              </a:ext>
            </a:extLst>
          </p:cNvPr>
          <p:cNvSpPr txBox="1"/>
          <p:nvPr/>
        </p:nvSpPr>
        <p:spPr>
          <a:xfrm>
            <a:off x="9220200" y="375058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85443" y="647700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FF6798B-0897-4962-9A88-A150FC6EC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2" t="9624" r="8621" b="20083"/>
          <a:stretch/>
        </p:blipFill>
        <p:spPr>
          <a:xfrm rot="10800000">
            <a:off x="4611923" y="2476500"/>
            <a:ext cx="8648700" cy="563171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9B1FC9CD-0517-429E-9BC7-27A110A8B4BB}"/>
              </a:ext>
            </a:extLst>
          </p:cNvPr>
          <p:cNvSpPr txBox="1"/>
          <p:nvPr/>
        </p:nvSpPr>
        <p:spPr>
          <a:xfrm>
            <a:off x="2895600" y="8444779"/>
            <a:ext cx="124968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Kết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chú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thành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một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đàn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45953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265402" y="1091356"/>
            <a:ext cx="15014780" cy="5347618"/>
            <a:chOff x="0" y="-2659658"/>
            <a:chExt cx="13720508" cy="7130156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3"/>
              <a:ext cx="13720508" cy="1880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Hoàn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thiện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vi-VN" sz="4612" b="1" dirty="0">
                  <a:solidFill>
                    <a:srgbClr val="002060"/>
                  </a:solidFill>
                  <a:latin typeface="Stadio Now Text"/>
                </a:rPr>
                <a:t>sản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phẩm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.</a:t>
              </a: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Chuẩn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bị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đồ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dùng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cho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tiết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sau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118" y="-2659658"/>
              <a:ext cx="12101621" cy="713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Định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hướng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học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tập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tiếp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theo</a:t>
              </a:r>
              <a:endParaRPr lang="en-US" sz="11567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đẹp về Y tế và Động vật - Hedieuhanh.Com">
            <a:extLst>
              <a:ext uri="{FF2B5EF4-FFF2-40B4-BE49-F238E27FC236}">
                <a16:creationId xmlns:a16="http://schemas.microsoft.com/office/drawing/2014/main" id="{AA2195C4-E112-4C99-9EF7-F27A15D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34" y="0"/>
            <a:ext cx="184488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FFC43FD0-98C8-4A27-BA97-159EC5BF682B}"/>
              </a:ext>
            </a:extLst>
          </p:cNvPr>
          <p:cNvSpPr txBox="1"/>
          <p:nvPr/>
        </p:nvSpPr>
        <p:spPr>
          <a:xfrm>
            <a:off x="4809360" y="12496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57B0D823-357E-459D-B44F-5DBB9A188D6F}"/>
              </a:ext>
            </a:extLst>
          </p:cNvPr>
          <p:cNvSpPr txBox="1"/>
          <p:nvPr/>
        </p:nvSpPr>
        <p:spPr>
          <a:xfrm>
            <a:off x="3352800" y="3880220"/>
            <a:ext cx="11201400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A4,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…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2865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ình ảnh Nền Cá Mập, Cá Mập Vector Nền Và Tập Tin Tải về Miễn Phí | Pngtree">
            <a:extLst>
              <a:ext uri="{FF2B5EF4-FFF2-40B4-BE49-F238E27FC236}">
                <a16:creationId xmlns:a16="http://schemas.microsoft.com/office/drawing/2014/main" id="{316C776D-8BF6-4912-95F2-3D73177A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7944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5AAA653-30E5-43BF-8257-FC7175EB5EAA}"/>
              </a:ext>
            </a:extLst>
          </p:cNvPr>
          <p:cNvSpPr txBox="1"/>
          <p:nvPr/>
        </p:nvSpPr>
        <p:spPr>
          <a:xfrm>
            <a:off x="5166149" y="723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B9607B5-8800-467A-AEA2-CD6748850237}"/>
              </a:ext>
            </a:extLst>
          </p:cNvPr>
          <p:cNvSpPr txBox="1"/>
          <p:nvPr/>
        </p:nvSpPr>
        <p:spPr>
          <a:xfrm>
            <a:off x="1143000" y="3314700"/>
            <a:ext cx="16764000" cy="303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trị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tác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trong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hoạt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động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sáng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thuật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41418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download Gallery For gt Cute Animated Dolphins [3956x2468] for your  Desktop, Mobile &amp;amp; Tablet | Explore 67+ Cute Dolphin Wallpaper | Dolphin  Desktop Wallpaper, Dolphins Images Wallpaper, Dolphins HD Wallpaper">
            <a:extLst>
              <a:ext uri="{FF2B5EF4-FFF2-40B4-BE49-F238E27FC236}">
                <a16:creationId xmlns:a16="http://schemas.microsoft.com/office/drawing/2014/main" id="{26C00006-2FC8-4D6B-B5AE-83D9B32F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" y="0"/>
            <a:ext cx="18247364" cy="102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 túi giấy 06 giá rẻ chất lượng: Cá thần tiên – loài cá đẹp nên lựa chọn  cho hồ cá cảnh">
            <a:extLst>
              <a:ext uri="{FF2B5EF4-FFF2-40B4-BE49-F238E27FC236}">
                <a16:creationId xmlns:a16="http://schemas.microsoft.com/office/drawing/2014/main" id="{E1A87CBA-1758-484A-950F-D5D295F4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2460"/>
            <a:ext cx="4800600" cy="3915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7110B2-7B6D-4289-822E-F87D77D82BD4}"/>
              </a:ext>
            </a:extLst>
          </p:cNvPr>
          <p:cNvSpPr txBox="1"/>
          <p:nvPr/>
        </p:nvSpPr>
        <p:spPr>
          <a:xfrm>
            <a:off x="1752600" y="68961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1. </a:t>
            </a:r>
            <a:r>
              <a:rPr lang="vi-VN" sz="3200" b="1" dirty="0" err="1">
                <a:solidFill>
                  <a:srgbClr val="C00000"/>
                </a:solidFill>
              </a:rPr>
              <a:t>Cá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thần</a:t>
            </a:r>
            <a:r>
              <a:rPr lang="vi-VN" sz="3200" b="1" dirty="0">
                <a:solidFill>
                  <a:srgbClr val="C00000"/>
                </a:solidFill>
              </a:rPr>
              <a:t> tiên</a:t>
            </a:r>
            <a:endParaRPr lang="en-GB" sz="32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Sản xuất và lai tạo cá cảnh">
            <a:extLst>
              <a:ext uri="{FF2B5EF4-FFF2-40B4-BE49-F238E27FC236}">
                <a16:creationId xmlns:a16="http://schemas.microsoft.com/office/drawing/2014/main" id="{49D6AEE2-95AC-46A4-8B3B-53D1794E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418" y="2489907"/>
            <a:ext cx="3956582" cy="3956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2434FC0-86BE-4844-AF9F-3BF80AB31556}"/>
              </a:ext>
            </a:extLst>
          </p:cNvPr>
          <p:cNvSpPr txBox="1"/>
          <p:nvPr/>
        </p:nvSpPr>
        <p:spPr>
          <a:xfrm>
            <a:off x="13792200" y="689609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3. </a:t>
            </a:r>
            <a:r>
              <a:rPr lang="vi-VN" sz="3200" b="1" dirty="0" err="1">
                <a:solidFill>
                  <a:srgbClr val="C00000"/>
                </a:solidFill>
              </a:rPr>
              <a:t>Cá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đĩa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3" name="AutoShape 6" descr="6 Con Cá Vàng To Lớn Nhất Trên Thế Giới - Được Ghi Nhận Cho Đến Nay">
            <a:extLst>
              <a:ext uri="{FF2B5EF4-FFF2-40B4-BE49-F238E27FC236}">
                <a16:creationId xmlns:a16="http://schemas.microsoft.com/office/drawing/2014/main" id="{1B4AA91B-5901-4BB9-AAE1-1BF43EA56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Tả con cá vàng (6 mẫu) - Tập làm văn lớp 4, 5">
            <a:extLst>
              <a:ext uri="{FF2B5EF4-FFF2-40B4-BE49-F238E27FC236}">
                <a16:creationId xmlns:a16="http://schemas.microsoft.com/office/drawing/2014/main" id="{917BC20E-1DD3-46CC-9F98-EFF2DB3D9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Cá vàng - Carassius auratus">
            <a:extLst>
              <a:ext uri="{FF2B5EF4-FFF2-40B4-BE49-F238E27FC236}">
                <a16:creationId xmlns:a16="http://schemas.microsoft.com/office/drawing/2014/main" id="{004C13B9-5C4F-4ADE-A7EC-63FC95E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2512679"/>
            <a:ext cx="6063718" cy="3933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CF5DC51-C2D5-4034-8C71-DFEE46E6B98F}"/>
              </a:ext>
            </a:extLst>
          </p:cNvPr>
          <p:cNvSpPr txBox="1"/>
          <p:nvPr/>
        </p:nvSpPr>
        <p:spPr>
          <a:xfrm>
            <a:off x="8305800" y="6869317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2. </a:t>
            </a:r>
            <a:r>
              <a:rPr lang="vi-VN" sz="3200" b="1" dirty="0" err="1">
                <a:solidFill>
                  <a:srgbClr val="C00000"/>
                </a:solidFill>
              </a:rPr>
              <a:t>Cá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vàng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1A94A55-8525-498F-8126-738539DD491F}"/>
              </a:ext>
            </a:extLst>
          </p:cNvPr>
          <p:cNvSpPr txBox="1"/>
          <p:nvPr/>
        </p:nvSpPr>
        <p:spPr>
          <a:xfrm>
            <a:off x="381000" y="92583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DB7EEF-AD72-4DF6-BA82-1DECD918523C}"/>
              </a:ext>
            </a:extLst>
          </p:cNvPr>
          <p:cNvSpPr txBox="1"/>
          <p:nvPr/>
        </p:nvSpPr>
        <p:spPr>
          <a:xfrm>
            <a:off x="4038600" y="8092976"/>
            <a:ext cx="11277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nhau?</a:t>
            </a:r>
          </a:p>
          <a:p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A0ABC1-5FFE-45E5-960D-3C7B229E73B6}"/>
              </a:ext>
            </a:extLst>
          </p:cNvPr>
          <p:cNvSpPr txBox="1"/>
          <p:nvPr/>
        </p:nvSpPr>
        <p:spPr>
          <a:xfrm>
            <a:off x="11811000" y="190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16B047-C2CF-442E-8587-6D4E2789D9D8}"/>
              </a:ext>
            </a:extLst>
          </p:cNvPr>
          <p:cNvSpPr txBox="1"/>
          <p:nvPr/>
        </p:nvSpPr>
        <p:spPr>
          <a:xfrm>
            <a:off x="4191000" y="8092976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C1E0C8B-F130-4746-A462-344ABE617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3" t="8996" r="3605" b="6486"/>
          <a:stretch/>
        </p:blipFill>
        <p:spPr>
          <a:xfrm rot="10800000">
            <a:off x="3733800" y="375166"/>
            <a:ext cx="10480751" cy="7351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0773004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Cách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thực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hiện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39C6AD4-25AA-4680-A790-83102C1203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83" t="14852" r="21160" b="42784"/>
          <a:stretch/>
        </p:blipFill>
        <p:spPr>
          <a:xfrm rot="10800000">
            <a:off x="12904862" y="2722045"/>
            <a:ext cx="4849739" cy="35121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B692CC53-D38B-4A7A-B215-8CE3B1FED3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49" t="32426" r="20533" b="30753"/>
          <a:stretch/>
        </p:blipFill>
        <p:spPr>
          <a:xfrm rot="10800000">
            <a:off x="533400" y="2917996"/>
            <a:ext cx="5181600" cy="331622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75D685E-BFED-4010-A625-E4DA611338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67" t="17364" r="26803" b="42469"/>
          <a:stretch/>
        </p:blipFill>
        <p:spPr>
          <a:xfrm rot="10800000">
            <a:off x="6438900" y="2831627"/>
            <a:ext cx="5410200" cy="349266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FA00837-441E-4C47-80C9-1EBCE423B530}"/>
              </a:ext>
            </a:extLst>
          </p:cNvPr>
          <p:cNvSpPr txBox="1"/>
          <p:nvPr/>
        </p:nvSpPr>
        <p:spPr>
          <a:xfrm>
            <a:off x="1371600" y="72009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1.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Xé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thân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cá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6B5EFF-D35E-4979-AEBB-FCDD43E3F121}"/>
              </a:ext>
            </a:extLst>
          </p:cNvPr>
          <p:cNvSpPr txBox="1"/>
          <p:nvPr/>
        </p:nvSpPr>
        <p:spPr>
          <a:xfrm>
            <a:off x="6781800" y="70485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Tận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dụng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mắt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, đuôi, vây,…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D67CF5B-F318-41B8-8EFD-AFC6D3B0FD20}"/>
              </a:ext>
            </a:extLst>
          </p:cNvPr>
          <p:cNvSpPr txBox="1"/>
          <p:nvPr/>
        </p:nvSpPr>
        <p:spPr>
          <a:xfrm>
            <a:off x="12954000" y="70485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3.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Sắp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xếp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dán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thành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cá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D65E0C4-7187-4686-9880-687B0FFFB8DA}"/>
              </a:ext>
            </a:extLst>
          </p:cNvPr>
          <p:cNvSpPr txBox="1"/>
          <p:nvPr/>
        </p:nvSpPr>
        <p:spPr>
          <a:xfrm>
            <a:off x="1447800" y="8973040"/>
            <a:ext cx="1554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Lưu ý: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thể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dùng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tạp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chí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cũ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vụn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vây, đuôi,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mắt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trang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cá</a:t>
            </a:r>
            <a:endParaRPr lang="en-GB" sz="3600" b="1" i="1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5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26318" y="7429500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88015" y="4550680"/>
            <a:ext cx="3991806" cy="33645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70774" y="2451606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0A9D3F0-5CE3-4C78-B91B-764CE95EAEB7}"/>
              </a:ext>
            </a:extLst>
          </p:cNvPr>
          <p:cNvSpPr txBox="1"/>
          <p:nvPr/>
        </p:nvSpPr>
        <p:spPr>
          <a:xfrm>
            <a:off x="3352800" y="509942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22045" y="5168179"/>
            <a:ext cx="8594355" cy="2268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chú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đẹp về Y tế và Động vật - Hedieuhanh.Com">
            <a:extLst>
              <a:ext uri="{FF2B5EF4-FFF2-40B4-BE49-F238E27FC236}">
                <a16:creationId xmlns:a16="http://schemas.microsoft.com/office/drawing/2014/main" id="{AA2195C4-E112-4C99-9EF7-F27A15D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34" y="0"/>
            <a:ext cx="184488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499AC47-16D2-4208-B05D-0462138C1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58" t="50146" r="5441" b="9038"/>
          <a:stretch/>
        </p:blipFill>
        <p:spPr>
          <a:xfrm rot="16200000">
            <a:off x="1257302" y="1625593"/>
            <a:ext cx="2895598" cy="266700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F678B74-72B8-4A0E-BE2C-095A7614D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13" t="3499" r="44560" b="42857"/>
          <a:stretch/>
        </p:blipFill>
        <p:spPr>
          <a:xfrm rot="16200000">
            <a:off x="6929927" y="1206493"/>
            <a:ext cx="2819400" cy="350519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9BBBC50-4EF8-49CB-AC16-6ED050217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93" t="3498" r="23591" b="47522"/>
          <a:stretch/>
        </p:blipFill>
        <p:spPr>
          <a:xfrm rot="16200000">
            <a:off x="13491223" y="749621"/>
            <a:ext cx="2819402" cy="455441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1B839C3-18F1-466D-91B4-446CE7CFF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6" t="58309" r="38444"/>
          <a:stretch/>
        </p:blipFill>
        <p:spPr>
          <a:xfrm rot="16200000">
            <a:off x="1095375" y="5906556"/>
            <a:ext cx="3276601" cy="27241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EB087E0-D772-4EC6-A19A-53ED7BFB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t="36151" r="76013" b="17202"/>
          <a:stretch/>
        </p:blipFill>
        <p:spPr>
          <a:xfrm rot="16200000">
            <a:off x="6660090" y="4213181"/>
            <a:ext cx="3204640" cy="603894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996B46-8AFE-4768-8EB5-E5435B783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84" t="6997" r="2621" b="48688"/>
          <a:stretch/>
        </p:blipFill>
        <p:spPr>
          <a:xfrm rot="16200000">
            <a:off x="13237265" y="4894105"/>
            <a:ext cx="2971802" cy="49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4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304</Words>
  <Application>Microsoft Office PowerPoint</Application>
  <PresentationFormat>Custom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Stadio Now Text</vt:lpstr>
      <vt:lpstr>Times New Roman</vt:lpstr>
      <vt:lpstr>Livvic Bold</vt:lpstr>
      <vt:lpstr>Livvic Bold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chú cá đáng yêu T1</dc:title>
  <dc:creator>Truong Thu Huyen</dc:creator>
  <cp:lastModifiedBy>Administrator</cp:lastModifiedBy>
  <cp:revision>192</cp:revision>
  <dcterms:created xsi:type="dcterms:W3CDTF">2006-08-16T00:00:00Z</dcterms:created>
  <dcterms:modified xsi:type="dcterms:W3CDTF">2024-10-09T15:19:44Z</dcterms:modified>
  <dc:identifier>DAEwasUvSSg</dc:identifier>
</cp:coreProperties>
</file>