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sldIdLst>
    <p:sldId id="256" r:id="rId3"/>
    <p:sldId id="257" r:id="rId4"/>
    <p:sldId id="267" r:id="rId5"/>
    <p:sldId id="258" r:id="rId6"/>
    <p:sldId id="260" r:id="rId7"/>
    <p:sldId id="281" r:id="rId8"/>
    <p:sldId id="268" r:id="rId9"/>
    <p:sldId id="264" r:id="rId10"/>
    <p:sldId id="276" r:id="rId11"/>
    <p:sldId id="1774" r:id="rId12"/>
    <p:sldId id="1775" r:id="rId13"/>
    <p:sldId id="1778" r:id="rId14"/>
    <p:sldId id="1780" r:id="rId15"/>
    <p:sldId id="1781" r:id="rId16"/>
    <p:sldId id="266" r:id="rId17"/>
    <p:sldId id="269" r:id="rId1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06C3E"/>
    <a:srgbClr val="FCF7E3"/>
    <a:srgbClr val="653210"/>
    <a:srgbClr val="FFF9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jieri/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B96367-B3A1-4FAA-9855-793EB5F4A3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4C45BC-A8DA-41C5-8C72-14382B1597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678B73-2387-42F1-B51B-C78B6EA2F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4CFBC-58B0-4C5D-91F0-7AF806E1B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1B0DC4-0463-470E-99CD-E11ED445F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9286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4A890DA-8199-4B47-8924-F9E27DF06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726CDFB-96D1-4E2E-9267-835C5D7AD4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1C721D-052A-4A61-A37B-4BF737E48E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8786C56-E9BE-411D-B13A-533E1603A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13A0988-A182-4CFE-ABAA-1C46D356A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0D4DED2-65F9-4D21-AB4C-9B8F0AA96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4580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D7565D-F5E3-4B2F-95C7-8597B1BCF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93BB3DC-42B3-4A04-8DAD-E91BFEF1C4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0CFD9B-330D-4FCE-954A-B22E94F56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CFCDD5F-6071-4A1D-A6DB-8F40981E5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6AA5C96-0D7D-49B7-A0E1-35242CEA0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30037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AB79F9A-99D7-4D37-A099-B155B76287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658A96-5138-4CD9-827A-8A89BE7D31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32226A5-27EB-4465-AE8F-E936BC5B0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0667A8A-742D-42FD-8682-27F39F575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4A4C51-AFC6-425D-A2DF-3B9A5C37D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46260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2024/10/9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0798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2024/10/9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37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3070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1F3142-081E-4A14-A836-451E126EA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3839F1-3C85-42A5-A507-C501A90791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168DB7-797F-40DD-9C3A-C33A4A026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F24AA37-88A1-4607-93E1-3C629C861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56B922-DCD3-4953-BA8C-E7DF51347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0334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CA621C-C1FA-41DB-AB51-4D2B588C5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E794BED-3139-4120-ABB9-54FAF77E40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B7F1055-1717-4F96-8499-5C4121FF6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0C15731-50AD-4310-8152-56B184DF5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EB441DE-64C3-435A-9EB2-374BA697C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23209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704E1C-8EB2-4523-ABA8-3B33B74CE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3EED9A-820A-4C81-9F8C-A95AB4C743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5295E2B-E898-4184-B856-3ED5A72462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43CA20A-81BC-4F22-9249-4CDFB3D18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4A5F470-9B06-4EA6-8EB5-03CE9CDBF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20549D9-F23B-4687-9235-3E5685A2C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806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E06E65-EF7B-49BA-838C-ECB5682E9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E9AB878-E8D6-4913-AAC9-EB4DA300A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014C5A2-9077-42B0-BBF6-07402078F6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1718F37-2884-481E-A3A9-BED1571476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1973291-C8A0-4C84-970C-2046AE0437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C1E4BC9-40BB-4BF6-AD9A-FF011CC7D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60289C9-B3BD-4A3A-939E-624BB457F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4D35BB6-B9C9-4622-A0F6-41FCED816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2333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E06E65-EF7B-49BA-838C-ECB5682E9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E9AB878-E8D6-4913-AAC9-EB4DA300A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014C5A2-9077-42B0-BBF6-07402078F6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1718F37-2884-481E-A3A9-BED1571476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1973291-C8A0-4C84-970C-2046AE0437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C1E4BC9-40BB-4BF6-AD9A-FF011CC7D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60289C9-B3BD-4A3A-939E-624BB457F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4D35BB6-B9C9-4622-A0F6-41FCED816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907704" y="6739570"/>
            <a:ext cx="1440159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节日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http://www.1ppt.com/jieri/</a:t>
            </a:r>
          </a:p>
        </p:txBody>
      </p:sp>
    </p:spTree>
    <p:extLst>
      <p:ext uri="{BB962C8B-B14F-4D97-AF65-F5344CB8AC3E}">
        <p14:creationId xmlns:p14="http://schemas.microsoft.com/office/powerpoint/2010/main" val="3709643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A1136-B371-424C-B423-2A649DA18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B22CEC5-A753-4E07-8110-FAA99F8D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DEFF429-2417-4C48-BB63-09E22856F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416FD3E-3060-4234-8FD8-1F464EF2C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3367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DC4ED2A-EE37-4E75-BAF3-0896F4DB7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4FECF55-7803-4178-ABF8-636960924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F1529DA-ACDB-46BB-A391-C52F10598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8038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2EF69D-AFB6-4C3C-9F76-F169F4151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94A54B8-81F9-4AD4-A97E-50980CE775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955E496-4D09-4E0E-9B31-0E78334633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8FE1CD1-32A2-4F3E-A722-5CB46D290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BD56418-C15B-4F78-BAFD-28F30F1C0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D8E97B0-3186-44B2-817B-1356352F9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4290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4C439BB-0A4A-4E33-9B2E-F88E8AD8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9561CC7-CDDE-4FC4-A90C-488EE8BD2D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8D43D5-E0AA-4894-BAA2-FFBDAE0DE1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A7EF63-31EF-429D-9A41-B39277A8D1DA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B6642E-CB90-49E1-A903-DAC92E31A0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09EE623-CF5A-42D3-B5E9-83DE25AA1B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245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72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0521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4a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4a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5" Type="http://schemas.openxmlformats.org/officeDocument/2006/relationships/image" Target="../media/image24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5" Type="http://schemas.openxmlformats.org/officeDocument/2006/relationships/image" Target="../media/image30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1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2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3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3.m4a"/><Relationship Id="rId7" Type="http://schemas.openxmlformats.org/officeDocument/2006/relationships/image" Target="../media/image6.jpg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6.m4a"/><Relationship Id="rId7" Type="http://schemas.openxmlformats.org/officeDocument/2006/relationships/image" Target="../media/image9.png"/><Relationship Id="rId2" Type="http://schemas.microsoft.com/office/2007/relationships/media" Target="../media/media6.m4a"/><Relationship Id="rId1" Type="http://schemas.openxmlformats.org/officeDocument/2006/relationships/tags" Target="../tags/tag2.xml"/><Relationship Id="rId6" Type="http://schemas.openxmlformats.org/officeDocument/2006/relationships/image" Target="../media/image14.png"/><Relationship Id="rId11" Type="http://schemas.openxmlformats.org/officeDocument/2006/relationships/image" Target="../media/image3.png"/><Relationship Id="rId5" Type="http://schemas.openxmlformats.org/officeDocument/2006/relationships/image" Target="../media/image8.png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media7.m4a"/><Relationship Id="rId7" Type="http://schemas.openxmlformats.org/officeDocument/2006/relationships/image" Target="../media/image17.jpg"/><Relationship Id="rId2" Type="http://schemas.microsoft.com/office/2007/relationships/media" Target="../media/media7.m4a"/><Relationship Id="rId1" Type="http://schemas.openxmlformats.org/officeDocument/2006/relationships/tags" Target="../tags/tag3.xm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9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0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3.png"/><Relationship Id="rId3" Type="http://schemas.openxmlformats.org/officeDocument/2006/relationships/audio" Target="../media/media10.m4a"/><Relationship Id="rId7" Type="http://schemas.openxmlformats.org/officeDocument/2006/relationships/image" Target="../media/image9.png"/><Relationship Id="rId12" Type="http://schemas.openxmlformats.org/officeDocument/2006/relationships/image" Target="../media/image25.png"/><Relationship Id="rId2" Type="http://schemas.microsoft.com/office/2007/relationships/media" Target="../media/media10.m4a"/><Relationship Id="rId1" Type="http://schemas.openxmlformats.org/officeDocument/2006/relationships/tags" Target="../tags/tag4.xml"/><Relationship Id="rId6" Type="http://schemas.openxmlformats.org/officeDocument/2006/relationships/image" Target="../media/image8.png"/><Relationship Id="rId11" Type="http://schemas.openxmlformats.org/officeDocument/2006/relationships/image" Target="../media/image24.png"/><Relationship Id="rId5" Type="http://schemas.openxmlformats.org/officeDocument/2006/relationships/image" Target="../media/image7.png"/><Relationship Id="rId10" Type="http://schemas.openxmlformats.org/officeDocument/2006/relationships/image" Target="../media/image23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62982623-F549-4A30-8BAF-06B51D0669F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2722"/>
            <a:ext cx="12192000" cy="684917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BF4F961-4129-47E6-A1C1-72C20196074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652" y="0"/>
            <a:ext cx="10655838" cy="699047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F9624AE-F3AF-47A6-BA84-AFDDBAB9E8DC}"/>
              </a:ext>
            </a:extLst>
          </p:cNvPr>
          <p:cNvSpPr txBox="1"/>
          <p:nvPr/>
        </p:nvSpPr>
        <p:spPr>
          <a:xfrm>
            <a:off x="3288145" y="1334707"/>
            <a:ext cx="6096000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kumimoji="1" lang="en-US" altLang="zh-CN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</a:rPr>
              <a:t>PHÒNG GIÁO DỤC VÀ ĐÀO TẠO QUẬN LONG BIÊN</a:t>
            </a:r>
            <a:endParaRPr lang="en-US" altLang="zh-CN" sz="105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C964C1-3D51-4D72-B13C-66BDE3C1A992}"/>
              </a:ext>
            </a:extLst>
          </p:cNvPr>
          <p:cNvSpPr txBox="1"/>
          <p:nvPr/>
        </p:nvSpPr>
        <p:spPr>
          <a:xfrm>
            <a:off x="1570181" y="3224318"/>
            <a:ext cx="855287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alt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alt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in,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xát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endParaRPr lang="en-US" alt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26">
            <a:extLst>
              <a:ext uri="{FF2B5EF4-FFF2-40B4-BE49-F238E27FC236}">
                <a16:creationId xmlns:a16="http://schemas.microsoft.com/office/drawing/2014/main" id="{C741F956-4718-4862-A5F6-687B125E68D0}"/>
              </a:ext>
            </a:extLst>
          </p:cNvPr>
          <p:cNvSpPr txBox="1"/>
          <p:nvPr/>
        </p:nvSpPr>
        <p:spPr>
          <a:xfrm>
            <a:off x="1646435" y="1917401"/>
            <a:ext cx="889912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M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Ĩ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T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H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U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Ậ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ED11D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T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L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Ớ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P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1</a:t>
            </a:r>
          </a:p>
        </p:txBody>
      </p:sp>
      <p:pic>
        <p:nvPicPr>
          <p:cNvPr id="3" name="We Wish You A Merry Christmas • Karaoke">
            <a:hlinkClick r:id="" action="ppaction://media"/>
            <a:extLst>
              <a:ext uri="{FF2B5EF4-FFF2-40B4-BE49-F238E27FC236}">
                <a16:creationId xmlns:a16="http://schemas.microsoft.com/office/drawing/2014/main" id="{1C449243-21D1-4E14-88BF-1EE06F40C9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6828" y="6287915"/>
            <a:ext cx="487363" cy="487363"/>
          </a:xfrm>
          <a:prstGeom prst="rect">
            <a:avLst/>
          </a:prstGeom>
        </p:spPr>
      </p:pic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13DD9FAC-D435-43AF-94D3-BD6CDD0C330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124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22301">
        <p:circle/>
      </p:transition>
    </mc:Choice>
    <mc:Fallback xmlns="">
      <p:transition spd="slow" advClick="0" advTm="22301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976" numSld="8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2" objId="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AE92CAF-1FFD-4901-AE7D-5E3FA93726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623" y="497453"/>
            <a:ext cx="4034509" cy="52106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2A0B9F5-26C6-407B-98E1-B5CE9FDF63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725" y="1330556"/>
            <a:ext cx="5474136" cy="38810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E4BE750-C0A5-455E-B54A-1220B9599B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96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3013">
        <p:blinds dir="vert"/>
      </p:transition>
    </mc:Choice>
    <mc:Fallback xmlns="">
      <p:transition spd="slow" advClick="0" advTm="13013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10" x="10017125" y="6799263"/>
          <p14:tracePt t="419" x="9906000" y="6705600"/>
          <p14:tracePt t="421" x="9898063" y="6696075"/>
          <p14:tracePt t="425" x="9880600" y="6688138"/>
          <p14:tracePt t="433" x="9829800" y="6645275"/>
          <p14:tracePt t="438" x="9812338" y="6619875"/>
          <p14:tracePt t="441" x="9779000" y="6586538"/>
          <p14:tracePt t="450" x="9710738" y="6510338"/>
          <p14:tracePt t="454" x="9677400" y="6475413"/>
          <p14:tracePt t="457" x="9634538" y="6432550"/>
          <p14:tracePt t="466" x="9550400" y="6330950"/>
          <p14:tracePt t="470" x="9498013" y="6272213"/>
          <p14:tracePt t="473" x="9431338" y="6203950"/>
          <p14:tracePt t="479" x="9380538" y="6135688"/>
          <p14:tracePt t="483" x="9320213" y="6059488"/>
          <p14:tracePt t="487" x="9261475" y="5991225"/>
          <p14:tracePt t="489" x="9193213" y="5915025"/>
          <p14:tracePt t="494" x="9124950" y="5846763"/>
          <p14:tracePt t="499" x="9056688" y="5770563"/>
          <p14:tracePt t="502" x="8972550" y="5676900"/>
          <p14:tracePt t="506" x="8878888" y="5591175"/>
          <p14:tracePt t="509" x="8802688" y="5497513"/>
          <p14:tracePt t="518" x="8716963" y="5413375"/>
          <p14:tracePt t="520" x="8615363" y="5327650"/>
          <p14:tracePt t="521" x="8496300" y="5276850"/>
          <p14:tracePt t="525" x="8377238" y="5243513"/>
          <p14:tracePt t="534" x="8156575" y="5149850"/>
          <p14:tracePt t="538" x="8054975" y="5091113"/>
          <p14:tracePt t="541" x="7951788" y="5038725"/>
          <p14:tracePt t="549" x="7859713" y="4979988"/>
          <p14:tracePt t="553" x="7766050" y="4911725"/>
          <p14:tracePt t="555" x="7662863" y="4843463"/>
          <p14:tracePt t="557" x="7553325" y="4767263"/>
          <p14:tracePt t="566" x="7307263" y="4640263"/>
          <p14:tracePt t="570" x="7188200" y="4579938"/>
          <p14:tracePt t="573" x="7051675" y="4503738"/>
          <p14:tracePt t="579" x="6907213" y="4410075"/>
          <p14:tracePt t="583" x="6745288" y="4333875"/>
          <p14:tracePt t="586" x="6550025" y="4232275"/>
          <p14:tracePt t="589" x="6354763" y="4121150"/>
          <p14:tracePt t="593" x="6134100" y="3994150"/>
          <p14:tracePt t="607" x="5905500" y="3867150"/>
          <p14:tracePt t="609" x="5259388" y="3502025"/>
          <p14:tracePt t="616" x="4927600" y="3305175"/>
          <p14:tracePt t="619" x="4783138" y="3228975"/>
          <p14:tracePt t="623" x="4587875" y="3109913"/>
          <p14:tracePt t="629" x="4418013" y="3008313"/>
          <p14:tracePt t="633" x="4273550" y="2922588"/>
          <p14:tracePt t="636" x="4137025" y="2846388"/>
          <p14:tracePt t="639" x="4017963" y="2787650"/>
          <p14:tracePt t="644" x="3900488" y="2727325"/>
          <p14:tracePt t="651" x="3797300" y="2668588"/>
          <p14:tracePt t="653" x="3703638" y="2608263"/>
          <p14:tracePt t="655" x="3619500" y="2566988"/>
          <p14:tracePt t="659" x="3525838" y="2524125"/>
          <p14:tracePt t="666" x="3449638" y="2489200"/>
          <p14:tracePt t="669" x="3373438" y="2463800"/>
          <p14:tracePt t="671" x="3313113" y="2447925"/>
          <p14:tracePt t="675" x="3254375" y="2438400"/>
          <p14:tracePt t="684" x="3135313" y="2405063"/>
          <p14:tracePt t="687" x="3084513" y="2397125"/>
          <p14:tracePt t="691" x="3041650" y="2387600"/>
          <p14:tracePt t="699" x="3016250" y="2379663"/>
          <p14:tracePt t="703" x="2982913" y="2379663"/>
          <p14:tracePt t="704" x="2955925" y="2371725"/>
          <p14:tracePt t="707" x="2930525" y="2371725"/>
          <p14:tracePt t="715" x="2897188" y="2371725"/>
          <p14:tracePt t="718" x="2889250" y="2371725"/>
          <p14:tracePt t="719" x="2871788" y="2371725"/>
          <p14:tracePt t="723" x="2854325" y="2387600"/>
          <p14:tracePt t="729" x="2838450" y="2397125"/>
          <p14:tracePt t="733" x="2828925" y="2397125"/>
          <p14:tracePt t="736" x="2811463" y="2405063"/>
          <p14:tracePt t="739" x="2795588" y="2413000"/>
          <p14:tracePt t="744" x="2786063" y="2430463"/>
          <p14:tracePt t="749" x="2770188" y="2438400"/>
          <p14:tracePt t="752" x="2752725" y="2455863"/>
          <p14:tracePt t="755" x="2735263" y="2463800"/>
          <p14:tracePt t="759" x="2727325" y="2473325"/>
          <p14:tracePt t="766" x="2719388" y="2481263"/>
          <p14:tracePt t="769" x="2701925" y="2498725"/>
          <p14:tracePt t="771" x="2693988" y="2524125"/>
          <p14:tracePt t="773" x="2684463" y="2549525"/>
          <p14:tracePt t="779" x="2676525" y="2574925"/>
          <p14:tracePt t="783" x="2668588" y="2582863"/>
          <p14:tracePt t="786" x="2651125" y="2600325"/>
          <p14:tracePt t="789" x="2641600" y="2625725"/>
          <p14:tracePt t="794" x="2633663" y="2651125"/>
          <p14:tracePt t="799" x="2616200" y="2686050"/>
          <p14:tracePt t="802" x="2608263" y="2701925"/>
          <p14:tracePt t="805" x="2590800" y="2727325"/>
          <p14:tracePt t="809" x="2574925" y="2762250"/>
          <p14:tracePt t="816" x="2565400" y="2787650"/>
          <p14:tracePt t="820" x="2557463" y="2805113"/>
          <p14:tracePt t="821" x="2540000" y="2820988"/>
          <p14:tracePt t="838" x="2524125" y="2838450"/>
          <p14:tracePt t="841" x="2506663" y="2863850"/>
          <p14:tracePt t="849" x="2497138" y="2881313"/>
          <p14:tracePt t="852" x="2489200" y="2897188"/>
          <p14:tracePt t="853" x="2481263" y="2914650"/>
          <p14:tracePt t="857" x="2481263" y="2940050"/>
          <p14:tracePt t="865" x="2471738" y="3000375"/>
          <p14:tracePt t="873" x="2471738" y="3016250"/>
          <p14:tracePt t="885" x="2471738" y="3033713"/>
          <p14:tracePt t="888" x="2471738" y="3067050"/>
          <p14:tracePt t="896" x="2471738" y="3084513"/>
          <p14:tracePt t="903" x="2471738" y="3094038"/>
          <p14:tracePt t="905" x="2471738" y="3119438"/>
          <p14:tracePt t="909" x="2471738" y="3144838"/>
          <p14:tracePt t="914" x="2471738" y="3152775"/>
          <p14:tracePt t="922" x="2471738" y="3178175"/>
          <p14:tracePt t="925" x="2471738" y="3203575"/>
          <p14:tracePt t="931" x="2471738" y="3211513"/>
          <p14:tracePt t="933" x="2471738" y="3228975"/>
          <p14:tracePt t="937" x="2471738" y="3246438"/>
          <p14:tracePt t="941" x="2471738" y="3263900"/>
          <p14:tracePt t="950" x="2471738" y="3297238"/>
          <p14:tracePt t="952" x="2471738" y="3314700"/>
          <p14:tracePt t="955" x="2481263" y="3340100"/>
          <p14:tracePt t="959" x="2489200" y="3355975"/>
          <p14:tracePt t="965" x="2497138" y="3373438"/>
          <p14:tracePt t="971" x="2514600" y="3398838"/>
          <p14:tracePt t="975" x="2524125" y="3416300"/>
          <p14:tracePt t="982" x="2532063" y="3441700"/>
          <p14:tracePt t="987" x="2540000" y="3459163"/>
          <p14:tracePt t="1000" x="2549525" y="3475038"/>
          <p14:tracePt t="1002" x="2557463" y="3492500"/>
          <p14:tracePt t="1007" x="2565400" y="3509963"/>
          <p14:tracePt t="1016" x="2574925" y="3509963"/>
          <p14:tracePt t="1044" x="2582863" y="3527425"/>
          <p14:tracePt t="1052" x="2590800" y="3535363"/>
          <p14:tracePt t="1066" x="2608263" y="3535363"/>
          <p14:tracePt t="1084" x="2616200" y="3543300"/>
          <p14:tracePt t="1087" x="2625725" y="3543300"/>
          <p14:tracePt t="1091" x="2633663" y="3543300"/>
          <p14:tracePt t="1100" x="2641600" y="3543300"/>
          <p14:tracePt t="1103" x="2651125" y="3543300"/>
          <p14:tracePt t="1107" x="2659063" y="3543300"/>
          <p14:tracePt t="1114" x="2676525" y="3543300"/>
          <p14:tracePt t="1116" x="2684463" y="3543300"/>
          <p14:tracePt t="1119" x="2693988" y="3543300"/>
          <p14:tracePt t="1123" x="2701925" y="3543300"/>
          <p14:tracePt t="1131" x="2709863" y="3543300"/>
          <p14:tracePt t="1132" x="2727325" y="3543300"/>
          <p14:tracePt t="1134" x="2735263" y="3535363"/>
          <p14:tracePt t="1137" x="2744788" y="3527425"/>
          <p14:tracePt t="1141" x="2752725" y="3517900"/>
          <p14:tracePt t="1150" x="2770188" y="3509963"/>
          <p14:tracePt t="1157" x="2778125" y="3492500"/>
          <p14:tracePt t="1166" x="2795588" y="3484563"/>
          <p14:tracePt t="1169" x="2803525" y="3484563"/>
          <p14:tracePt t="1173" x="2803525" y="3475038"/>
          <p14:tracePt t="1181" x="2811463" y="3467100"/>
          <p14:tracePt t="1183" x="2820988" y="3467100"/>
          <p14:tracePt t="1189" x="2820988" y="3459163"/>
          <p14:tracePt t="1194" x="2838450" y="3449638"/>
          <p14:tracePt t="1202" x="2846388" y="3433763"/>
          <p14:tracePt t="1205" x="2854325" y="3424238"/>
          <p14:tracePt t="1215" x="2854325" y="3416300"/>
          <p14:tracePt t="1219" x="2863850" y="3408363"/>
          <p14:tracePt t="1232" x="2871788" y="3390900"/>
          <p14:tracePt t="1261" x="2871788" y="3373438"/>
          <p14:tracePt t="1273" x="2879725" y="3373438"/>
          <p14:tracePt t="1368" x="2879725" y="3365500"/>
          <p14:tracePt t="1439" x="2879725" y="3355975"/>
          <p14:tracePt t="1451" x="2879725" y="3365500"/>
          <p14:tracePt t="1464" x="2879725" y="3373438"/>
          <p14:tracePt t="1469" x="2879725" y="3382963"/>
          <p14:tracePt t="1471" x="2879725" y="3390900"/>
          <p14:tracePt t="1478" x="2879725" y="3408363"/>
          <p14:tracePt t="1482" x="2879725" y="3424238"/>
          <p14:tracePt t="1489" x="2879725" y="3433763"/>
          <p14:tracePt t="1498" x="2879725" y="3441700"/>
          <p14:tracePt t="1502" x="2879725" y="3459163"/>
          <p14:tracePt t="1510" x="2879725" y="3475038"/>
          <p14:tracePt t="1514" x="2879725" y="3484563"/>
          <p14:tracePt t="1521" x="2879725" y="3502025"/>
          <p14:tracePt t="1533" x="2879725" y="3509963"/>
          <p14:tracePt t="1538" x="2879725" y="3535363"/>
          <p14:tracePt t="1541" x="2879725" y="3560763"/>
          <p14:tracePt t="1558" x="2879725" y="3578225"/>
          <p14:tracePt t="1563" x="2879725" y="3594100"/>
          <p14:tracePt t="1566" x="2879725" y="3611563"/>
          <p14:tracePt t="1569" x="2889250" y="3619500"/>
          <p14:tracePt t="1588" x="2889250" y="3636963"/>
          <p14:tracePt t="1598" x="2889250" y="3662363"/>
          <p14:tracePt t="1605" x="2897188" y="3671888"/>
          <p14:tracePt t="1614" x="2905125" y="3687763"/>
          <p14:tracePt t="1621" x="2914650" y="3697288"/>
          <p14:tracePt t="1632" x="2922588" y="3705225"/>
          <p14:tracePt t="1650" x="2930525" y="3705225"/>
          <p14:tracePt t="1657" x="2940050" y="3705225"/>
          <p14:tracePt t="1664" x="2947988" y="3705225"/>
          <p14:tracePt t="1671" x="2955925" y="3705225"/>
          <p14:tracePt t="1678" x="2965450" y="3705225"/>
          <p14:tracePt t="1685" x="2973388" y="3697288"/>
          <p14:tracePt t="1688" x="2982913" y="3687763"/>
          <p14:tracePt t="1700" x="2990850" y="3679825"/>
          <p14:tracePt t="1707" x="3008313" y="3654425"/>
          <p14:tracePt t="1714" x="3008313" y="3636963"/>
          <p14:tracePt t="1718" x="3024188" y="3619500"/>
          <p14:tracePt t="1719" x="3033713" y="3611563"/>
          <p14:tracePt t="1723" x="3041650" y="3594100"/>
          <p14:tracePt t="1732" x="3049588" y="3578225"/>
          <p14:tracePt t="1734" x="3049588" y="3560763"/>
          <p14:tracePt t="1737" x="3059113" y="3543300"/>
          <p14:tracePt t="1739" x="3067050" y="3527425"/>
          <p14:tracePt t="1750" x="3084513" y="3484563"/>
          <p14:tracePt t="1752" x="3092450" y="3459163"/>
          <p14:tracePt t="1755" x="3100388" y="3441700"/>
          <p14:tracePt t="1760" x="3109913" y="3408363"/>
          <p14:tracePt t="1764" x="3117850" y="3390900"/>
          <p14:tracePt t="1769" x="3127375" y="3365500"/>
          <p14:tracePt t="1771" x="3135313" y="3340100"/>
          <p14:tracePt t="1776" x="3143250" y="3330575"/>
          <p14:tracePt t="1786" x="3152775" y="3279775"/>
          <p14:tracePt t="1787" x="3152775" y="3254375"/>
          <p14:tracePt t="1791" x="3152775" y="3238500"/>
          <p14:tracePt t="1801" x="3160713" y="3186113"/>
          <p14:tracePt t="1803" x="3168650" y="3178175"/>
          <p14:tracePt t="1807" x="3168650" y="3144838"/>
          <p14:tracePt t="1817" x="3178175" y="3119438"/>
          <p14:tracePt t="1819" x="3186113" y="3101975"/>
          <p14:tracePt t="1823" x="3186113" y="3084513"/>
          <p14:tracePt t="1833" x="3186113" y="3033713"/>
          <p14:tracePt t="1835" x="3186113" y="3025775"/>
          <p14:tracePt t="1839" x="3186113" y="3000375"/>
          <p14:tracePt t="1850" x="3186113" y="2965450"/>
          <p14:tracePt t="1853" x="3194050" y="2949575"/>
          <p14:tracePt t="1857" x="3203575" y="2932113"/>
          <p14:tracePt t="1864" x="3211513" y="2922588"/>
          <p14:tracePt t="1867" x="3211513" y="2914650"/>
          <p14:tracePt t="1869" x="3211513" y="2897188"/>
          <p14:tracePt t="1881" x="3211513" y="2881313"/>
          <p14:tracePt t="1896" x="3211513" y="2871788"/>
          <p14:tracePt t="1914" x="3211513" y="2863850"/>
          <p14:tracePt t="2028" x="3211513" y="2855913"/>
          <p14:tracePt t="2063" x="3203575" y="2855913"/>
          <p14:tracePt t="2079" x="3194050" y="2855913"/>
          <p14:tracePt t="2111" x="3186113" y="2855913"/>
          <p14:tracePt t="2115" x="3178175" y="2855913"/>
          <p14:tracePt t="2129" x="3168650" y="2855913"/>
          <p14:tracePt t="2131" x="3160713" y="2855913"/>
          <p14:tracePt t="2139" x="3152775" y="2855913"/>
          <p14:tracePt t="2151" x="3127375" y="2855913"/>
          <p14:tracePt t="2156" x="3117850" y="2855913"/>
          <p14:tracePt t="2164" x="3100388" y="2855913"/>
          <p14:tracePt t="2169" x="3092450" y="2855913"/>
          <p14:tracePt t="2171" x="3084513" y="2855913"/>
          <p14:tracePt t="2178" x="3074988" y="2855913"/>
          <p14:tracePt t="2184" x="3067050" y="2855913"/>
          <p14:tracePt t="2191" x="3059113" y="2855913"/>
          <p14:tracePt t="2199" x="3049588" y="2846388"/>
          <p14:tracePt t="2205" x="3041650" y="2846388"/>
          <p14:tracePt t="2218" x="3024188" y="2846388"/>
          <p14:tracePt t="2221" x="3016250" y="2846388"/>
          <p14:tracePt t="2232" x="2998788" y="2846388"/>
          <p14:tracePt t="2234" x="2990850" y="2846388"/>
          <p14:tracePt t="2241" x="2973388" y="2846388"/>
          <p14:tracePt t="2251" x="2922588" y="2830513"/>
          <p14:tracePt t="2253" x="2905125" y="2820988"/>
          <p14:tracePt t="2257" x="2889250" y="2820988"/>
          <p14:tracePt t="2263" x="2871788" y="2820988"/>
          <p14:tracePt t="2267" x="2863850" y="2820988"/>
          <p14:tracePt t="2269" x="2846388" y="2820988"/>
          <p14:tracePt t="2282" x="2811463" y="2820988"/>
          <p14:tracePt t="2285" x="2803525" y="2820988"/>
          <p14:tracePt t="2289" x="2786063" y="2820988"/>
          <p14:tracePt t="2300" x="2760663" y="2830513"/>
          <p14:tracePt t="2301" x="2744788" y="2830513"/>
          <p14:tracePt t="2305" x="2735263" y="2838450"/>
          <p14:tracePt t="2314" x="2719388" y="2838450"/>
          <p14:tracePt t="2321" x="2709863" y="2838450"/>
          <p14:tracePt t="2327" x="2701925" y="2838450"/>
          <p14:tracePt t="2333" x="2693988" y="2838450"/>
          <p14:tracePt t="2335" x="2684463" y="2838450"/>
          <p14:tracePt t="2337" x="2676525" y="2838450"/>
          <p14:tracePt t="2341" x="2668588" y="2838450"/>
          <p14:tracePt t="2353" x="2659063" y="2838450"/>
          <p14:tracePt t="2358" x="2651125" y="2838450"/>
          <p14:tracePt t="2367" x="2641600" y="2838450"/>
          <p14:tracePt t="2369" x="2633663" y="2838450"/>
          <p14:tracePt t="2373" x="2625725" y="2838450"/>
          <p14:tracePt t="2378" x="2616200" y="2838450"/>
          <p14:tracePt t="2381" x="2608263" y="2838450"/>
          <p14:tracePt t="2384" x="2600325" y="2838450"/>
          <p14:tracePt t="2388" x="2582863" y="2838450"/>
          <p14:tracePt t="2391" x="2574925" y="2838450"/>
          <p14:tracePt t="2400" x="2532063" y="2863850"/>
          <p14:tracePt t="2403" x="2514600" y="2863850"/>
          <p14:tracePt t="2413" x="2506663" y="2863850"/>
          <p14:tracePt t="2417" x="2481263" y="2863850"/>
          <p14:tracePt t="2419" x="2471738" y="2863850"/>
          <p14:tracePt t="2423" x="2455863" y="2846388"/>
          <p14:tracePt t="2435" x="2438400" y="2838450"/>
          <p14:tracePt t="2439" x="2430463" y="2838450"/>
          <p14:tracePt t="2448" x="2405063" y="2830513"/>
          <p14:tracePt t="2451" x="2395538" y="2830513"/>
          <p14:tracePt t="2455" x="2387600" y="2830513"/>
          <p14:tracePt t="2464" x="2370138" y="2813050"/>
          <p14:tracePt t="2471" x="2362200" y="2813050"/>
          <p14:tracePt t="2478" x="2352675" y="2813050"/>
          <p14:tracePt t="2481" x="2344738" y="2805113"/>
          <p14:tracePt t="2498" x="2336800" y="2805113"/>
          <p14:tracePt t="2535" x="2327275" y="2795588"/>
          <p14:tracePt t="2551" x="2319338" y="2778125"/>
          <p14:tracePt t="2557" x="2311400" y="2770188"/>
          <p14:tracePt t="2568" x="2301875" y="2762250"/>
          <p14:tracePt t="2582" x="2293938" y="2762250"/>
          <p14:tracePt t="2585" x="2293938" y="2752725"/>
          <p14:tracePt t="2669" x="2293938" y="2744788"/>
          <p14:tracePt t="2679" x="2293938" y="2736850"/>
          <p14:tracePt t="2689" x="2301875" y="2719388"/>
          <p14:tracePt t="2694" x="2311400" y="2711450"/>
          <p14:tracePt t="2699" x="2319338" y="2701925"/>
          <p14:tracePt t="2706" x="2336800" y="2686050"/>
          <p14:tracePt t="2712" x="2352675" y="2676525"/>
          <p14:tracePt t="2718" x="2362200" y="2668588"/>
          <p14:tracePt t="2721" x="2379663" y="2660650"/>
          <p14:tracePt t="2728" x="2395538" y="2660650"/>
          <p14:tracePt t="2731" x="2413000" y="2660650"/>
          <p14:tracePt t="2734" x="2438400" y="2660650"/>
          <p14:tracePt t="2736" x="2463800" y="2660650"/>
          <p14:tracePt t="2739" x="2471738" y="2660650"/>
          <p14:tracePt t="2748" x="2524125" y="2660650"/>
          <p14:tracePt t="2751" x="2549525" y="2660650"/>
          <p14:tracePt t="2755" x="2574925" y="2660650"/>
          <p14:tracePt t="2764" x="2616200" y="2660650"/>
          <p14:tracePt t="2768" x="2651125" y="2660650"/>
          <p14:tracePt t="2771" x="2684463" y="2660650"/>
          <p14:tracePt t="2778" x="2709863" y="2660650"/>
          <p14:tracePt t="2781" x="2727325" y="2660650"/>
          <p14:tracePt t="2784" x="2760663" y="2660650"/>
          <p14:tracePt t="2787" x="2786063" y="2660650"/>
          <p14:tracePt t="2792" x="2803525" y="2660650"/>
          <p14:tracePt t="2798" x="2820988" y="2660650"/>
          <p14:tracePt t="2801" x="2838450" y="2660650"/>
          <p14:tracePt t="2803" x="2846388" y="2660650"/>
          <p14:tracePt t="2815" x="2863850" y="2660650"/>
          <p14:tracePt t="2855" x="2871788" y="2660650"/>
          <p14:tracePt t="2892" x="2879725" y="2660650"/>
          <p14:tracePt t="2897" x="2879725" y="2643188"/>
          <p14:tracePt t="2904" x="2871788" y="2625725"/>
          <p14:tracePt t="2912" x="2871788" y="2608263"/>
          <p14:tracePt t="2913" x="2863850" y="2592388"/>
          <p14:tracePt t="2919" x="2863850" y="2574925"/>
          <p14:tracePt t="2921" x="2863850" y="2549525"/>
          <p14:tracePt t="2931" x="2828925" y="2489200"/>
          <p14:tracePt t="2934" x="2811463" y="2481263"/>
          <p14:tracePt t="2937" x="2811463" y="2473325"/>
          <p14:tracePt t="2942" x="2803525" y="2447925"/>
          <p14:tracePt t="2950" x="2770188" y="2379663"/>
          <p14:tracePt t="2953" x="2760663" y="2344738"/>
          <p14:tracePt t="2958" x="2744788" y="2328863"/>
          <p14:tracePt t="2964" x="2735263" y="2303463"/>
          <p14:tracePt t="2967" x="2719388" y="2278063"/>
          <p14:tracePt t="2969" x="2719388" y="2268538"/>
          <p14:tracePt t="2973" x="2709863" y="2252663"/>
          <p14:tracePt t="2981" x="2684463" y="2192338"/>
          <p14:tracePt t="2985" x="2668588" y="2174875"/>
          <p14:tracePt t="3004" x="2659063" y="2149475"/>
          <p14:tracePt t="3005" x="2651125" y="2133600"/>
          <p14:tracePt t="3007" x="2641600" y="2116138"/>
          <p14:tracePt t="3018" x="2633663" y="2090738"/>
          <p14:tracePt t="3021" x="2625725" y="2073275"/>
          <p14:tracePt t="3034" x="2616200" y="2055813"/>
          <p14:tracePt t="3037" x="2616200" y="2039938"/>
          <p14:tracePt t="3042" x="2616200" y="2022475"/>
          <p14:tracePt t="3050" x="2616200" y="2005013"/>
          <p14:tracePt t="3053" x="2608263" y="1989138"/>
          <p14:tracePt t="3058" x="2608263" y="1979613"/>
          <p14:tracePt t="3063" x="2608263" y="1963738"/>
          <p14:tracePt t="3066" x="2600325" y="1946275"/>
          <p14:tracePt t="3069" x="2600325" y="1928813"/>
          <p14:tracePt t="3074" x="2600325" y="1895475"/>
          <p14:tracePt t="3082" x="2600325" y="1852613"/>
          <p14:tracePt t="3085" x="2582863" y="1827213"/>
          <p14:tracePt t="3087" x="2582863" y="1819275"/>
          <p14:tracePt t="3092" x="2574925" y="1801813"/>
          <p14:tracePt t="3100" x="2574925" y="1758950"/>
          <p14:tracePt t="3103" x="2574925" y="1741488"/>
          <p14:tracePt t="3108" x="2574925" y="1725613"/>
          <p14:tracePt t="3113" x="2574925" y="1716088"/>
          <p14:tracePt t="3117" x="2574925" y="1690688"/>
          <p14:tracePt t="3119" x="2574925" y="1674813"/>
          <p14:tracePt t="3123" x="2574925" y="1657350"/>
          <p14:tracePt t="3130" x="2574925" y="1639888"/>
          <p14:tracePt t="3139" x="2574925" y="1622425"/>
          <p14:tracePt t="3149" x="2574925" y="1614488"/>
          <p14:tracePt t="3239" x="2574925" y="1622425"/>
          <p14:tracePt t="3251" x="2574925" y="1631950"/>
          <p14:tracePt t="3256" x="2574925" y="1649413"/>
          <p14:tracePt t="3263" x="2574925" y="1657350"/>
          <p14:tracePt t="3274" x="2574925" y="1665288"/>
          <p14:tracePt t="3283" x="2574925" y="1700213"/>
          <p14:tracePt t="3286" x="2582863" y="1725613"/>
          <p14:tracePt t="3289" x="2600325" y="1751013"/>
          <p14:tracePt t="3296" x="2608263" y="1776413"/>
          <p14:tracePt t="3299" x="2625725" y="1793875"/>
          <p14:tracePt t="3301" x="2633663" y="1809750"/>
          <p14:tracePt t="3305" x="2651125" y="1827213"/>
          <p14:tracePt t="3313" x="2684463" y="1870075"/>
          <p14:tracePt t="3318" x="2693988" y="1885950"/>
          <p14:tracePt t="3321" x="2709863" y="1911350"/>
          <p14:tracePt t="3332" x="2735263" y="1946275"/>
          <p14:tracePt t="3337" x="2752725" y="1954213"/>
          <p14:tracePt t="3350" x="2760663" y="1971675"/>
          <p14:tracePt t="3452" x="2770188" y="1989138"/>
          <p14:tracePt t="3460" x="2770188" y="1997075"/>
          <p14:tracePt t="3464" x="2770188" y="2005013"/>
          <p14:tracePt t="3469" x="2770188" y="2014538"/>
          <p14:tracePt t="3480" x="2770188" y="2039938"/>
          <p14:tracePt t="3483" x="2770188" y="2065338"/>
          <p14:tracePt t="3488" x="2770188" y="2073275"/>
          <p14:tracePt t="3493" x="2770188" y="2082800"/>
          <p14:tracePt t="3496" x="2770188" y="2098675"/>
          <p14:tracePt t="3500" x="2770188" y="2108200"/>
          <p14:tracePt t="3508" x="2770188" y="2133600"/>
          <p14:tracePt t="3519" x="2760663" y="2149475"/>
          <p14:tracePt t="3523" x="2752725" y="2159000"/>
          <p14:tracePt t="3530" x="2744788" y="2174875"/>
          <p14:tracePt t="3549" x="2744788" y="2200275"/>
          <p14:tracePt t="3551" x="2744788" y="2217738"/>
          <p14:tracePt t="3555" x="2735263" y="2243138"/>
          <p14:tracePt t="3562" x="2727325" y="2252663"/>
          <p14:tracePt t="3563" x="2719388" y="2278063"/>
          <p14:tracePt t="3568" x="2719388" y="2303463"/>
          <p14:tracePt t="3571" x="2719388" y="2319338"/>
          <p14:tracePt t="3581" x="2719388" y="2371725"/>
          <p14:tracePt t="3583" x="2719388" y="2387600"/>
          <p14:tracePt t="3587" x="2719388" y="2413000"/>
          <p14:tracePt t="3593" x="2719388" y="2438400"/>
          <p14:tracePt t="3596" x="2719388" y="2455863"/>
          <p14:tracePt t="3600" x="2719388" y="2473325"/>
          <p14:tracePt t="3603" x="2719388" y="2498725"/>
          <p14:tracePt t="3609" x="2719388" y="2516188"/>
          <p14:tracePt t="3613" x="2719388" y="2541588"/>
          <p14:tracePt t="3616" x="2719388" y="2557463"/>
          <p14:tracePt t="3619" x="2719388" y="2574925"/>
          <p14:tracePt t="3621" x="2719388" y="2600325"/>
          <p14:tracePt t="3630" x="2719388" y="2643188"/>
          <p14:tracePt t="3633" x="2719388" y="2668588"/>
          <p14:tracePt t="3637" x="2719388" y="2693988"/>
          <p14:tracePt t="3643" x="2709863" y="2711450"/>
          <p14:tracePt t="3646" x="2709863" y="2736850"/>
          <p14:tracePt t="3650" x="2709863" y="2762250"/>
          <p14:tracePt t="3653" x="2709863" y="2778125"/>
          <p14:tracePt t="3659" x="2709863" y="2805113"/>
          <p14:tracePt t="3663" x="2709863" y="2820988"/>
          <p14:tracePt t="3666" x="2709863" y="2830513"/>
          <p14:tracePt t="3669" x="2709863" y="2855913"/>
          <p14:tracePt t="3673" x="2709863" y="2881313"/>
          <p14:tracePt t="3682" x="2709863" y="2889250"/>
          <p14:tracePt t="3683" x="2709863" y="2922588"/>
          <p14:tracePt t="3685" x="2709863" y="2949575"/>
          <p14:tracePt t="3689" x="2709863" y="2965450"/>
          <p14:tracePt t="3698" x="2709863" y="3016250"/>
          <p14:tracePt t="3701" x="2709863" y="3025775"/>
          <p14:tracePt t="3705" x="2709863" y="3051175"/>
          <p14:tracePt t="3711" x="2709863" y="3067050"/>
          <p14:tracePt t="3714" x="2709863" y="3076575"/>
          <p14:tracePt t="3719" x="2709863" y="3101975"/>
          <p14:tracePt t="3730" x="2709863" y="3135313"/>
          <p14:tracePt t="3734" x="2709863" y="3152775"/>
          <p14:tracePt t="3738" x="2709863" y="3178175"/>
          <p14:tracePt t="3746" x="2709863" y="3186113"/>
          <p14:tracePt t="3750" x="2709863" y="3203575"/>
          <p14:tracePt t="3753" x="2709863" y="3211513"/>
          <p14:tracePt t="3759" x="2709863" y="3238500"/>
          <p14:tracePt t="3763" x="2709863" y="3254375"/>
          <p14:tracePt t="3766" x="2709863" y="3263900"/>
          <p14:tracePt t="3769" x="2709863" y="3279775"/>
          <p14:tracePt t="3773" x="2709863" y="3289300"/>
          <p14:tracePt t="3780" x="2719388" y="3314700"/>
          <p14:tracePt t="3783" x="2719388" y="3330575"/>
          <p14:tracePt t="3789" x="2719388" y="3348038"/>
          <p14:tracePt t="3795" x="2719388" y="3355975"/>
          <p14:tracePt t="3800" x="2719388" y="3373438"/>
          <p14:tracePt t="3808" x="2719388" y="3382963"/>
          <p14:tracePt t="3816" x="2719388" y="3390900"/>
          <p14:tracePt t="3823" x="2719388" y="3408363"/>
          <p14:tracePt t="3831" x="2719388" y="3416300"/>
          <p14:tracePt t="3833" x="2719388" y="3433763"/>
          <p14:tracePt t="3835" x="2719388" y="3441700"/>
          <p14:tracePt t="3839" x="2719388" y="3449638"/>
          <p14:tracePt t="3845" x="2719388" y="3459163"/>
          <p14:tracePt t="3849" x="2719388" y="3475038"/>
          <p14:tracePt t="3855" x="2719388" y="3502025"/>
          <p14:tracePt t="3862" x="2727325" y="3527425"/>
          <p14:tracePt t="3867" x="2735263" y="3543300"/>
          <p14:tracePt t="3871" x="2735263" y="3568700"/>
          <p14:tracePt t="3883" x="2744788" y="3594100"/>
          <p14:tracePt t="3884" x="2752725" y="3619500"/>
          <p14:tracePt t="3887" x="2760663" y="3636963"/>
          <p14:tracePt t="3895" x="2770188" y="3654425"/>
          <p14:tracePt t="3899" x="2778125" y="3671888"/>
          <p14:tracePt t="3903" x="2786063" y="3697288"/>
          <p14:tracePt t="3916" x="2795588" y="3705225"/>
          <p14:tracePt t="3919" x="2795588" y="3722688"/>
          <p14:tracePt t="3924" x="2803525" y="3738563"/>
          <p14:tracePt t="3930" x="2811463" y="3738563"/>
          <p14:tracePt t="3933" x="2820988" y="3756025"/>
          <p14:tracePt t="3935" x="2820988" y="3763963"/>
          <p14:tracePt t="3939" x="2828925" y="3763963"/>
          <p14:tracePt t="3946" x="2846388" y="3781425"/>
          <p14:tracePt t="3948" x="2846388" y="3790950"/>
          <p14:tracePt t="3952" x="2854325" y="3790950"/>
          <p14:tracePt t="3955" x="2863850" y="3798888"/>
          <p14:tracePt t="3964" x="2871788" y="3816350"/>
          <p14:tracePt t="3976" x="2889250" y="3824288"/>
          <p14:tracePt t="3983" x="2905125" y="3832225"/>
          <p14:tracePt t="3996" x="2922588" y="3849688"/>
          <p14:tracePt t="4012" x="2947988" y="3883025"/>
          <p14:tracePt t="4014" x="2973388" y="3900488"/>
          <p14:tracePt t="4018" x="2990850" y="3917950"/>
          <p14:tracePt t="4021" x="3016250" y="3917950"/>
          <p14:tracePt t="4030" x="3049588" y="3943350"/>
          <p14:tracePt t="4033" x="3074988" y="3960813"/>
          <p14:tracePt t="4037" x="3092450" y="3968750"/>
          <p14:tracePt t="4046" x="3117850" y="3968750"/>
          <p14:tracePt t="4050" x="3143250" y="3976688"/>
          <p14:tracePt t="4053" x="3160713" y="3976688"/>
          <p14:tracePt t="4059" x="3186113" y="3986213"/>
          <p14:tracePt t="4063" x="3211513" y="3994150"/>
          <p14:tracePt t="4068" x="3219450" y="3994150"/>
          <p14:tracePt t="4069" x="3236913" y="3994150"/>
          <p14:tracePt t="4074" x="3254375" y="3994150"/>
          <p14:tracePt t="4080" x="3262313" y="3994150"/>
          <p14:tracePt t="4083" x="3287713" y="4002088"/>
          <p14:tracePt t="4085" x="3313113" y="4002088"/>
          <p14:tracePt t="4089" x="3322638" y="4011613"/>
          <p14:tracePt t="4095" x="3338513" y="4011613"/>
          <p14:tracePt t="4099" x="3355975" y="4011613"/>
          <p14:tracePt t="4101" x="3363913" y="4011613"/>
          <p14:tracePt t="4105" x="3373438" y="4011613"/>
          <p14:tracePt t="4113" x="3389313" y="4011613"/>
          <p14:tracePt t="4116" x="3406775" y="4011613"/>
          <p14:tracePt t="4121" x="3424238" y="4011613"/>
          <p14:tracePt t="4129" x="3449638" y="4011613"/>
          <p14:tracePt t="4137" x="3457575" y="4011613"/>
          <p14:tracePt t="4144" x="3467100" y="4011613"/>
          <p14:tracePt t="4149" x="3475038" y="4011613"/>
          <p14:tracePt t="4153" x="3482975" y="4011613"/>
          <p14:tracePt t="4159" x="3492500" y="4011613"/>
          <p14:tracePt t="4163" x="3500438" y="4011613"/>
          <p14:tracePt t="4167" x="3517900" y="4011613"/>
          <p14:tracePt t="4171" x="3533775" y="4011613"/>
          <p14:tracePt t="4180" x="3559175" y="4011613"/>
          <p14:tracePt t="4187" x="3576638" y="4011613"/>
          <p14:tracePt t="4194" x="3586163" y="4011613"/>
          <p14:tracePt t="4196" x="3594100" y="4011613"/>
          <p14:tracePt t="4200" x="3619500" y="4011613"/>
          <p14:tracePt t="4203" x="3644900" y="4011613"/>
          <p14:tracePt t="4209" x="3652838" y="4011613"/>
          <p14:tracePt t="4213" x="3670300" y="4011613"/>
          <p14:tracePt t="4216" x="3678238" y="4011613"/>
          <p14:tracePt t="4219" x="3695700" y="4011613"/>
          <p14:tracePt t="4224" x="3713163" y="4002088"/>
          <p14:tracePt t="4229" x="3729038" y="3994150"/>
          <p14:tracePt t="4233" x="3738563" y="3986213"/>
          <p14:tracePt t="4235" x="3756025" y="3986213"/>
          <p14:tracePt t="4239" x="3763963" y="3976688"/>
          <p14:tracePt t="4245" x="3771900" y="3976688"/>
          <p14:tracePt t="4249" x="3781425" y="3976688"/>
          <p14:tracePt t="4271" x="3789363" y="3960813"/>
          <p14:tracePt t="4280" x="3789363" y="3951288"/>
          <p14:tracePt t="4283" x="3789363" y="3935413"/>
          <p14:tracePt t="4294" x="3789363" y="3917950"/>
          <p14:tracePt t="4296" x="3789363" y="3900488"/>
          <p14:tracePt t="4299" x="3789363" y="3875088"/>
          <p14:tracePt t="4303" x="3789363" y="3849688"/>
          <p14:tracePt t="4310" x="3789363" y="3841750"/>
          <p14:tracePt t="4313" x="3797300" y="3806825"/>
          <p14:tracePt t="4316" x="3797300" y="3781425"/>
          <p14:tracePt t="4319" x="3797300" y="3763963"/>
          <p14:tracePt t="4330" x="3806825" y="3730625"/>
          <p14:tracePt t="4332" x="3814763" y="3679825"/>
          <p14:tracePt t="4335" x="3814763" y="3654425"/>
          <p14:tracePt t="4337" x="3814763" y="3629025"/>
          <p14:tracePt t="4344" x="3814763" y="3594100"/>
          <p14:tracePt t="4348" x="3814763" y="3560763"/>
          <p14:tracePt t="4349" x="3814763" y="3543300"/>
          <p14:tracePt t="4353" x="3814763" y="3517900"/>
          <p14:tracePt t="4359" x="3814763" y="3492500"/>
          <p14:tracePt t="4363" x="3814763" y="3484563"/>
          <p14:tracePt t="4366" x="3814763" y="3467100"/>
          <p14:tracePt t="4369" x="3814763" y="3449638"/>
          <p14:tracePt t="4374" x="3814763" y="3424238"/>
          <p14:tracePt t="4382" x="3814763" y="3390900"/>
          <p14:tracePt t="4385" x="3814763" y="3382963"/>
          <p14:tracePt t="4389" x="3814763" y="3365500"/>
          <p14:tracePt t="4399" x="3814763" y="3348038"/>
          <p14:tracePt t="4401" x="3814763" y="3340100"/>
          <p14:tracePt t="4405" x="3814763" y="3330575"/>
          <p14:tracePt t="4412" x="3814763" y="3314700"/>
          <p14:tracePt t="4414" x="3814763" y="3297238"/>
          <p14:tracePt t="4417" x="3814763" y="3289300"/>
          <p14:tracePt t="4421" x="3814763" y="3279775"/>
          <p14:tracePt t="4430" x="3814763" y="3246438"/>
          <p14:tracePt t="4433" x="3814763" y="3238500"/>
          <p14:tracePt t="4437" x="3814763" y="3221038"/>
          <p14:tracePt t="4448" x="3814763" y="3195638"/>
          <p14:tracePt t="4449" x="3806825" y="3170238"/>
          <p14:tracePt t="4453" x="3797300" y="3144838"/>
          <p14:tracePt t="4462" x="3789363" y="3119438"/>
          <p14:tracePt t="4469" x="3789363" y="3101975"/>
          <p14:tracePt t="4480" x="3789363" y="3094038"/>
          <p14:tracePt t="4482" x="3789363" y="3076575"/>
          <p14:tracePt t="4485" x="3789363" y="3059113"/>
          <p14:tracePt t="4489" x="3781425" y="3041650"/>
          <p14:tracePt t="4501" x="3781425" y="3025775"/>
          <p14:tracePt t="4505" x="3781425" y="3008313"/>
          <p14:tracePt t="4514" x="3781425" y="3000375"/>
          <p14:tracePt t="4523" x="3781425" y="2982913"/>
          <p14:tracePt t="4529" x="3781425" y="2965450"/>
          <p14:tracePt t="4535" x="3781425" y="2957513"/>
          <p14:tracePt t="4539" x="3781425" y="2940050"/>
          <p14:tracePt t="4544" x="3781425" y="2932113"/>
          <p14:tracePt t="4551" x="3781425" y="2914650"/>
          <p14:tracePt t="4555" x="3781425" y="2897188"/>
          <p14:tracePt t="4564" x="3781425" y="2881313"/>
          <p14:tracePt t="4567" x="3781425" y="2863850"/>
          <p14:tracePt t="4571" x="3781425" y="2855913"/>
          <p14:tracePt t="4580" x="3781425" y="2830513"/>
          <p14:tracePt t="4583" x="3781425" y="2820988"/>
          <p14:tracePt t="4587" x="3781425" y="2813050"/>
          <p14:tracePt t="4593" x="3781425" y="2805113"/>
          <p14:tracePt t="4596" x="3781425" y="2787650"/>
          <p14:tracePt t="4599" x="3781425" y="2778125"/>
          <p14:tracePt t="4610" x="3781425" y="2770188"/>
          <p14:tracePt t="4612" x="3781425" y="2762250"/>
          <p14:tracePt t="4616" x="3781425" y="2752725"/>
          <p14:tracePt t="4619" x="3781425" y="2744788"/>
          <p14:tracePt t="4624" x="3781425" y="2727325"/>
          <p14:tracePt t="4640" x="3781425" y="2711450"/>
          <p14:tracePt t="4644" x="3781425" y="2701925"/>
          <p14:tracePt t="4664" x="3781425" y="2686050"/>
          <p14:tracePt t="4667" x="3789363" y="2668588"/>
          <p14:tracePt t="4681" x="3797300" y="2660650"/>
          <p14:tracePt t="4683" x="3797300" y="2643188"/>
          <p14:tracePt t="4687" x="3797300" y="2633663"/>
          <p14:tracePt t="4693" x="3797300" y="2617788"/>
          <p14:tracePt t="4701" x="3806825" y="2608263"/>
          <p14:tracePt t="4705" x="3814763" y="2600325"/>
          <p14:tracePt t="4712" x="3814763" y="2592388"/>
          <p14:tracePt t="4714" x="3814763" y="2582863"/>
          <p14:tracePt t="4717" x="3822700" y="2582863"/>
          <p14:tracePt t="4721" x="3832225" y="2566988"/>
          <p14:tracePt t="4731" x="3840163" y="2557463"/>
          <p14:tracePt t="4733" x="3848100" y="2549525"/>
          <p14:tracePt t="4737" x="3865563" y="2532063"/>
          <p14:tracePt t="4749" x="3883025" y="2516188"/>
          <p14:tracePt t="4753" x="3900488" y="2506663"/>
          <p14:tracePt t="4763" x="3916363" y="2481263"/>
          <p14:tracePt t="4766" x="3925888" y="2473325"/>
          <p14:tracePt t="4769" x="3933825" y="2463800"/>
          <p14:tracePt t="4779" x="3941763" y="2455863"/>
          <p14:tracePt t="4782" x="3951288" y="2447925"/>
          <p14:tracePt t="4785" x="3959225" y="2438400"/>
          <p14:tracePt t="4789" x="3967163" y="2438400"/>
          <p14:tracePt t="4799" x="3976688" y="2430463"/>
          <p14:tracePt t="4801" x="3984625" y="2422525"/>
          <p14:tracePt t="4827" x="3992563" y="2413000"/>
          <p14:tracePt t="4842" x="4002088" y="2397125"/>
          <p14:tracePt t="4849" x="4017963" y="2387600"/>
          <p14:tracePt t="4853" x="4035425" y="2387600"/>
          <p14:tracePt t="4862" x="4060825" y="2387600"/>
          <p14:tracePt t="4866" x="4078288" y="2387600"/>
          <p14:tracePt t="4871" x="4111625" y="2387600"/>
          <p14:tracePt t="4940" x="4129088" y="2387600"/>
          <p14:tracePt t="4957" x="4146550" y="2387600"/>
          <p14:tracePt t="4964" x="4154488" y="2362200"/>
          <p14:tracePt t="4968" x="4154488" y="2344738"/>
          <p14:tracePt t="4972" x="4154488" y="2319338"/>
          <p14:tracePt t="4980" x="4154488" y="2252663"/>
          <p14:tracePt t="4983" x="4154488" y="2209800"/>
          <p14:tracePt t="4987" x="4154488" y="2184400"/>
          <p14:tracePt t="4994" x="4154488" y="2174875"/>
          <p14:tracePt t="4996" x="4146550" y="2141538"/>
          <p14:tracePt t="4999" x="4129088" y="2108200"/>
          <p14:tracePt t="5003" x="4103688" y="2055813"/>
          <p14:tracePt t="5012" x="4044950" y="1954213"/>
          <p14:tracePt t="5015" x="4027488" y="1911350"/>
          <p14:tracePt t="5019" x="3992563" y="1844675"/>
          <p14:tracePt t="5026" x="3967163" y="1784350"/>
          <p14:tracePt t="5029" x="3933825" y="1733550"/>
          <p14:tracePt t="5032" x="3908425" y="1674813"/>
          <p14:tracePt t="5035" x="3900488" y="1649413"/>
          <p14:tracePt t="5040" x="3890963" y="1614488"/>
          <p14:tracePt t="5046" x="3865563" y="1589088"/>
          <p14:tracePt t="5049" x="3857625" y="1589088"/>
          <p14:tracePt t="5051" x="3840163" y="1581150"/>
          <p14:tracePt t="5053" x="3840163" y="1563688"/>
          <p14:tracePt t="5063" x="3832225" y="1538288"/>
          <p14:tracePt t="5071" x="3814763" y="1520825"/>
          <p14:tracePt t="5076" x="3814763" y="1512888"/>
          <p14:tracePt t="5082" x="3797300" y="1487488"/>
          <p14:tracePt t="5085" x="3789363" y="1477963"/>
          <p14:tracePt t="5094" x="3771900" y="1470025"/>
          <p14:tracePt t="5106" x="3763963" y="1470025"/>
          <p14:tracePt t="5117" x="3746500" y="1462088"/>
          <p14:tracePt t="5129" x="3746500" y="1452563"/>
          <p14:tracePt t="5146" x="3738563" y="1452563"/>
          <p14:tracePt t="5149" x="3729038" y="1444625"/>
          <p14:tracePt t="5162" x="3713163" y="1419225"/>
          <p14:tracePt t="5165" x="3703638" y="1419225"/>
          <p14:tracePt t="5169" x="3695700" y="1419225"/>
          <p14:tracePt t="5185" x="3687763" y="1419225"/>
          <p14:tracePt t="5190" x="3678238" y="1419225"/>
          <p14:tracePt t="5196" x="3662363" y="1419225"/>
          <p14:tracePt t="5199" x="3644900" y="1419225"/>
          <p14:tracePt t="5201" x="3636963" y="1427163"/>
          <p14:tracePt t="5206" x="3627438" y="1436688"/>
          <p14:tracePt t="5212" x="3619500" y="1436688"/>
          <p14:tracePt t="5214" x="3611563" y="1436688"/>
          <p14:tracePt t="5217" x="3602038" y="1436688"/>
          <p14:tracePt t="5221" x="3586163" y="1436688"/>
          <p14:tracePt t="5230" x="3559175" y="1444625"/>
          <p14:tracePt t="5231" x="3551238" y="1444625"/>
          <p14:tracePt t="5240" x="3551238" y="1452563"/>
          <p14:tracePt t="5244" x="3543300" y="1462088"/>
          <p14:tracePt t="5248" x="3533775" y="1462088"/>
          <p14:tracePt t="5256" x="3525838" y="1477963"/>
          <p14:tracePt t="5264" x="3517900" y="1487488"/>
          <p14:tracePt t="5268" x="3508375" y="1487488"/>
          <p14:tracePt t="5279" x="3500438" y="1504950"/>
          <p14:tracePt t="5283" x="3492500" y="1520825"/>
          <p14:tracePt t="5294" x="3482975" y="1530350"/>
          <p14:tracePt t="5297" x="3475038" y="1538288"/>
          <p14:tracePt t="5303" x="3467100" y="1546225"/>
          <p14:tracePt t="5312" x="3457575" y="1563688"/>
          <p14:tracePt t="5315" x="3441700" y="1581150"/>
          <p14:tracePt t="5319" x="3432175" y="1597025"/>
          <p14:tracePt t="5329" x="3432175" y="1606550"/>
          <p14:tracePt t="5332" x="3424238" y="1631950"/>
          <p14:tracePt t="5334" x="3414713" y="1657350"/>
          <p14:tracePt t="5334" x="3414713" y="1682750"/>
          <p14:tracePt t="5340" x="3406775" y="1690688"/>
          <p14:tracePt t="5347" x="3398838" y="1716088"/>
          <p14:tracePt t="5349" x="3389313" y="1741488"/>
          <p14:tracePt t="5351" x="3389313" y="1758950"/>
          <p14:tracePt t="5357" x="3381375" y="1784350"/>
          <p14:tracePt t="5362" x="3373438" y="1801813"/>
          <p14:tracePt t="5365" x="3373438" y="1835150"/>
          <p14:tracePt t="5367" x="3373438" y="1852613"/>
          <p14:tracePt t="5371" x="3363913" y="1878013"/>
          <p14:tracePt t="5381" x="3348038" y="1920875"/>
          <p14:tracePt t="5383" x="3348038" y="1938338"/>
          <p14:tracePt t="5387" x="3348038" y="1963738"/>
          <p14:tracePt t="5395" x="3348038" y="1997075"/>
          <p14:tracePt t="5399" x="3338513" y="2014538"/>
          <p14:tracePt t="5403" x="3338513" y="2030413"/>
          <p14:tracePt t="5414" x="3330575" y="2065338"/>
          <p14:tracePt t="5421" x="3330575" y="2090738"/>
          <p14:tracePt t="5430" x="3330575" y="2116138"/>
          <p14:tracePt t="5437" x="3330575" y="2141538"/>
          <p14:tracePt t="5443" x="3330575" y="2149475"/>
          <p14:tracePt t="5446" x="3330575" y="2166938"/>
          <p14:tracePt t="5449" x="3330575" y="2184400"/>
          <p14:tracePt t="5453" x="3322638" y="2192338"/>
          <p14:tracePt t="5461" x="3313113" y="2235200"/>
          <p14:tracePt t="5465" x="3313113" y="2252663"/>
          <p14:tracePt t="5469" x="3313113" y="2278063"/>
          <p14:tracePt t="5478" x="3313113" y="2319338"/>
          <p14:tracePt t="5481" x="3313113" y="2336800"/>
          <p14:tracePt t="5485" x="3313113" y="2354263"/>
          <p14:tracePt t="5490" x="3313113" y="2362200"/>
          <p14:tracePt t="5501" x="3313113" y="2387600"/>
          <p14:tracePt t="5507" x="3313113" y="2422525"/>
          <p14:tracePt t="5512" x="3322638" y="2438400"/>
          <p14:tracePt t="5517" x="3330575" y="2473325"/>
          <p14:tracePt t="5521" x="3330575" y="2489200"/>
          <p14:tracePt t="5530" x="3330575" y="2498725"/>
          <p14:tracePt t="5531" x="3330575" y="2524125"/>
          <p14:tracePt t="5537" x="3330575" y="2549525"/>
          <p14:tracePt t="5547" x="3330575" y="2557463"/>
          <p14:tracePt t="5549" x="3330575" y="2574925"/>
          <p14:tracePt t="5553" x="3330575" y="2592388"/>
          <p14:tracePt t="5561" x="3330575" y="2600325"/>
          <p14:tracePt t="5566" x="3330575" y="2608263"/>
          <p14:tracePt t="5578" x="3330575" y="2625725"/>
          <p14:tracePt t="5581" x="3330575" y="2651125"/>
          <p14:tracePt t="5593" x="3330575" y="2660650"/>
          <p14:tracePt t="5612" x="3330575" y="2676525"/>
          <p14:tracePt t="5615" x="3330575" y="2686050"/>
          <p14:tracePt t="5635" x="3330575" y="2693988"/>
          <p14:tracePt t="5644" x="3330575" y="2711450"/>
          <p14:tracePt t="5697" x="3322638" y="2719388"/>
          <p14:tracePt t="5769" x="3322638" y="2727325"/>
          <p14:tracePt t="5785" x="3322638" y="2744788"/>
          <p14:tracePt t="5799" x="3322638" y="2752725"/>
          <p14:tracePt t="5808" x="3338513" y="2762250"/>
          <p14:tracePt t="5812" x="3338513" y="2770188"/>
          <p14:tracePt t="5815" x="3348038" y="2778125"/>
          <p14:tracePt t="5822" x="3355975" y="2778125"/>
          <p14:tracePt t="5831" x="3373438" y="2795588"/>
          <p14:tracePt t="5834" x="3389313" y="2805113"/>
          <p14:tracePt t="5837" x="3389313" y="2813050"/>
          <p14:tracePt t="5844" x="3414713" y="2813050"/>
          <p14:tracePt t="5849" x="3457575" y="2838450"/>
          <p14:tracePt t="5853" x="3492500" y="2855913"/>
          <p14:tracePt t="5863" x="3551238" y="2889250"/>
          <p14:tracePt t="5865" x="3586163" y="2897188"/>
          <p14:tracePt t="5869" x="3619500" y="2914650"/>
          <p14:tracePt t="5879" x="3678238" y="2940050"/>
          <p14:tracePt t="5881" x="3713163" y="2957513"/>
          <p14:tracePt t="5885" x="3763963" y="2974975"/>
          <p14:tracePt t="5891" x="3822700" y="3008313"/>
          <p14:tracePt t="5897" x="3883025" y="3041650"/>
          <p14:tracePt t="5909" x="4070350" y="3101975"/>
          <p14:tracePt t="5913" x="4162425" y="3160713"/>
          <p14:tracePt t="5915" x="4265613" y="3203575"/>
          <p14:tracePt t="5918" x="4324350" y="3238500"/>
          <p14:tracePt t="5921" x="4392613" y="3254375"/>
          <p14:tracePt t="5930" x="4425950" y="3279775"/>
          <p14:tracePt t="5931" x="4460875" y="3322638"/>
          <p14:tracePt t="5933" x="4503738" y="3355975"/>
          <p14:tracePt t="5937" x="4554538" y="3398838"/>
          <p14:tracePt t="5945" x="4638675" y="3467100"/>
          <p14:tracePt t="5948" x="4706938" y="3502025"/>
          <p14:tracePt t="5951" x="4757738" y="3527425"/>
          <p14:tracePt t="5958" x="4800600" y="3560763"/>
          <p14:tracePt t="5962" x="4851400" y="3603625"/>
          <p14:tracePt t="5966" x="4876800" y="3629025"/>
          <p14:tracePt t="5968" x="4919663" y="3662363"/>
          <p14:tracePt t="5971" x="4962525" y="3671888"/>
          <p14:tracePt t="5978" x="4995863" y="3687763"/>
          <p14:tracePt t="5981" x="5038725" y="3722688"/>
          <p14:tracePt t="5983" x="5089525" y="3748088"/>
          <p14:tracePt t="5987" x="5132388" y="3763963"/>
          <p14:tracePt t="5996" x="5183188" y="3798888"/>
          <p14:tracePt t="5998" x="5233988" y="3816350"/>
          <p14:tracePt t="5999" x="5276850" y="3832225"/>
          <p14:tracePt t="6003" x="5327650" y="3875088"/>
          <p14:tracePt t="6011" x="5394325" y="3917950"/>
          <p14:tracePt t="6014" x="5421313" y="3943350"/>
          <p14:tracePt t="6016" x="5446713" y="3976688"/>
          <p14:tracePt t="6019" x="5480050" y="4011613"/>
          <p14:tracePt t="6028" x="5522913" y="4037013"/>
          <p14:tracePt t="6031" x="5565775" y="4052888"/>
          <p14:tracePt t="6033" x="5599113" y="4070350"/>
          <p14:tracePt t="6035" x="5649913" y="4095750"/>
          <p14:tracePt t="6049" x="5786438" y="4171950"/>
          <p14:tracePt t="6051" x="5837238" y="4189413"/>
          <p14:tracePt t="6058" x="5880100" y="4206875"/>
          <p14:tracePt t="6063" x="5913438" y="4224338"/>
          <p14:tracePt t="6065" x="5946775" y="4240213"/>
          <p14:tracePt t="6068" x="5981700" y="4249738"/>
          <p14:tracePt t="6071" x="6015038" y="4265613"/>
          <p14:tracePt t="6081" x="6100763" y="4316413"/>
          <p14:tracePt t="6083" x="6151563" y="4341813"/>
          <p14:tracePt t="6087" x="6194425" y="4376738"/>
          <p14:tracePt t="6094" x="6227763" y="4394200"/>
          <p14:tracePt t="6097" x="6278563" y="4419600"/>
          <p14:tracePt t="6099" x="6321425" y="4435475"/>
          <p14:tracePt t="6103" x="6389688" y="4470400"/>
          <p14:tracePt t="6112" x="6430963" y="4503738"/>
          <p14:tracePt t="6114" x="6483350" y="4529138"/>
          <p14:tracePt t="6115" x="6534150" y="4564063"/>
          <p14:tracePt t="6118" x="6584950" y="4589463"/>
          <p14:tracePt t="6121" x="6618288" y="4614863"/>
          <p14:tracePt t="6129" x="6669088" y="4648200"/>
          <p14:tracePt t="6131" x="6694488" y="4673600"/>
          <p14:tracePt t="6133" x="6711950" y="4708525"/>
          <p14:tracePt t="6137" x="6729413" y="4741863"/>
          <p14:tracePt t="6144" x="6745288" y="4767263"/>
          <p14:tracePt t="6148" x="6762750" y="4792663"/>
          <p14:tracePt t="6149" x="6788150" y="4810125"/>
          <p14:tracePt t="6153" x="6813550" y="4835525"/>
          <p14:tracePt t="6161" x="6838950" y="4852988"/>
          <p14:tracePt t="6164" x="6856413" y="4878388"/>
          <p14:tracePt t="6166" x="6899275" y="4894263"/>
          <p14:tracePt t="6169" x="6932613" y="4911725"/>
          <p14:tracePt t="6179" x="6967538" y="4919663"/>
          <p14:tracePt t="6181" x="6992938" y="4946650"/>
          <p14:tracePt t="6185" x="7018338" y="4972050"/>
          <p14:tracePt t="6194" x="7051675" y="4997450"/>
          <p14:tracePt t="6198" x="7077075" y="5005388"/>
          <p14:tracePt t="6201" x="7112000" y="5022850"/>
          <p14:tracePt t="6207" x="7153275" y="5048250"/>
          <p14:tracePt t="6212" x="7188200" y="5091113"/>
          <p14:tracePt t="6215" x="7213600" y="5106988"/>
          <p14:tracePt t="6217" x="7239000" y="5132388"/>
          <p14:tracePt t="6221" x="7272338" y="5149850"/>
          <p14:tracePt t="6228" x="7297738" y="5175250"/>
          <p14:tracePt t="6231" x="7332663" y="5208588"/>
          <p14:tracePt t="6233" x="7383463" y="5226050"/>
          <p14:tracePt t="6237" x="7408863" y="5268913"/>
          <p14:tracePt t="6245" x="7451725" y="5302250"/>
          <p14:tracePt t="6248" x="7485063" y="5337175"/>
          <p14:tracePt t="6249" x="7535863" y="5362575"/>
          <p14:tracePt t="6253" x="7570788" y="5387975"/>
          <p14:tracePt t="6262" x="7612063" y="5421313"/>
          <p14:tracePt t="6266" x="7646988" y="5446713"/>
          <p14:tracePt t="6267" x="7680325" y="5472113"/>
          <p14:tracePt t="6269" x="7705725" y="5489575"/>
          <p14:tracePt t="6279" x="7731125" y="5514975"/>
          <p14:tracePt t="6281" x="7791450" y="5549900"/>
          <p14:tracePt t="6285" x="7816850" y="5575300"/>
          <p14:tracePt t="6294" x="7859713" y="5608638"/>
          <p14:tracePt t="6297" x="7885113" y="5626100"/>
          <p14:tracePt t="6299" x="7910513" y="5641975"/>
          <p14:tracePt t="6303" x="7943850" y="5668963"/>
          <p14:tracePt t="6315" x="8004175" y="5727700"/>
          <p14:tracePt t="6319" x="8012113" y="5745163"/>
          <p14:tracePt t="6328" x="8029575" y="5753100"/>
          <p14:tracePt t="6331" x="8054975" y="5788025"/>
          <p14:tracePt t="6335" x="8070850" y="5803900"/>
          <p14:tracePt t="6343" x="8070850" y="5821363"/>
          <p14:tracePt t="6348" x="8088313" y="5846763"/>
          <p14:tracePt t="6351" x="8105775" y="5864225"/>
          <p14:tracePt t="6358" x="8121650" y="5880100"/>
          <p14:tracePt t="6362" x="8131175" y="5889625"/>
          <p14:tracePt t="6364" x="8131175" y="5897563"/>
          <p14:tracePt t="6367" x="8147050" y="5915025"/>
          <p14:tracePt t="6379" x="8156575" y="5932488"/>
          <p14:tracePt t="6380" x="8164513" y="5948363"/>
          <p14:tracePt t="6383" x="8174038" y="5957888"/>
          <p14:tracePt t="6388" x="8174038" y="5965825"/>
          <p14:tracePt t="6397" x="8189913" y="5991225"/>
          <p14:tracePt t="6399" x="8207375" y="6008688"/>
          <p14:tracePt t="6412" x="8215313" y="6024563"/>
          <p14:tracePt t="6415" x="8224838" y="6024563"/>
          <p14:tracePt t="6419" x="8224838" y="6034088"/>
          <p14:tracePt t="6440" x="8240713" y="6049963"/>
          <p14:tracePt t="6444" x="8250238" y="6059488"/>
          <p14:tracePt t="6451" x="8250238" y="6067425"/>
          <p14:tracePt t="6459" x="8258175" y="6076950"/>
          <p14:tracePt t="6464" x="8266113" y="6084888"/>
          <p14:tracePt t="6467" x="8275638" y="6084888"/>
          <p14:tracePt t="6472" x="8275638" y="6092825"/>
          <p14:tracePt t="6482" x="8291513" y="6102350"/>
          <p14:tracePt t="6484" x="8301038" y="6110288"/>
          <p14:tracePt t="6485" x="8301038" y="6118225"/>
          <p14:tracePt t="6493" x="8308975" y="6127750"/>
          <p14:tracePt t="6498" x="8326438" y="6135688"/>
          <p14:tracePt t="6511" x="8334375" y="6143625"/>
          <p14:tracePt t="6514" x="8351838" y="6153150"/>
          <p14:tracePt t="6522" x="8351838" y="6161088"/>
          <p14:tracePt t="6530" x="8359775" y="6169025"/>
          <p14:tracePt t="6538" x="8377238" y="6178550"/>
          <p14:tracePt t="6544" x="8385175" y="6178550"/>
          <p14:tracePt t="6549" x="8402638" y="6178550"/>
          <p14:tracePt t="6562" x="8410575" y="6178550"/>
          <p14:tracePt t="6565" x="8420100" y="6178550"/>
          <p14:tracePt t="6569" x="8435975" y="6178550"/>
          <p14:tracePt t="6578" x="8453438" y="6178550"/>
          <p14:tracePt t="6581" x="8462963" y="6178550"/>
          <p14:tracePt t="6594" x="8478838" y="6178550"/>
          <p14:tracePt t="6598" x="8488363" y="6178550"/>
          <p14:tracePt t="6617" x="8496300" y="6178550"/>
          <p14:tracePt t="6626" x="8504238" y="6169025"/>
          <p14:tracePt t="6630" x="8513763" y="6161088"/>
          <p14:tracePt t="6633" x="8521700" y="6153150"/>
          <p14:tracePt t="6638" x="8529638" y="6143625"/>
          <p14:tracePt t="6643" x="8529638" y="6127750"/>
          <p14:tracePt t="6646" x="8539163" y="6118225"/>
          <p14:tracePt t="6649" x="8539163" y="6102350"/>
          <p14:tracePt t="6651" x="8547100" y="6084888"/>
          <p14:tracePt t="6658" x="8555038" y="6067425"/>
          <p14:tracePt t="6661" x="8564563" y="6059488"/>
          <p14:tracePt t="6664" x="8564563" y="6042025"/>
          <p14:tracePt t="6667" x="8572500" y="6008688"/>
          <p14:tracePt t="6672" x="8580438" y="5991225"/>
          <p14:tracePt t="6680" x="8580438" y="5973763"/>
          <p14:tracePt t="6681" x="8580438" y="5940425"/>
          <p14:tracePt t="6683" x="8589963" y="5915025"/>
          <p14:tracePt t="6688" x="8597900" y="5897563"/>
          <p14:tracePt t="6695" x="8615363" y="5872163"/>
          <p14:tracePt t="6698" x="8615363" y="5854700"/>
          <p14:tracePt t="6699" x="8615363" y="5846763"/>
          <p14:tracePt t="6711" x="8623300" y="5821363"/>
          <p14:tracePt t="6715" x="8640763" y="5795963"/>
          <p14:tracePt t="6719" x="8648700" y="5778500"/>
          <p14:tracePt t="6728" x="8648700" y="5770563"/>
          <p14:tracePt t="6730" x="8648700" y="5753100"/>
          <p14:tracePt t="6732" x="8648700" y="5727700"/>
          <p14:tracePt t="6735" x="8658225" y="5719763"/>
          <p14:tracePt t="6742" x="8658225" y="5710238"/>
          <p14:tracePt t="6744" x="8666163" y="5694363"/>
          <p14:tracePt t="6748" x="8666163" y="5668963"/>
          <p14:tracePt t="6751" x="8674100" y="5651500"/>
          <p14:tracePt t="6761" x="8683625" y="5641975"/>
          <p14:tracePt t="6763" x="8691563" y="5626100"/>
          <p14:tracePt t="6767" x="8699500" y="5616575"/>
          <p14:tracePt t="6772" x="8699500" y="5600700"/>
          <p14:tracePt t="6780" x="8699500" y="5583238"/>
          <p14:tracePt t="6781" x="8699500" y="5575300"/>
          <p14:tracePt t="6783" x="8709025" y="5557838"/>
          <p14:tracePt t="6788" x="8716963" y="5540375"/>
          <p14:tracePt t="6794" x="8724900" y="5524500"/>
          <p14:tracePt t="6796" x="8734425" y="5507038"/>
          <p14:tracePt t="6799" x="8750300" y="5481638"/>
          <p14:tracePt t="6803" x="8767763" y="5456238"/>
          <p14:tracePt t="6812" x="8777288" y="5438775"/>
          <p14:tracePt t="6813" x="8777288" y="5421313"/>
          <p14:tracePt t="6815" x="8785225" y="5395913"/>
          <p14:tracePt t="6819" x="8793163" y="5362575"/>
          <p14:tracePt t="6829" x="8802688" y="5337175"/>
          <p14:tracePt t="6831" x="8818563" y="5302250"/>
          <p14:tracePt t="6833" x="8836025" y="5276850"/>
          <p14:tracePt t="6839" x="8843963" y="5251450"/>
          <p14:tracePt t="6843" x="8843963" y="5243513"/>
          <p14:tracePt t="6847" x="8853488" y="5218113"/>
          <p14:tracePt t="6849" x="8861425" y="5200650"/>
          <p14:tracePt t="6863" x="8861425" y="5183188"/>
          <p14:tracePt t="6865" x="8861425" y="5167313"/>
          <p14:tracePt t="6869" x="8861425" y="5157788"/>
          <p14:tracePt t="6878" x="8869363" y="5141913"/>
          <p14:tracePt t="6880" x="8878888" y="5132388"/>
          <p14:tracePt t="6881" x="8878888" y="5124450"/>
          <p14:tracePt t="6885" x="8894763" y="5106988"/>
          <p14:tracePt t="6893" x="8912225" y="5073650"/>
          <p14:tracePt t="6898" x="8912225" y="5056188"/>
          <p14:tracePt t="6901" x="8921750" y="5038725"/>
          <p14:tracePt t="6912" x="8937625" y="4997450"/>
          <p14:tracePt t="6915" x="8947150" y="4962525"/>
          <p14:tracePt t="6917" x="8963025" y="4937125"/>
          <p14:tracePt t="6922" x="8972550" y="4903788"/>
          <p14:tracePt t="6930" x="8997950" y="4835525"/>
          <p14:tracePt t="6933" x="9005888" y="4792663"/>
          <p14:tracePt t="6938" x="9031288" y="4767263"/>
          <p14:tracePt t="6945" x="9091613" y="4699000"/>
          <p14:tracePt t="6950" x="9117013" y="4673600"/>
          <p14:tracePt t="6953" x="9132888" y="4657725"/>
          <p14:tracePt t="6964" x="9167813" y="4597400"/>
          <p14:tracePt t="6966" x="9193213" y="4554538"/>
          <p14:tracePt t="6969" x="9218613" y="4538663"/>
          <p14:tracePt t="6979" x="9261475" y="4470400"/>
          <p14:tracePt t="6981" x="9286875" y="4452938"/>
          <p14:tracePt t="6985" x="9302750" y="4427538"/>
          <p14:tracePt t="6993" x="9353550" y="4351338"/>
          <p14:tracePt t="7001" x="9388475" y="4316413"/>
          <p14:tracePt t="7010" x="9413875" y="4291013"/>
          <p14:tracePt t="7013" x="9447213" y="4257675"/>
          <p14:tracePt t="7015" x="9523413" y="4181475"/>
          <p14:tracePt t="7019" x="9550400" y="4138613"/>
          <p14:tracePt t="7033" x="9667875" y="4011613"/>
          <p14:tracePt t="7035" x="9710738" y="3986213"/>
          <p14:tracePt t="7043" x="9771063" y="3917950"/>
          <p14:tracePt t="7048" x="9796463" y="3908425"/>
          <p14:tracePt t="7051" x="9829800" y="3883025"/>
          <p14:tracePt t="7063" x="9948863" y="3790950"/>
          <p14:tracePt t="7067" x="9974263" y="3781425"/>
          <p14:tracePt t="7073" x="10009188" y="3748088"/>
          <p14:tracePt t="7079" x="10085388" y="3713163"/>
          <p14:tracePt t="7083" x="10118725" y="3697288"/>
          <p14:tracePt t="7088" x="10153650" y="3687763"/>
          <p14:tracePt t="7094" x="10194925" y="3679825"/>
          <p14:tracePt t="7097" x="10229850" y="3662363"/>
          <p14:tracePt t="7099" x="10263188" y="3646488"/>
          <p14:tracePt t="7103" x="10298113" y="3636963"/>
          <p14:tracePt t="7110" x="10331450" y="3629025"/>
          <p14:tracePt t="7114" x="10374313" y="3629025"/>
          <p14:tracePt t="7115" x="10425113" y="3619500"/>
          <p14:tracePt t="7119" x="10467975" y="3619500"/>
          <p14:tracePt t="7129" x="10526713" y="3619500"/>
          <p14:tracePt t="7131" x="10569575" y="3619500"/>
          <p14:tracePt t="7135" x="10602913" y="3619500"/>
          <p14:tracePt t="7142" x="10628313" y="3611563"/>
          <p14:tracePt t="7143" x="10653713" y="3611563"/>
          <p14:tracePt t="7148" x="10671175" y="3611563"/>
          <p14:tracePt t="7151" x="10696575" y="3611563"/>
          <p14:tracePt t="7160" x="10729913" y="3611563"/>
          <p14:tracePt t="7163" x="10747375" y="3611563"/>
          <p14:tracePt t="7167" x="10756900" y="3603625"/>
          <p14:tracePt t="7180" x="10764838" y="3603625"/>
          <p14:tracePt t="7183" x="10772775" y="3603625"/>
          <p14:tracePt t="7209" x="10782300" y="3586163"/>
          <p14:tracePt t="7217" x="10798175" y="3578225"/>
          <p14:tracePt t="7246" x="10815638" y="3560763"/>
          <p14:tracePt t="7262" x="10823575" y="3535363"/>
          <p14:tracePt t="7269" x="10823575" y="3527425"/>
          <p14:tracePt t="7275" x="10823575" y="3517900"/>
          <p14:tracePt t="7281" x="10823575" y="3502025"/>
          <p14:tracePt t="7293" x="10823575" y="3475038"/>
          <p14:tracePt t="7297" x="10823575" y="3467100"/>
          <p14:tracePt t="7301" x="10823575" y="3449638"/>
          <p14:tracePt t="7310" x="10823575" y="3424238"/>
          <p14:tracePt t="7313" x="10823575" y="3398838"/>
          <p14:tracePt t="7317" x="10823575" y="3390900"/>
          <p14:tracePt t="7323" x="10823575" y="3382963"/>
          <p14:tracePt t="7326" x="10823575" y="3373438"/>
          <p14:tracePt t="7329" x="10815638" y="3365500"/>
          <p14:tracePt t="7333" x="10807700" y="3365500"/>
          <p14:tracePt t="7339" x="10807700" y="3355975"/>
          <p14:tracePt t="7344" x="10798175" y="3348038"/>
          <p14:tracePt t="7346" x="10790238" y="3348038"/>
          <p14:tracePt t="7353" x="10782300" y="3330575"/>
          <p14:tracePt t="7362" x="10772775" y="3322638"/>
          <p14:tracePt t="7365" x="10764838" y="3322638"/>
          <p14:tracePt t="7372" x="10756900" y="3322638"/>
          <p14:tracePt t="7378" x="10747375" y="3314700"/>
          <p14:tracePt t="7383" x="10729913" y="3314700"/>
          <p14:tracePt t="7388" x="10714038" y="3314700"/>
          <p14:tracePt t="7393" x="10696575" y="3314700"/>
          <p14:tracePt t="7396" x="10688638" y="3305175"/>
          <p14:tracePt t="7399" x="10679113" y="3305175"/>
          <p14:tracePt t="7410" x="10671175" y="3297238"/>
          <p14:tracePt t="7412" x="10663238" y="3289300"/>
          <p14:tracePt t="7415" x="10653713" y="3289300"/>
          <p14:tracePt t="7426" x="10645775" y="3289300"/>
          <p14:tracePt t="7429" x="10620375" y="3271838"/>
          <p14:tracePt t="7435" x="10612438" y="3271838"/>
          <p14:tracePt t="7443" x="10602913" y="3271838"/>
          <p14:tracePt t="7447" x="10585450" y="3271838"/>
          <p14:tracePt t="7451" x="10577513" y="3271838"/>
          <p14:tracePt t="7460" x="10534650" y="3263900"/>
          <p14:tracePt t="7465" x="10534650" y="3254375"/>
          <p14:tracePt t="7474" x="10526713" y="3254375"/>
          <p14:tracePt t="7476" x="10518775" y="3254375"/>
          <p14:tracePt t="7480" x="10509250" y="3254375"/>
          <p14:tracePt t="7488" x="10493375" y="3254375"/>
          <p14:tracePt t="7493" x="10467975" y="3254375"/>
          <p14:tracePt t="7496" x="10458450" y="3254375"/>
          <p14:tracePt t="7499" x="10442575" y="3254375"/>
          <p14:tracePt t="7510" x="10425113" y="3254375"/>
          <p14:tracePt t="7512" x="10407650" y="3254375"/>
          <p14:tracePt t="7515" x="10390188" y="3254375"/>
          <p14:tracePt t="7529" x="10364788" y="3254375"/>
          <p14:tracePt t="7535" x="10348913" y="3263900"/>
          <p14:tracePt t="7542" x="10331450" y="3263900"/>
          <p14:tracePt t="7546" x="10313988" y="3263900"/>
          <p14:tracePt t="7549" x="10306050" y="3263900"/>
          <p14:tracePt t="7553" x="10298113" y="3263900"/>
          <p14:tracePt t="7560" x="10288588" y="3271838"/>
          <p14:tracePt t="7563" x="10280650" y="3279775"/>
          <p14:tracePt t="7565" x="10271125" y="3289300"/>
          <p14:tracePt t="7569" x="10263188" y="3289300"/>
          <p14:tracePt t="7576" x="10255250" y="3289300"/>
          <p14:tracePt t="7579" x="10245725" y="3289300"/>
          <p14:tracePt t="7581" x="10229850" y="3289300"/>
          <p14:tracePt t="7593" x="10212388" y="3289300"/>
          <p14:tracePt t="7595" x="10204450" y="3289300"/>
          <p14:tracePt t="7617" x="10194925" y="3289300"/>
          <p14:tracePt t="7626" x="10186988" y="3297238"/>
          <p14:tracePt t="7629" x="10179050" y="3305175"/>
          <p14:tracePt t="7642" x="10169525" y="3305175"/>
          <p14:tracePt t="7646" x="10161588" y="3314700"/>
          <p14:tracePt t="7649" x="10153650" y="3314700"/>
          <p14:tracePt t="7659" x="10144125" y="3322638"/>
          <p14:tracePt t="7663" x="10126663" y="3330575"/>
          <p14:tracePt t="7669" x="10110788" y="3340100"/>
          <p14:tracePt t="7677" x="10101263" y="3340100"/>
          <p14:tracePt t="7681" x="10093325" y="3340100"/>
          <p14:tracePt t="7685" x="10075863" y="3340100"/>
          <p14:tracePt t="7694" x="10075863" y="3348038"/>
          <p14:tracePt t="7731" x="10067925" y="3355975"/>
          <p14:tracePt t="7747" x="10059988" y="3365500"/>
          <p14:tracePt t="7751" x="10050463" y="3365500"/>
          <p14:tracePt t="7763" x="10042525" y="3365500"/>
          <p14:tracePt t="7774" x="10025063" y="3373438"/>
          <p14:tracePt t="7776" x="10017125" y="3382963"/>
          <p14:tracePt t="7783" x="10009188" y="3390900"/>
          <p14:tracePt t="7796" x="9991725" y="3390900"/>
          <p14:tracePt t="7847" x="9983788" y="3398838"/>
          <p14:tracePt t="7860" x="9974263" y="3408363"/>
          <p14:tracePt t="7863" x="9974263" y="3416300"/>
          <p14:tracePt t="7872" x="9966325" y="3416300"/>
          <p14:tracePt t="7876" x="9956800" y="3424238"/>
          <p14:tracePt t="7889" x="9948863" y="3433763"/>
          <p14:tracePt t="7894" x="9940925" y="3441700"/>
          <p14:tracePt t="7897" x="9931400" y="3449638"/>
          <p14:tracePt t="7913" x="9923463" y="3459163"/>
          <p14:tracePt t="7924" x="9915525" y="3467100"/>
          <p14:tracePt t="7927" x="9915525" y="3475038"/>
          <p14:tracePt t="7939" x="9906000" y="3475038"/>
          <p14:tracePt t="7946" x="9898063" y="3484563"/>
          <p14:tracePt t="7954" x="9890125" y="3492500"/>
          <p14:tracePt t="7962" x="9872663" y="3509963"/>
          <p14:tracePt t="7969" x="9855200" y="3517900"/>
          <p14:tracePt t="7975" x="9855200" y="3527425"/>
          <p14:tracePt t="7979" x="9847263" y="3527425"/>
          <p14:tracePt t="7981" x="9839325" y="3543300"/>
          <p14:tracePt t="7985" x="9821863" y="3560763"/>
          <p14:tracePt t="7994" x="9804400" y="3568700"/>
          <p14:tracePt t="7998" x="9796463" y="3578225"/>
          <p14:tracePt t="8001" x="9796463" y="3586163"/>
          <p14:tracePt t="8020" x="9779000" y="3586163"/>
          <p14:tracePt t="8026" x="9761538" y="3594100"/>
          <p14:tracePt t="8033" x="9753600" y="3594100"/>
          <p14:tracePt t="8042" x="9745663" y="3603625"/>
          <p14:tracePt t="8046" x="9745663" y="3611563"/>
          <p14:tracePt t="8049" x="9736138" y="3611563"/>
          <p14:tracePt t="8060" x="9728200" y="3619500"/>
          <p14:tracePt t="8062" x="9720263" y="3629025"/>
          <p14:tracePt t="8065" x="9720263" y="3636963"/>
          <p14:tracePt t="8069" x="9702800" y="3636963"/>
          <p14:tracePt t="8075" x="9685338" y="3646488"/>
          <p14:tracePt t="8079" x="9677400" y="3662363"/>
          <p14:tracePt t="8083" x="9667875" y="3679825"/>
          <p14:tracePt t="8092" x="9652000" y="3687763"/>
          <p14:tracePt t="8096" x="9642475" y="3697288"/>
          <p14:tracePt t="8099" x="9642475" y="3713163"/>
          <p14:tracePt t="8104" x="9634538" y="3722688"/>
          <p14:tracePt t="8109" x="9634538" y="3738563"/>
          <p14:tracePt t="8115" x="9626600" y="3756025"/>
          <p14:tracePt t="8119" x="9617075" y="3756025"/>
          <p14:tracePt t="8125" x="9609138" y="3763963"/>
          <p14:tracePt t="8135" x="9609138" y="3773488"/>
          <p14:tracePt t="8142" x="9601200" y="3781425"/>
          <p14:tracePt t="8143" x="9601200" y="3790950"/>
          <p14:tracePt t="8147" x="9591675" y="3798888"/>
          <p14:tracePt t="8151" x="9583738" y="3806825"/>
          <p14:tracePt t="8167" x="9575800" y="3806825"/>
          <p14:tracePt t="8174" x="9566275" y="3816350"/>
          <p14:tracePt t="8176" x="9558338" y="3824288"/>
          <p14:tracePt t="8179" x="9558338" y="3832225"/>
          <p14:tracePt t="8183" x="9550400" y="3849688"/>
          <p14:tracePt t="8192" x="9532938" y="3857625"/>
          <p14:tracePt t="8196" x="9532938" y="3867150"/>
          <p14:tracePt t="8199" x="9523413" y="3875088"/>
          <p14:tracePt t="8204" x="9515475" y="3883025"/>
          <p14:tracePt t="8212" x="9507538" y="3892550"/>
          <p14:tracePt t="8215" x="9490075" y="3900488"/>
          <p14:tracePt t="8219" x="9472613" y="3908425"/>
          <p14:tracePt t="8228" x="9464675" y="3917950"/>
          <p14:tracePt t="8229" x="9447213" y="3925888"/>
          <p14:tracePt t="8231" x="9431338" y="3925888"/>
          <p14:tracePt t="8244" x="9421813" y="3925888"/>
          <p14:tracePt t="8247" x="9413875" y="3925888"/>
          <p14:tracePt t="8260" x="9405938" y="3925888"/>
          <p14:tracePt t="8262" x="9396413" y="3925888"/>
          <p14:tracePt t="8278" x="9388475" y="3925888"/>
          <p14:tracePt t="8281" x="9380538" y="3925888"/>
          <p14:tracePt t="8294" x="9371013" y="3925888"/>
          <p14:tracePt t="8309" x="9353550" y="3925888"/>
          <p14:tracePt t="8313" x="9345613" y="3925888"/>
          <p14:tracePt t="8317" x="9337675" y="3925888"/>
          <p14:tracePt t="8329" x="9328150" y="3925888"/>
          <p14:tracePt t="8333" x="9320213" y="3917950"/>
          <p14:tracePt t="8341" x="9312275" y="3917950"/>
          <p14:tracePt t="8346" x="9302750" y="3900488"/>
          <p14:tracePt t="8349" x="9294813" y="3892550"/>
          <p14:tracePt t="8354" x="9286875" y="3892550"/>
          <p14:tracePt t="8359" x="9277350" y="3875088"/>
          <p14:tracePt t="8362" x="9277350" y="3867150"/>
          <p14:tracePt t="8365" x="9269413" y="3857625"/>
          <p14:tracePt t="8369" x="9261475" y="3841750"/>
          <p14:tracePt t="8376" x="9251950" y="3832225"/>
          <p14:tracePt t="8381" x="9251950" y="3824288"/>
          <p14:tracePt t="8385" x="9244013" y="3806825"/>
          <p14:tracePt t="8392" x="9236075" y="3798888"/>
          <p14:tracePt t="8394" x="9226550" y="3790950"/>
          <p14:tracePt t="8397" x="9226550" y="3773488"/>
          <p14:tracePt t="8401" x="9218613" y="3773488"/>
          <p14:tracePt t="8410" x="9193213" y="3748088"/>
          <p14:tracePt t="8412" x="9193213" y="3730625"/>
          <p14:tracePt t="8413" x="9175750" y="3730625"/>
          <p14:tracePt t="8417" x="9167813" y="3713163"/>
          <p14:tracePt t="8424" x="9158288" y="3705225"/>
          <p14:tracePt t="8426" x="9150350" y="3697288"/>
          <p14:tracePt t="8429" x="9150350" y="3679825"/>
          <p14:tracePt t="8433" x="9142413" y="3671888"/>
          <p14:tracePt t="8435" x="9117013" y="3654425"/>
          <p14:tracePt t="8447" x="9099550" y="3619500"/>
          <p14:tracePt t="8451" x="9091613" y="3611563"/>
          <p14:tracePt t="8463" x="9082088" y="3594100"/>
          <p14:tracePt t="8467" x="9074150" y="3586163"/>
          <p14:tracePt t="8475" x="9064625" y="3568700"/>
          <p14:tracePt t="8479" x="9056688" y="3568700"/>
          <p14:tracePt t="8483" x="9056688" y="3552825"/>
          <p14:tracePt t="8492" x="9056688" y="3527425"/>
          <p14:tracePt t="8496" x="9056688" y="3509963"/>
          <p14:tracePt t="8499" x="9039225" y="3484563"/>
          <p14:tracePt t="8509" x="9039225" y="3475038"/>
          <p14:tracePt t="8515" x="9039225" y="3467100"/>
          <p14:tracePt t="8520" x="9031288" y="3441700"/>
          <p14:tracePt t="8531" x="9023350" y="3416300"/>
          <p14:tracePt t="8535" x="9013825" y="3408363"/>
          <p14:tracePt t="8548" x="9005888" y="3390900"/>
          <p14:tracePt t="8551" x="9005888" y="3382963"/>
          <p14:tracePt t="8559" x="8997950" y="3382963"/>
          <p14:tracePt t="8563" x="8980488" y="3365500"/>
          <p14:tracePt t="8574" x="8972550" y="3365500"/>
          <p14:tracePt t="8577" x="8955088" y="3355975"/>
          <p14:tracePt t="8579" x="8947150" y="3348038"/>
          <p14:tracePt t="8583" x="8937625" y="3348038"/>
          <p14:tracePt t="8592" x="8894763" y="3340100"/>
          <p14:tracePt t="8596" x="8869363" y="3340100"/>
          <p14:tracePt t="8599" x="8843963" y="3330575"/>
          <p14:tracePt t="8606" x="8810625" y="3322638"/>
          <p14:tracePt t="8610" x="8785225" y="3322638"/>
          <p14:tracePt t="8613" x="8709025" y="3305175"/>
          <p14:tracePt t="8617" x="8666163" y="3305175"/>
          <p14:tracePt t="8625" x="8564563" y="3279775"/>
          <p14:tracePt t="8629" x="8539163" y="3271838"/>
          <p14:tracePt t="8633" x="8488363" y="3254375"/>
          <p14:tracePt t="8642" x="8445500" y="3246438"/>
          <p14:tracePt t="8645" x="8410575" y="3246438"/>
          <p14:tracePt t="8648" x="8369300" y="3238500"/>
          <p14:tracePt t="8649" x="8334375" y="3238500"/>
          <p14:tracePt t="8656" x="8301038" y="3238500"/>
          <p14:tracePt t="8659" x="8283575" y="3238500"/>
          <p14:tracePt t="8662" x="8258175" y="3238500"/>
          <p14:tracePt t="8665" x="8232775" y="3238500"/>
          <p14:tracePt t="8670" x="8224838" y="3238500"/>
          <p14:tracePt t="8675" x="8199438" y="3238500"/>
          <p14:tracePt t="8679" x="8174038" y="3238500"/>
          <p14:tracePt t="8681" x="8164513" y="3238500"/>
          <p14:tracePt t="8686" x="8147050" y="3238500"/>
          <p14:tracePt t="8693" x="8121650" y="3246438"/>
          <p14:tracePt t="8697" x="8105775" y="3254375"/>
          <p14:tracePt t="8701" x="8088313" y="3263900"/>
          <p14:tracePt t="8710" x="8070850" y="3271838"/>
          <p14:tracePt t="8725" x="8045450" y="3289300"/>
          <p14:tracePt t="8729" x="8029575" y="3297238"/>
          <p14:tracePt t="8733" x="8012113" y="3305175"/>
          <p14:tracePt t="8742" x="8004175" y="3314700"/>
          <p14:tracePt t="8746" x="7977188" y="3314700"/>
          <p14:tracePt t="8749" x="7961313" y="3322638"/>
          <p14:tracePt t="8755" x="7951788" y="3322638"/>
          <p14:tracePt t="8759" x="7935913" y="3330575"/>
          <p14:tracePt t="8762" x="7918450" y="3330575"/>
          <p14:tracePt t="8765" x="7910513" y="3340100"/>
          <p14:tracePt t="8791" x="7893050" y="3348038"/>
          <p14:tracePt t="8888" x="7885113" y="3348038"/>
          <p14:tracePt t="8906" x="7885113" y="3340100"/>
          <p14:tracePt t="8911" x="7885113" y="3330575"/>
          <p14:tracePt t="8915" x="7885113" y="3314700"/>
          <p14:tracePt t="8931" x="7885113" y="3305175"/>
          <p14:tracePt t="8938" x="7885113" y="3297238"/>
          <p14:tracePt t="8944" x="7900988" y="3263900"/>
          <p14:tracePt t="8947" x="7910513" y="3246438"/>
          <p14:tracePt t="8951" x="7918450" y="3238500"/>
          <p14:tracePt t="8961" x="7943850" y="3195638"/>
          <p14:tracePt t="8963" x="7961313" y="3170238"/>
          <p14:tracePt t="8968" x="7977188" y="3152775"/>
          <p14:tracePt t="8970" x="7986713" y="3144838"/>
          <p14:tracePt t="8978" x="7994650" y="3127375"/>
          <p14:tracePt t="8980" x="8004175" y="3109913"/>
          <p14:tracePt t="8981" x="8020050" y="3094038"/>
          <p14:tracePt t="8994" x="8029575" y="3084513"/>
          <p14:tracePt t="8998" x="8045450" y="3051175"/>
          <p14:tracePt t="9001" x="8054975" y="3041650"/>
          <p14:tracePt t="9009" x="8062913" y="3025775"/>
          <p14:tracePt t="9011" x="8070850" y="3016250"/>
          <p14:tracePt t="9018" x="8080375" y="3000375"/>
          <p14:tracePt t="9026" x="8096250" y="2982913"/>
          <p14:tracePt t="9029" x="8105775" y="2974975"/>
          <p14:tracePt t="9033" x="8113713" y="2965450"/>
          <p14:tracePt t="9043" x="8131175" y="2957513"/>
          <p14:tracePt t="9045" x="8147050" y="2940050"/>
          <p14:tracePt t="9049" x="8164513" y="2922588"/>
          <p14:tracePt t="9059" x="8174038" y="2914650"/>
          <p14:tracePt t="9061" x="8181975" y="2897188"/>
          <p14:tracePt t="9065" x="8189913" y="2889250"/>
          <p14:tracePt t="9070" x="8199438" y="2889250"/>
          <p14:tracePt t="9075" x="8207375" y="2881313"/>
          <p14:tracePt t="9079" x="8215313" y="2871788"/>
          <p14:tracePt t="9081" x="8224838" y="2863850"/>
          <p14:tracePt t="9087" x="8232775" y="2863850"/>
          <p14:tracePt t="9092" x="8250238" y="2855913"/>
          <p14:tracePt t="9095" x="8258175" y="2846388"/>
          <p14:tracePt t="9097" x="8266113" y="2838450"/>
          <p14:tracePt t="9101" x="8283575" y="2830513"/>
          <p14:tracePt t="9109" x="8291513" y="2830513"/>
          <p14:tracePt t="9112" x="8301038" y="2820988"/>
          <p14:tracePt t="9114" x="8308975" y="2820988"/>
          <p14:tracePt t="9117" x="8318500" y="2820988"/>
          <p14:tracePt t="9124" x="8334375" y="2813050"/>
          <p14:tracePt t="9128" x="8351838" y="2805113"/>
          <p14:tracePt t="9129" x="8359775" y="2795588"/>
          <p14:tracePt t="9133" x="8369300" y="2795588"/>
          <p14:tracePt t="9142" x="8385175" y="2778125"/>
          <p14:tracePt t="9145" x="8394700" y="2770188"/>
          <p14:tracePt t="9151" x="8410575" y="2762250"/>
          <p14:tracePt t="9162" x="8428038" y="2752725"/>
          <p14:tracePt t="9163" x="8435975" y="2752725"/>
          <p14:tracePt t="9177" x="8453438" y="2744788"/>
          <p14:tracePt t="9179" x="8462963" y="2744788"/>
          <p14:tracePt t="9183" x="8470900" y="2744788"/>
          <p14:tracePt t="9192" x="8496300" y="2736850"/>
          <p14:tracePt t="9195" x="8513763" y="2727325"/>
          <p14:tracePt t="9199" x="8521700" y="2719388"/>
          <p14:tracePt t="9209" x="8539163" y="2719388"/>
          <p14:tracePt t="9211" x="8547100" y="2719388"/>
          <p14:tracePt t="9213" x="8555038" y="2719388"/>
          <p14:tracePt t="9215" x="8572500" y="2719388"/>
          <p14:tracePt t="9231" x="8589963" y="2719388"/>
          <p14:tracePt t="9244" x="8605838" y="2711450"/>
          <p14:tracePt t="9247" x="8605838" y="2701925"/>
          <p14:tracePt t="9260" x="8623300" y="2693988"/>
          <p14:tracePt t="9267" x="8632825" y="2686050"/>
          <p14:tracePt t="9277" x="8640763" y="2686050"/>
          <p14:tracePt t="9283" x="8658225" y="2668588"/>
          <p14:tracePt t="9292" x="8674100" y="2660650"/>
          <p14:tracePt t="9295" x="8674100" y="2651125"/>
          <p14:tracePt t="9299" x="8683625" y="2651125"/>
          <p14:tracePt t="9308" x="8709025" y="2633663"/>
          <p14:tracePt t="9311" x="8716963" y="2625725"/>
          <p14:tracePt t="9315" x="8724900" y="2625725"/>
          <p14:tracePt t="9321" x="8734425" y="2625725"/>
          <p14:tracePt t="9326" x="8750300" y="2617788"/>
          <p14:tracePt t="9329" x="8759825" y="2608263"/>
          <p14:tracePt t="9343" x="8777288" y="2600325"/>
          <p14:tracePt t="9345" x="8785225" y="2600325"/>
          <p14:tracePt t="9359" x="8793163" y="2582863"/>
          <p14:tracePt t="9361" x="8810625" y="2574925"/>
          <p14:tracePt t="9365" x="8818563" y="2574925"/>
          <p14:tracePt t="9371" x="8828088" y="2574925"/>
          <p14:tracePt t="9374" x="8836025" y="2574925"/>
          <p14:tracePt t="9381" x="8843963" y="2574925"/>
          <p14:tracePt t="9387" x="8853488" y="2566988"/>
          <p14:tracePt t="9394" x="8869363" y="2566988"/>
          <p14:tracePt t="9397" x="8878888" y="2566988"/>
          <p14:tracePt t="9401" x="8886825" y="2566988"/>
          <p14:tracePt t="9409" x="8894763" y="2566988"/>
          <p14:tracePt t="9411" x="8904288" y="2566988"/>
          <p14:tracePt t="9417" x="8921750" y="2566988"/>
          <p14:tracePt t="9433" x="8929688" y="2566988"/>
          <p14:tracePt t="9445" x="8937625" y="2566988"/>
          <p14:tracePt t="9497" x="8947150" y="2566988"/>
          <p14:tracePt t="9543" x="8955088" y="2566988"/>
          <p14:tracePt t="9620" x="8963025" y="2566988"/>
          <p14:tracePt t="9656" x="8963025" y="2574925"/>
          <p14:tracePt t="9663" x="8963025" y="2582863"/>
          <p14:tracePt t="9668" x="8963025" y="2592388"/>
          <p14:tracePt t="9690" x="8963025" y="2600325"/>
          <p14:tracePt t="9722" x="8963025" y="2608263"/>
          <p14:tracePt t="9758" x="8963025" y="2617788"/>
          <p14:tracePt t="9789" x="8963025" y="2625725"/>
          <p14:tracePt t="9849" x="8963025" y="2633663"/>
          <p14:tracePt t="10403" x="8963025" y="2643188"/>
          <p14:tracePt t="10422" x="8963025" y="2651125"/>
          <p14:tracePt t="10431" x="8963025" y="2668588"/>
          <p14:tracePt t="10440" x="8963025" y="2676525"/>
          <p14:tracePt t="10460" x="8963025" y="2693988"/>
          <p14:tracePt t="10462" x="8963025" y="2701925"/>
          <p14:tracePt t="10472" x="8963025" y="2711450"/>
          <p14:tracePt t="10473" x="8963025" y="2727325"/>
          <p14:tracePt t="10481" x="8963025" y="2736850"/>
          <p14:tracePt t="10490" x="8963025" y="2752725"/>
          <p14:tracePt t="10498" x="8963025" y="2770188"/>
          <p14:tracePt t="10506" x="8963025" y="2778125"/>
          <p14:tracePt t="10513" x="8963025" y="2795588"/>
          <p14:tracePt t="10515" x="8963025" y="2805113"/>
          <p14:tracePt t="10519" x="8963025" y="2813050"/>
          <p14:tracePt t="10523" x="8963025" y="2830513"/>
          <p14:tracePt t="10526" x="8963025" y="2838450"/>
          <p14:tracePt t="10529" x="8963025" y="2855913"/>
          <p14:tracePt t="10534" x="8963025" y="2871788"/>
          <p14:tracePt t="10542" x="8963025" y="2889250"/>
          <p14:tracePt t="10546" x="8963025" y="2897188"/>
          <p14:tracePt t="10549" x="8963025" y="2914650"/>
          <p14:tracePt t="10556" x="8963025" y="2922588"/>
          <p14:tracePt t="10561" x="8963025" y="2932113"/>
          <p14:tracePt t="10565" x="8963025" y="2949575"/>
          <p14:tracePt t="10573" x="8963025" y="2965450"/>
          <p14:tracePt t="10581" x="8963025" y="2982913"/>
          <p14:tracePt t="10590" x="8963025" y="3000375"/>
          <p14:tracePt t="10593" x="8963025" y="3016250"/>
          <p14:tracePt t="10597" x="8963025" y="3025775"/>
          <p14:tracePt t="10609" x="8963025" y="3033713"/>
          <p14:tracePt t="10610" x="8963025" y="3051175"/>
          <p14:tracePt t="10618" x="8963025" y="3067050"/>
          <p14:tracePt t="10623" x="8963025" y="3094038"/>
          <p14:tracePt t="10626" x="8963025" y="3109913"/>
          <p14:tracePt t="10629" x="8963025" y="3119438"/>
          <p14:tracePt t="10633" x="8963025" y="3144838"/>
          <p14:tracePt t="10641" x="8963025" y="3178175"/>
          <p14:tracePt t="10643" x="8963025" y="3203575"/>
          <p14:tracePt t="10647" x="8963025" y="3221038"/>
          <p14:tracePt t="10652" x="8963025" y="3246438"/>
          <p14:tracePt t="10659" x="8963025" y="3263900"/>
          <p14:tracePt t="10660" x="8963025" y="3279775"/>
          <p14:tracePt t="10663" x="8963025" y="3314700"/>
          <p14:tracePt t="10668" x="8963025" y="3348038"/>
          <p14:tracePt t="10673" x="8963025" y="3355975"/>
          <p14:tracePt t="10676" x="8963025" y="3373438"/>
          <p14:tracePt t="10679" x="8963025" y="3390900"/>
          <p14:tracePt t="10683" x="8972550" y="3416300"/>
          <p14:tracePt t="10691" x="8972550" y="3441700"/>
          <p14:tracePt t="10693" x="8980488" y="3475038"/>
          <p14:tracePt t="10699" x="8980488" y="3492500"/>
          <p14:tracePt t="10706" x="8980488" y="3509963"/>
          <p14:tracePt t="10709" x="8988425" y="3535363"/>
          <p14:tracePt t="10711" x="8988425" y="3552825"/>
          <p14:tracePt t="10715" x="8997950" y="3560763"/>
          <p14:tracePt t="10722" x="8997950" y="3578225"/>
          <p14:tracePt t="10724" x="8997950" y="3586163"/>
          <p14:tracePt t="10728" x="8997950" y="3594100"/>
          <p14:tracePt t="10731" x="8997950" y="3611563"/>
          <p14:tracePt t="10740" x="8997950" y="3619500"/>
          <p14:tracePt t="10743" x="8997950" y="3636963"/>
          <p14:tracePt t="10747" x="8997950" y="3646488"/>
          <p14:tracePt t="10753" x="8997950" y="3654425"/>
          <p14:tracePt t="10756" x="8997950" y="3679825"/>
          <p14:tracePt t="10760" x="8997950" y="3687763"/>
          <p14:tracePt t="10763" x="8997950" y="3705225"/>
          <p14:tracePt t="10768" x="8997950" y="3713163"/>
          <p14:tracePt t="10773" x="8997950" y="3722688"/>
          <p14:tracePt t="10776" x="8997950" y="3748088"/>
          <p14:tracePt t="10779" x="9005888" y="3773488"/>
          <p14:tracePt t="10783" x="9005888" y="3781425"/>
          <p14:tracePt t="10790" x="9005888" y="3806825"/>
          <p14:tracePt t="10793" x="9013825" y="3832225"/>
          <p14:tracePt t="10795" x="9013825" y="3857625"/>
          <p14:tracePt t="10799" x="9023350" y="3883025"/>
          <p14:tracePt t="10806" x="9031288" y="3908425"/>
          <p14:tracePt t="10809" x="9039225" y="3943350"/>
          <p14:tracePt t="10811" x="9039225" y="3976688"/>
          <p14:tracePt t="10815" x="9039225" y="4002088"/>
          <p14:tracePt t="10818" x="9039225" y="4037013"/>
          <p14:tracePt t="10823" x="9056688" y="4062413"/>
          <p14:tracePt t="10826" x="9064625" y="4095750"/>
          <p14:tracePt t="10829" x="9064625" y="4113213"/>
          <p14:tracePt t="10833" x="9064625" y="4146550"/>
          <p14:tracePt t="10844" x="9074150" y="4181475"/>
          <p14:tracePt t="10845" x="9082088" y="4197350"/>
          <p14:tracePt t="10849" x="9082088" y="4224338"/>
          <p14:tracePt t="10856" x="9091613" y="4249738"/>
          <p14:tracePt t="10860" x="9091613" y="4257675"/>
          <p14:tracePt t="10861" x="9099550" y="4275138"/>
          <p14:tracePt t="10872" x="9099550" y="4283075"/>
          <p14:tracePt t="10874" x="9099550" y="4308475"/>
          <p14:tracePt t="10878" x="9099550" y="4333875"/>
          <p14:tracePt t="10894" x="9099550" y="4384675"/>
          <p14:tracePt t="10897" x="9099550" y="4394200"/>
          <p14:tracePt t="10903" x="9099550" y="4410075"/>
          <p14:tracePt t="10907" x="9099550" y="4435475"/>
          <p14:tracePt t="10909" x="9099550" y="4445000"/>
          <p14:tracePt t="10913" x="9099550" y="4470400"/>
          <p14:tracePt t="10919" x="9099550" y="4478338"/>
          <p14:tracePt t="10923" x="9099550" y="4495800"/>
          <p14:tracePt t="10927" x="9099550" y="4513263"/>
          <p14:tracePt t="10933" x="9099550" y="4529138"/>
          <p14:tracePt t="10940" x="9099550" y="4538663"/>
          <p14:tracePt t="10943" x="9099550" y="4554538"/>
          <p14:tracePt t="10945" x="9099550" y="4572000"/>
          <p14:tracePt t="10952" x="9099550" y="4579938"/>
          <p14:tracePt t="10959" x="9099550" y="4605338"/>
          <p14:tracePt t="10960" x="9099550" y="4622800"/>
          <p14:tracePt t="10961" x="9099550" y="4630738"/>
          <p14:tracePt t="10965" x="9107488" y="4648200"/>
          <p14:tracePt t="10978" x="9107488" y="4673600"/>
          <p14:tracePt t="10990" x="9107488" y="4699000"/>
          <p14:tracePt t="10993" x="9107488" y="4708525"/>
          <p14:tracePt t="10995" x="9107488" y="4724400"/>
          <p14:tracePt t="10999" x="9117013" y="4741863"/>
          <p14:tracePt t="11006" x="9117013" y="4749800"/>
          <p14:tracePt t="11009" x="9117013" y="4759325"/>
          <p14:tracePt t="11015" x="9117013" y="4767263"/>
          <p14:tracePt t="11023" x="9117013" y="4784725"/>
          <p14:tracePt t="11028" x="9117013" y="4792663"/>
          <p14:tracePt t="11031" x="9117013" y="4802188"/>
          <p14:tracePt t="11039" x="9117013" y="4818063"/>
          <p14:tracePt t="11047" x="9117013" y="4827588"/>
          <p14:tracePt t="11054" x="9117013" y="4835525"/>
          <p14:tracePt t="11056" x="9117013" y="4843463"/>
          <p14:tracePt t="11063" x="9117013" y="4860925"/>
          <p14:tracePt t="11069" x="9117013" y="4868863"/>
          <p14:tracePt t="11079" x="9117013" y="4894263"/>
          <p14:tracePt t="11092" x="9117013" y="4911725"/>
          <p14:tracePt t="11131" x="9117013" y="4929188"/>
          <p14:tracePt t="11156" x="9117013" y="4937125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92AB724-78E5-4423-9F3B-492EDDBF7E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10" y="746333"/>
            <a:ext cx="4704168" cy="46846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5D84BF8-A421-4363-830E-97A4E2AC2B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574" y="1271966"/>
            <a:ext cx="5206039" cy="36333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9EEE7B1-E472-47FF-A975-5BCDC6996A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032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5126">
        <p:blinds dir="vert"/>
      </p:transition>
    </mc:Choice>
    <mc:Fallback xmlns="">
      <p:transition spd="slow" advClick="0" advTm="15126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9" x="9124950" y="5141913"/>
          <p14:tracePt t="41" x="9124950" y="5149850"/>
          <p14:tracePt t="78" x="9124950" y="5157788"/>
          <p14:tracePt t="276" x="9117013" y="5167313"/>
          <p14:tracePt t="292" x="9107488" y="5167313"/>
          <p14:tracePt t="298" x="9099550" y="5167313"/>
          <p14:tracePt t="304" x="9082088" y="5167313"/>
          <p14:tracePt t="312" x="9074150" y="5167313"/>
          <p14:tracePt t="326" x="9056688" y="5167313"/>
          <p14:tracePt t="332" x="9048750" y="5167313"/>
          <p14:tracePt t="338" x="9039225" y="5167313"/>
          <p14:tracePt t="348" x="9023350" y="5167313"/>
          <p14:tracePt t="354" x="9013825" y="5167313"/>
          <p14:tracePt t="362" x="9005888" y="5167313"/>
          <p14:tracePt t="374" x="8997950" y="5167313"/>
          <p14:tracePt t="378" x="8988425" y="5167313"/>
          <p14:tracePt t="383" x="8980488" y="5157788"/>
          <p14:tracePt t="393" x="8972550" y="5157788"/>
          <p14:tracePt t="402" x="8955088" y="5141913"/>
          <p14:tracePt t="419" x="8937625" y="5141913"/>
          <p14:tracePt t="439" x="8921750" y="5141913"/>
          <p14:tracePt t="441" x="8912225" y="5141913"/>
          <p14:tracePt t="451" x="8894763" y="5141913"/>
          <p14:tracePt t="454" x="8886825" y="5141913"/>
          <p14:tracePt t="458" x="8878888" y="5141913"/>
          <p14:tracePt t="462" x="8861425" y="5141913"/>
          <p14:tracePt t="470" x="8853488" y="5141913"/>
          <p14:tracePt t="473" x="8836025" y="5141913"/>
          <p14:tracePt t="478" x="8828088" y="5141913"/>
          <p14:tracePt t="484" x="8810625" y="5141913"/>
          <p14:tracePt t="488" x="8793163" y="5141913"/>
          <p14:tracePt t="498" x="8777288" y="5141913"/>
          <p14:tracePt t="502" x="8767763" y="5141913"/>
          <p14:tracePt t="505" x="8750300" y="5141913"/>
          <p14:tracePt t="508" x="8742363" y="5132388"/>
          <p14:tracePt t="520" x="8734425" y="5132388"/>
          <p14:tracePt t="523" x="8724900" y="5132388"/>
          <p14:tracePt t="528" x="8716963" y="5132388"/>
          <p14:tracePt t="539" x="8709025" y="5132388"/>
          <p14:tracePt t="551" x="8691563" y="5132388"/>
          <p14:tracePt t="555" x="8691563" y="5124450"/>
          <p14:tracePt t="598" x="8683625" y="5124450"/>
          <p14:tracePt t="604" x="8674100" y="5124450"/>
          <p14:tracePt t="623" x="8666163" y="5124450"/>
          <p14:tracePt t="643" x="8658225" y="5124450"/>
          <p14:tracePt t="659" x="8648700" y="5124450"/>
          <p14:tracePt t="673" x="8640763" y="5124450"/>
          <p14:tracePt t="706" x="8632825" y="5132388"/>
          <p14:tracePt t="729" x="8615363" y="5141913"/>
          <p14:tracePt t="762" x="8597900" y="5149850"/>
          <p14:tracePt t="789" x="8597900" y="5157788"/>
          <p14:tracePt t="826" x="8589963" y="5157788"/>
          <p14:tracePt t="879" x="8580438" y="5167313"/>
          <p14:tracePt t="924" x="8572500" y="5175250"/>
          <p14:tracePt t="964" x="8564563" y="5183188"/>
          <p14:tracePt t="968" x="8555038" y="5183188"/>
          <p14:tracePt t="1003" x="8547100" y="5192713"/>
          <p14:tracePt t="1062" x="8539163" y="5192713"/>
          <p14:tracePt t="1069" x="8529638" y="5200650"/>
          <p14:tracePt t="1130" x="8521700" y="5208588"/>
          <p14:tracePt t="1232" x="8513763" y="5208588"/>
          <p14:tracePt t="1490" x="8504238" y="5208588"/>
          <p14:tracePt t="1546" x="8496300" y="5208588"/>
          <p14:tracePt t="1558" x="8488363" y="5208588"/>
          <p14:tracePt t="1580" x="8478838" y="5208588"/>
          <p14:tracePt t="1584" x="8470900" y="5208588"/>
          <p14:tracePt t="1588" x="8462963" y="5208588"/>
          <p14:tracePt t="1592" x="8453438" y="5218113"/>
          <p14:tracePt t="1601" x="8435975" y="5218113"/>
          <p14:tracePt t="1603" x="8420100" y="5218113"/>
          <p14:tracePt t="1608" x="8402638" y="5218113"/>
          <p14:tracePt t="1614" x="8385175" y="5226050"/>
          <p14:tracePt t="1616" x="8377238" y="5235575"/>
          <p14:tracePt t="1620" x="8359775" y="5235575"/>
          <p14:tracePt t="1624" x="8343900" y="5243513"/>
          <p14:tracePt t="1633" x="8334375" y="5243513"/>
          <p14:tracePt t="1640" x="8318500" y="5243513"/>
          <p14:tracePt t="1650" x="8301038" y="5243513"/>
          <p14:tracePt t="1656" x="8283575" y="5243513"/>
          <p14:tracePt t="1779" x="8275638" y="5243513"/>
          <p14:tracePt t="1822" x="8266113" y="5243513"/>
          <p14:tracePt t="1850" x="8258175" y="5243513"/>
          <p14:tracePt t="1858" x="8250238" y="5243513"/>
          <p14:tracePt t="1869" x="8240713" y="5243513"/>
          <p14:tracePt t="1956" x="8232775" y="5243513"/>
          <p14:tracePt t="2008" x="8224838" y="5243513"/>
          <p14:tracePt t="2092" x="8215313" y="5243513"/>
          <p14:tracePt t="2130" x="8207375" y="5243513"/>
          <p14:tracePt t="2170" x="8199438" y="5243513"/>
          <p14:tracePt t="2190" x="8189913" y="5243513"/>
          <p14:tracePt t="2214" x="8181975" y="5243513"/>
          <p14:tracePt t="2267" x="8174038" y="5243513"/>
          <p14:tracePt t="2274" x="8164513" y="5243513"/>
          <p14:tracePt t="2280" x="8156575" y="5243513"/>
          <p14:tracePt t="2288" x="8147050" y="5243513"/>
          <p14:tracePt t="2304" x="8139113" y="5243513"/>
          <p14:tracePt t="2316" x="8131175" y="5251450"/>
          <p14:tracePt t="2331" x="8121650" y="5251450"/>
          <p14:tracePt t="2340" x="8113713" y="5251450"/>
          <p14:tracePt t="2356" x="8105775" y="5251450"/>
          <p14:tracePt t="2369" x="8096250" y="5251450"/>
          <p14:tracePt t="2398" x="8088313" y="5251450"/>
          <p14:tracePt t="2400" x="8080375" y="5251450"/>
          <p14:tracePt t="2404" x="8070850" y="5251450"/>
          <p14:tracePt t="2419" x="8062913" y="5251450"/>
          <p14:tracePt t="2423" x="8054975" y="5251450"/>
          <p14:tracePt t="2432" x="8045450" y="5251450"/>
          <p14:tracePt t="2436" x="8037513" y="5251450"/>
          <p14:tracePt t="2444" x="8029575" y="5251450"/>
          <p14:tracePt t="2453" x="8004175" y="5251450"/>
          <p14:tracePt t="2458" x="7986713" y="5251450"/>
          <p14:tracePt t="2463" x="7977188" y="5251450"/>
          <p14:tracePt t="2469" x="7961313" y="5251450"/>
          <p14:tracePt t="2483" x="7951788" y="5243513"/>
          <p14:tracePt t="2494" x="7943850" y="5243513"/>
          <p14:tracePt t="2500" x="7935913" y="5243513"/>
          <p14:tracePt t="2506" x="7926388" y="5243513"/>
          <p14:tracePt t="2519" x="7910513" y="5243513"/>
          <p14:tracePt t="2525" x="7900988" y="5243513"/>
          <p14:tracePt t="2538" x="7885113" y="5243513"/>
          <p14:tracePt t="2541" x="7867650" y="5243513"/>
          <p14:tracePt t="2558" x="7850188" y="5243513"/>
          <p14:tracePt t="2566" x="7832725" y="5243513"/>
          <p14:tracePt t="2569" x="7824788" y="5243513"/>
          <p14:tracePt t="2582" x="7816850" y="5243513"/>
          <p14:tracePt t="2586" x="7791450" y="5235575"/>
          <p14:tracePt t="2589" x="7791450" y="5226050"/>
          <p14:tracePt t="2594" x="7781925" y="5226050"/>
          <p14:tracePt t="2599" x="7773988" y="5226050"/>
          <p14:tracePt t="2606" x="7766050" y="5226050"/>
          <p14:tracePt t="2610" x="7756525" y="5226050"/>
          <p14:tracePt t="2615" x="7748588" y="5226050"/>
          <p14:tracePt t="2621" x="7740650" y="5218113"/>
          <p14:tracePt t="2632" x="7731125" y="5218113"/>
          <p14:tracePt t="2644" x="7723188" y="5218113"/>
          <p14:tracePt t="2652" x="7715250" y="5208588"/>
          <p14:tracePt t="2669" x="7705725" y="5208588"/>
          <p14:tracePt t="2682" x="7697788" y="5208588"/>
          <p14:tracePt t="2688" x="7688263" y="5208588"/>
          <p14:tracePt t="2691" x="7680325" y="5208588"/>
          <p14:tracePt t="2700" x="7662863" y="5208588"/>
          <p14:tracePt t="2708" x="7646988" y="5208588"/>
          <p14:tracePt t="2717" x="7629525" y="5208588"/>
          <p14:tracePt t="2723" x="7621588" y="5208588"/>
          <p14:tracePt t="2731" x="7612063" y="5208588"/>
          <p14:tracePt t="2733" x="7604125" y="5208588"/>
          <p14:tracePt t="2736" x="7596188" y="5208588"/>
          <p14:tracePt t="2739" x="7586663" y="5208588"/>
          <p14:tracePt t="2752" x="7578725" y="5208588"/>
          <p14:tracePt t="2760" x="7570788" y="5208588"/>
          <p14:tracePt t="2766" x="7561263" y="5192713"/>
          <p14:tracePt t="2771" x="7553325" y="5192713"/>
          <p14:tracePt t="2776" x="7545388" y="5192713"/>
          <p14:tracePt t="2782" x="7535863" y="5183188"/>
          <p14:tracePt t="2788" x="7527925" y="5183188"/>
          <p14:tracePt t="2791" x="7510463" y="5183188"/>
          <p14:tracePt t="2800" x="7502525" y="5175250"/>
          <p14:tracePt t="2803" x="7477125" y="5167313"/>
          <p14:tracePt t="2808" x="7467600" y="5157788"/>
          <p14:tracePt t="2815" x="7451725" y="5141913"/>
          <p14:tracePt t="2819" x="7442200" y="5141913"/>
          <p14:tracePt t="2822" x="7426325" y="5132388"/>
          <p14:tracePt t="2833" x="7416800" y="5124450"/>
          <p14:tracePt t="2836" x="7408863" y="5124450"/>
          <p14:tracePt t="2838" x="7400925" y="5124450"/>
          <p14:tracePt t="2841" x="7383463" y="5116513"/>
          <p14:tracePt t="2850" x="7373938" y="5116513"/>
          <p14:tracePt t="2854" x="7366000" y="5116513"/>
          <p14:tracePt t="2858" x="7366000" y="5106988"/>
          <p14:tracePt t="2864" x="7358063" y="5106988"/>
          <p14:tracePt t="2868" x="7348538" y="5106988"/>
          <p14:tracePt t="2869" x="7340600" y="5106988"/>
          <p14:tracePt t="2882" x="7332663" y="5106988"/>
          <p14:tracePt t="2885" x="7323138" y="5106988"/>
          <p14:tracePt t="2896" x="7315200" y="5106988"/>
          <p14:tracePt t="2902" x="7307263" y="5106988"/>
          <p14:tracePt t="2905" x="7297738" y="5106988"/>
          <p14:tracePt t="2921" x="7289800" y="5106988"/>
          <p14:tracePt t="2936" x="7281863" y="5106988"/>
          <p14:tracePt t="2941" x="7272338" y="5106988"/>
          <p14:tracePt t="2953" x="7264400" y="5106988"/>
          <p14:tracePt t="2967" x="7246938" y="5106988"/>
          <p14:tracePt t="2969" x="7239000" y="5091113"/>
          <p14:tracePt t="2973" x="7229475" y="5091113"/>
          <p14:tracePt t="2982" x="7221538" y="5091113"/>
          <p14:tracePt t="2986" x="7204075" y="5073650"/>
          <p14:tracePt t="2991" x="7196138" y="5073650"/>
          <p14:tracePt t="3001" x="7188200" y="5073650"/>
          <p14:tracePt t="3007" x="7170738" y="5073650"/>
          <p14:tracePt t="3014" x="7153275" y="5073650"/>
          <p14:tracePt t="3016" x="7137400" y="5064125"/>
          <p14:tracePt t="3023" x="7119938" y="5064125"/>
          <p14:tracePt t="3032" x="7094538" y="5064125"/>
          <p14:tracePt t="3036" x="7077075" y="5064125"/>
          <p14:tracePt t="3039" x="7059613" y="5056188"/>
          <p14:tracePt t="3050" x="7051675" y="5056188"/>
          <p14:tracePt t="3052" x="7026275" y="5048250"/>
          <p14:tracePt t="3055" x="7018338" y="5038725"/>
          <p14:tracePt t="3060" x="6992938" y="5038725"/>
          <p14:tracePt t="3065" x="6967538" y="5038725"/>
          <p14:tracePt t="3068" x="6958013" y="5030788"/>
          <p14:tracePt t="3071" x="6942138" y="5030788"/>
          <p14:tracePt t="3077" x="6915150" y="5022850"/>
          <p14:tracePt t="3085" x="6889750" y="5022850"/>
          <p14:tracePt t="3088" x="6856413" y="5022850"/>
          <p14:tracePt t="3091" x="6831013" y="5022850"/>
          <p14:tracePt t="3100" x="6762750" y="5013325"/>
          <p14:tracePt t="3103" x="6719888" y="5005388"/>
          <p14:tracePt t="3107" x="6669088" y="4997450"/>
          <p14:tracePt t="3114" x="6626225" y="4979988"/>
          <p14:tracePt t="3117" x="6600825" y="4972050"/>
          <p14:tracePt t="3119" x="6584950" y="4972050"/>
          <p14:tracePt t="3123" x="6567488" y="4962525"/>
          <p14:tracePt t="3133" x="6473825" y="4946650"/>
          <p14:tracePt t="3136" x="6405563" y="4929188"/>
          <p14:tracePt t="3139" x="6346825" y="4911725"/>
          <p14:tracePt t="3151" x="6227763" y="4886325"/>
          <p14:tracePt t="3152" x="6167438" y="4878388"/>
          <p14:tracePt t="3155" x="6108700" y="4852988"/>
          <p14:tracePt t="3160" x="6065838" y="4843463"/>
          <p14:tracePt t="3165" x="6007100" y="4835525"/>
          <p14:tracePt t="3169" x="5913438" y="4818063"/>
          <p14:tracePt t="3173" x="5853113" y="4818063"/>
          <p14:tracePt t="3184" x="5811838" y="4810125"/>
          <p14:tracePt t="3186" x="5761038" y="4810125"/>
          <p14:tracePt t="3189" x="5751513" y="4810125"/>
          <p14:tracePt t="3199" x="5692775" y="4802188"/>
          <p14:tracePt t="3202" x="5649913" y="4792663"/>
          <p14:tracePt t="3205" x="5599113" y="4784725"/>
          <p14:tracePt t="3210" x="5573713" y="4784725"/>
          <p14:tracePt t="3216" x="5538788" y="4784725"/>
          <p14:tracePt t="3219" x="5513388" y="4784725"/>
          <p14:tracePt t="3221" x="5480050" y="4784725"/>
          <p14:tracePt t="3226" x="5454650" y="4784725"/>
          <p14:tracePt t="3234" x="5386388" y="4784725"/>
          <p14:tracePt t="3237" x="5360988" y="4784725"/>
          <p14:tracePt t="3241" x="5335588" y="4784725"/>
          <p14:tracePt t="3248" x="5310188" y="4784725"/>
          <p14:tracePt t="3250" x="5267325" y="4784725"/>
          <p14:tracePt t="3253" x="5233988" y="4784725"/>
          <p14:tracePt t="3258" x="5216525" y="4784725"/>
          <p14:tracePt t="3263" x="5191125" y="4784725"/>
          <p14:tracePt t="3267" x="5157788" y="4784725"/>
          <p14:tracePt t="3269" x="5140325" y="4784725"/>
          <p14:tracePt t="3273" x="5114925" y="4792663"/>
          <p14:tracePt t="3282" x="5064125" y="4818063"/>
          <p14:tracePt t="3286" x="5038725" y="4827588"/>
          <p14:tracePt t="3289" x="5021263" y="4835525"/>
          <p14:tracePt t="3299" x="4953000" y="4835525"/>
          <p14:tracePt t="3301" x="4919663" y="4835525"/>
          <p14:tracePt t="3305" x="4902200" y="4843463"/>
          <p14:tracePt t="3310" x="4868863" y="4843463"/>
          <p14:tracePt t="3315" x="4833938" y="4843463"/>
          <p14:tracePt t="3318" x="4808538" y="4843463"/>
          <p14:tracePt t="3321" x="4783138" y="4843463"/>
          <p14:tracePt t="3327" x="4749800" y="4843463"/>
          <p14:tracePt t="3332" x="4724400" y="4852988"/>
          <p14:tracePt t="3338" x="4699000" y="4852988"/>
          <p14:tracePt t="3341" x="4673600" y="4860925"/>
          <p14:tracePt t="3349" x="4638675" y="4860925"/>
          <p14:tracePt t="3351" x="4605338" y="4860925"/>
          <p14:tracePt t="3355" x="4587875" y="4860925"/>
          <p14:tracePt t="3361" x="4570413" y="4868863"/>
          <p14:tracePt t="3364" x="4554538" y="4878388"/>
          <p14:tracePt t="3373" x="4529138" y="4878388"/>
          <p14:tracePt t="3378" x="4511675" y="4878388"/>
          <p14:tracePt t="3381" x="4503738" y="4878388"/>
          <p14:tracePt t="3384" x="4494213" y="4878388"/>
          <p14:tracePt t="3388" x="4476750" y="4886325"/>
          <p14:tracePt t="3399" x="4460875" y="4886325"/>
          <p14:tracePt t="3401" x="4451350" y="4886325"/>
          <p14:tracePt t="3403" x="4435475" y="4886325"/>
          <p14:tracePt t="3408" x="4425950" y="4886325"/>
          <p14:tracePt t="3413" x="4410075" y="4894263"/>
          <p14:tracePt t="3418" x="4400550" y="4903788"/>
          <p14:tracePt t="3419" x="4392613" y="4911725"/>
          <p14:tracePt t="3423" x="4384675" y="4911725"/>
          <p14:tracePt t="3432" x="4359275" y="4911725"/>
          <p14:tracePt t="3436" x="4341813" y="4911725"/>
          <p14:tracePt t="3439" x="4332288" y="4919663"/>
          <p14:tracePt t="3449" x="4316413" y="4937125"/>
          <p14:tracePt t="3452" x="4306888" y="4937125"/>
          <p14:tracePt t="3455" x="4291013" y="4937125"/>
          <p14:tracePt t="3466" x="4256088" y="4937125"/>
          <p14:tracePt t="3468" x="4240213" y="4946650"/>
          <p14:tracePt t="3478" x="4222750" y="4946650"/>
          <p14:tracePt t="3483" x="4214813" y="4946650"/>
          <p14:tracePt t="3485" x="4197350" y="4946650"/>
          <p14:tracePt t="3488" x="4187825" y="4946650"/>
          <p14:tracePt t="3499" x="4179888" y="4946650"/>
          <p14:tracePt t="3503" x="4171950" y="4946650"/>
          <p14:tracePt t="3523" x="4162425" y="4946650"/>
          <p14:tracePt t="3531" x="4154488" y="4954588"/>
          <p14:tracePt t="3542" x="4146550" y="4954588"/>
          <p14:tracePt t="3550" x="4137025" y="4954588"/>
          <p14:tracePt t="3553" x="4129088" y="4954588"/>
          <p14:tracePt t="3558" x="4121150" y="4962525"/>
          <p14:tracePt t="3573" x="4111625" y="4972050"/>
          <p14:tracePt t="3582" x="4103688" y="4972050"/>
          <p14:tracePt t="3586" x="4095750" y="4972050"/>
          <p14:tracePt t="3662" x="4086225" y="4979988"/>
          <p14:tracePt t="3942" x="4078288" y="4987925"/>
          <p14:tracePt t="3986" x="4078288" y="4997450"/>
          <p14:tracePt t="3999" x="4078288" y="5005388"/>
          <p14:tracePt t="4010" x="4078288" y="5022850"/>
          <p14:tracePt t="4042" x="4078288" y="5038725"/>
          <p14:tracePt t="4058" x="4078288" y="5048250"/>
          <p14:tracePt t="4078" x="4078288" y="5056188"/>
          <p14:tracePt t="4124" x="4078288" y="5064125"/>
          <p14:tracePt t="4173" x="4070350" y="5064125"/>
          <p14:tracePt t="4179" x="4060825" y="5073650"/>
          <p14:tracePt t="4197" x="4060825" y="5081588"/>
          <p14:tracePt t="4220" x="4052888" y="5081588"/>
          <p14:tracePt t="4374" x="4052888" y="5099050"/>
          <p14:tracePt t="4452" x="4052888" y="5106988"/>
          <p14:tracePt t="4509" x="4052888" y="5116513"/>
          <p14:tracePt t="4512" x="4052888" y="5132388"/>
          <p14:tracePt t="4536" x="4060825" y="5141913"/>
          <p14:tracePt t="4544" x="4070350" y="5141913"/>
          <p14:tracePt t="4588" x="4078288" y="5141913"/>
          <p14:tracePt t="4593" x="4086225" y="5141913"/>
          <p14:tracePt t="4610" x="4095750" y="5132388"/>
          <p14:tracePt t="4618" x="4111625" y="5116513"/>
          <p14:tracePt t="4628" x="4121150" y="5116513"/>
          <p14:tracePt t="4631" x="4129088" y="5106988"/>
          <p14:tracePt t="4646" x="4137025" y="5099050"/>
          <p14:tracePt t="4659" x="4137025" y="5091113"/>
          <p14:tracePt t="4664" x="4146550" y="5091113"/>
          <p14:tracePt t="4670" x="4154488" y="5081588"/>
          <p14:tracePt t="4683" x="4171950" y="5064125"/>
          <p14:tracePt t="4689" x="4179888" y="5064125"/>
          <p14:tracePt t="4699" x="4187825" y="5064125"/>
          <p14:tracePt t="4705" x="4205288" y="5064125"/>
          <p14:tracePt t="4712" x="4222750" y="5064125"/>
          <p14:tracePt t="4721" x="4240213" y="5064125"/>
          <p14:tracePt t="4730" x="4248150" y="5064125"/>
          <p14:tracePt t="4738" x="4265613" y="5064125"/>
          <p14:tracePt t="4746" x="4273550" y="5064125"/>
          <p14:tracePt t="4753" x="4291013" y="5064125"/>
          <p14:tracePt t="4759" x="4306888" y="5064125"/>
          <p14:tracePt t="4763" x="4324350" y="5064125"/>
          <p14:tracePt t="4769" x="4349750" y="5064125"/>
          <p14:tracePt t="4771" x="4384675" y="5064125"/>
          <p14:tracePt t="4781" x="4410075" y="5064125"/>
          <p14:tracePt t="4784" x="4418013" y="5064125"/>
          <p14:tracePt t="4788" x="4435475" y="5064125"/>
          <p14:tracePt t="4792" x="4443413" y="5064125"/>
          <p14:tracePt t="4799" x="4451350" y="5064125"/>
          <p14:tracePt t="4800" x="4468813" y="5056188"/>
          <p14:tracePt t="4813" x="4476750" y="5056188"/>
          <p14:tracePt t="4823" x="4486275" y="5056188"/>
          <p14:tracePt t="4832" x="4503738" y="5056188"/>
          <p14:tracePt t="4835" x="4503738" y="5048250"/>
          <p14:tracePt t="4839" x="4511675" y="5048250"/>
          <p14:tracePt t="4849" x="4529138" y="5048250"/>
          <p14:tracePt t="4851" x="4537075" y="5048250"/>
          <p14:tracePt t="4855" x="4545013" y="5048250"/>
          <p14:tracePt t="4863" x="4562475" y="5048250"/>
          <p14:tracePt t="4868" x="4587875" y="5048250"/>
          <p14:tracePt t="4871" x="4613275" y="5048250"/>
          <p14:tracePt t="4898" x="4689475" y="5030788"/>
          <p14:tracePt t="4902" x="4714875" y="5030788"/>
          <p14:tracePt t="4904" x="4757738" y="5030788"/>
          <p14:tracePt t="4906" x="4783138" y="5022850"/>
          <p14:tracePt t="4908" x="4808538" y="5022850"/>
          <p14:tracePt t="4915" x="4826000" y="5022850"/>
          <p14:tracePt t="4918" x="4859338" y="5013325"/>
          <p14:tracePt t="4920" x="4884738" y="5013325"/>
          <p14:tracePt t="4923" x="4902200" y="5013325"/>
          <p14:tracePt t="4930" x="4910138" y="5013325"/>
          <p14:tracePt t="4933" x="4935538" y="5013325"/>
          <p14:tracePt t="4935" x="4970463" y="5013325"/>
          <p14:tracePt t="4939" x="4978400" y="5013325"/>
          <p14:tracePt t="4945" x="5003800" y="5005388"/>
          <p14:tracePt t="4950" x="5046663" y="4979988"/>
          <p14:tracePt t="4953" x="5072063" y="4972050"/>
          <p14:tracePt t="4959" x="5097463" y="4962525"/>
          <p14:tracePt t="4964" x="5132388" y="4954588"/>
          <p14:tracePt t="4967" x="5157788" y="4946650"/>
          <p14:tracePt t="4969" x="5191125" y="4937125"/>
          <p14:tracePt t="4973" x="5216525" y="4929188"/>
          <p14:tracePt t="4980" x="5241925" y="4919663"/>
          <p14:tracePt t="4983" x="5276850" y="4919663"/>
          <p14:tracePt t="4985" x="5310188" y="4911725"/>
          <p14:tracePt t="4989" x="5335588" y="4911725"/>
          <p14:tracePt t="4999" x="5368925" y="4903788"/>
          <p14:tracePt t="5000" x="5394325" y="4894263"/>
          <p14:tracePt t="5002" x="5421313" y="4886325"/>
          <p14:tracePt t="5005" x="5446713" y="4878388"/>
          <p14:tracePt t="5013" x="5480050" y="4860925"/>
          <p14:tracePt t="5018" x="5497513" y="4843463"/>
          <p14:tracePt t="5021" x="5530850" y="4835525"/>
          <p14:tracePt t="5031" x="5599113" y="4818063"/>
          <p14:tracePt t="5034" x="5632450" y="4810125"/>
          <p14:tracePt t="5038" x="5667375" y="4802188"/>
          <p14:tracePt t="5043" x="5683250" y="4792663"/>
          <p14:tracePt t="5049" x="5718175" y="4784725"/>
          <p14:tracePt t="5051" x="5743575" y="4775200"/>
          <p14:tracePt t="5053" x="5776913" y="4767263"/>
          <p14:tracePt t="5059" x="5802313" y="4759325"/>
          <p14:tracePt t="5065" x="5811838" y="4749800"/>
          <p14:tracePt t="5067" x="5827713" y="4733925"/>
          <p14:tracePt t="5069" x="5862638" y="4716463"/>
          <p14:tracePt t="5074" x="5888038" y="4708525"/>
          <p14:tracePt t="5080" x="5913438" y="4699000"/>
          <p14:tracePt t="5083" x="5930900" y="4683125"/>
          <p14:tracePt t="5085" x="5956300" y="4665663"/>
          <p14:tracePt t="5089" x="5981700" y="4648200"/>
          <p14:tracePt t="5100" x="6040438" y="4622800"/>
          <p14:tracePt t="5101" x="6057900" y="4614863"/>
          <p14:tracePt t="5105" x="6083300" y="4605338"/>
          <p14:tracePt t="5113" x="6151563" y="4564063"/>
          <p14:tracePt t="5118" x="6184900" y="4564063"/>
          <p14:tracePt t="5121" x="6219825" y="4538663"/>
          <p14:tracePt t="5131" x="6311900" y="4513263"/>
          <p14:tracePt t="5133" x="6346825" y="4503738"/>
          <p14:tracePt t="5135" x="6372225" y="4495800"/>
          <p14:tracePt t="5139" x="6405563" y="4495800"/>
          <p14:tracePt t="5150" x="6465888" y="4478338"/>
          <p14:tracePt t="5151" x="6516688" y="4470400"/>
          <p14:tracePt t="5155" x="6550025" y="4460875"/>
          <p14:tracePt t="5164" x="6610350" y="4452938"/>
          <p14:tracePt t="5168" x="6653213" y="4445000"/>
          <p14:tracePt t="5171" x="6704013" y="4435475"/>
          <p14:tracePt t="5181" x="6754813" y="4427538"/>
          <p14:tracePt t="5184" x="6788150" y="4427538"/>
          <p14:tracePt t="5188" x="6813550" y="4419600"/>
          <p14:tracePt t="5196" x="6864350" y="4419600"/>
          <p14:tracePt t="5200" x="6889750" y="4410075"/>
          <p14:tracePt t="5203" x="6915150" y="4410075"/>
          <p14:tracePt t="5209" x="6932613" y="4410075"/>
          <p14:tracePt t="5213" x="6958013" y="4410075"/>
          <p14:tracePt t="5217" x="6983413" y="4402138"/>
          <p14:tracePt t="5219" x="7000875" y="4394200"/>
          <p14:tracePt t="5223" x="7008813" y="4384675"/>
          <p14:tracePt t="5231" x="7034213" y="4384675"/>
          <p14:tracePt t="5233" x="7043738" y="4384675"/>
          <p14:tracePt t="5236" x="7069138" y="4376738"/>
          <p14:tracePt t="5239" x="7094538" y="4368800"/>
          <p14:tracePt t="5246" x="7119938" y="4359275"/>
          <p14:tracePt t="5249" x="7137400" y="4351338"/>
          <p14:tracePt t="5251" x="7153275" y="4351338"/>
          <p14:tracePt t="5255" x="7188200" y="4351338"/>
          <p14:tracePt t="5264" x="7239000" y="4333875"/>
          <p14:tracePt t="5268" x="7264400" y="4333875"/>
          <p14:tracePt t="5271" x="7281863" y="4333875"/>
          <p14:tracePt t="5280" x="7297738" y="4333875"/>
          <p14:tracePt t="5282" x="7323138" y="4333875"/>
          <p14:tracePt t="5284" x="7348538" y="4325938"/>
          <p14:tracePt t="5288" x="7358063" y="4325938"/>
          <p14:tracePt t="5294" x="7383463" y="4325938"/>
          <p14:tracePt t="5297" x="7408863" y="4325938"/>
          <p14:tracePt t="5300" x="7416800" y="4325938"/>
          <p14:tracePt t="5303" x="7426325" y="4325938"/>
          <p14:tracePt t="5305" x="7442200" y="4325938"/>
          <p14:tracePt t="5313" x="7451725" y="4316413"/>
          <p14:tracePt t="5318" x="7467600" y="4308475"/>
          <p14:tracePt t="5321" x="7477125" y="4300538"/>
          <p14:tracePt t="5331" x="7485063" y="4291013"/>
          <p14:tracePt t="5334" x="7493000" y="4291013"/>
          <p14:tracePt t="5338" x="7502525" y="4291013"/>
          <p14:tracePt t="5344" x="7510463" y="4291013"/>
          <p14:tracePt t="5348" x="7518400" y="4291013"/>
          <p14:tracePt t="5350" x="7527925" y="4291013"/>
          <p14:tracePt t="5353" x="7535863" y="4291013"/>
          <p14:tracePt t="5359" x="7545388" y="4291013"/>
          <p14:tracePt t="5366" x="7561263" y="4291013"/>
          <p14:tracePt t="5369" x="7578725" y="4291013"/>
          <p14:tracePt t="5374" x="7586663" y="4291013"/>
          <p14:tracePt t="5380" x="7604125" y="4291013"/>
          <p14:tracePt t="5382" x="7612063" y="4291013"/>
          <p14:tracePt t="5385" x="7629525" y="4291013"/>
          <p14:tracePt t="5389" x="7646988" y="4291013"/>
          <p14:tracePt t="5399" x="7662863" y="4291013"/>
          <p14:tracePt t="5401" x="7672388" y="4291013"/>
          <p14:tracePt t="5405" x="7688263" y="4291013"/>
          <p14:tracePt t="5412" x="7697788" y="4291013"/>
          <p14:tracePt t="5418" x="7715250" y="4291013"/>
          <p14:tracePt t="5421" x="7723188" y="4291013"/>
          <p14:tracePt t="5430" x="7740650" y="4291013"/>
          <p14:tracePt t="5433" x="7748588" y="4291013"/>
          <p14:tracePt t="5444" x="7756525" y="4291013"/>
          <p14:tracePt t="5449" x="7766050" y="4291013"/>
          <p14:tracePt t="5453" x="7773988" y="4291013"/>
          <p14:tracePt t="5459" x="7781925" y="4291013"/>
          <p14:tracePt t="5469" x="7799388" y="4291013"/>
          <p14:tracePt t="5512" x="7807325" y="4300538"/>
          <p14:tracePt t="5519" x="7816850" y="4308475"/>
          <p14:tracePt t="5529" x="7824788" y="4308475"/>
          <p14:tracePt t="5533" x="7824788" y="4316413"/>
          <p14:tracePt t="5535" x="7842250" y="4333875"/>
          <p14:tracePt t="5545" x="7850188" y="4333875"/>
          <p14:tracePt t="5549" x="7850188" y="4341813"/>
          <p14:tracePt t="5551" x="7859713" y="4351338"/>
          <p14:tracePt t="5563" x="7875588" y="4359275"/>
          <p14:tracePt t="5568" x="7893050" y="4368800"/>
          <p14:tracePt t="5580" x="7900988" y="4394200"/>
          <p14:tracePt t="5583" x="7910513" y="4402138"/>
          <p14:tracePt t="5612" x="7918450" y="4410075"/>
          <p14:tracePt t="5644" x="7926388" y="4410075"/>
          <p14:tracePt t="5678" x="7935913" y="4419600"/>
          <p14:tracePt t="6260" x="7951788" y="4419600"/>
          <p14:tracePt t="6268" x="7961313" y="4419600"/>
          <p14:tracePt t="6299" x="7961313" y="4410075"/>
          <p14:tracePt t="6324" x="7969250" y="4410075"/>
          <p14:tracePt t="6380" x="7977188" y="4402138"/>
          <p14:tracePt t="6422" x="7986713" y="4402138"/>
          <p14:tracePt t="6526" x="7994650" y="4402138"/>
          <p14:tracePt t="6530" x="8004175" y="4402138"/>
          <p14:tracePt t="6596" x="8012113" y="4402138"/>
          <p14:tracePt t="6599" x="8020050" y="4402138"/>
          <p14:tracePt t="6660" x="8029575" y="4402138"/>
          <p14:tracePt t="6672" x="8037513" y="4402138"/>
          <p14:tracePt t="6681" x="8045450" y="4402138"/>
          <p14:tracePt t="6688" x="8054975" y="4402138"/>
          <p14:tracePt t="6698" x="8062913" y="4402138"/>
          <p14:tracePt t="6699" x="8070850" y="4410075"/>
          <p14:tracePt t="6712" x="8105775" y="4410075"/>
          <p14:tracePt t="6720" x="8113713" y="4410075"/>
          <p14:tracePt t="6728" x="8121650" y="4419600"/>
          <p14:tracePt t="6736" x="8131175" y="4427538"/>
          <p14:tracePt t="6744" x="8147050" y="4427538"/>
          <p14:tracePt t="6766" x="8164513" y="4427538"/>
          <p14:tracePt t="6781" x="8174038" y="4427538"/>
          <p14:tracePt t="6808" x="8174038" y="4435475"/>
          <p14:tracePt t="7238" x="8174038" y="4445000"/>
          <p14:tracePt t="7282" x="8164513" y="4445000"/>
          <p14:tracePt t="7290" x="8156575" y="4445000"/>
          <p14:tracePt t="7298" x="8147050" y="4445000"/>
          <p14:tracePt t="7300" x="8139113" y="4445000"/>
          <p14:tracePt t="7312" x="8113713" y="4445000"/>
          <p14:tracePt t="7316" x="8105775" y="4435475"/>
          <p14:tracePt t="7326" x="8105775" y="4427538"/>
          <p14:tracePt t="7331" x="8088313" y="4427538"/>
          <p14:tracePt t="7342" x="8080375" y="4427538"/>
          <p14:tracePt t="7344" x="8070850" y="4410075"/>
          <p14:tracePt t="7352" x="8062913" y="4410075"/>
          <p14:tracePt t="7358" x="8054975" y="4402138"/>
          <p14:tracePt t="7364" x="8037513" y="4394200"/>
          <p14:tracePt t="7368" x="8029575" y="4394200"/>
          <p14:tracePt t="7372" x="8012113" y="4376738"/>
          <p14:tracePt t="7381" x="8004175" y="4376738"/>
          <p14:tracePt t="7383" x="7994650" y="4368800"/>
          <p14:tracePt t="7388" x="7986713" y="4359275"/>
          <p14:tracePt t="7399" x="7977188" y="4359275"/>
          <p14:tracePt t="7401" x="7969250" y="4351338"/>
          <p14:tracePt t="7404" x="7943850" y="4333875"/>
          <p14:tracePt t="7419" x="7935913" y="4333875"/>
          <p14:tracePt t="7429" x="7918450" y="4316413"/>
          <p14:tracePt t="7431" x="7900988" y="4308475"/>
          <p14:tracePt t="7435" x="7893050" y="4300538"/>
          <p14:tracePt t="7443" x="7875588" y="4291013"/>
          <p14:tracePt t="7448" x="7850188" y="4283075"/>
          <p14:tracePt t="7451" x="7842250" y="4283075"/>
          <p14:tracePt t="7459" x="7832725" y="4265613"/>
          <p14:tracePt t="7462" x="7816850" y="4249738"/>
          <p14:tracePt t="7468" x="7791450" y="4240213"/>
          <p14:tracePt t="7472" x="7791450" y="4232275"/>
          <p14:tracePt t="7478" x="7773988" y="4232275"/>
          <p14:tracePt t="7481" x="7748588" y="4214813"/>
          <p14:tracePt t="7485" x="7723188" y="4189413"/>
          <p14:tracePt t="7494" x="7705725" y="4181475"/>
          <p14:tracePt t="7501" x="7680325" y="4171950"/>
          <p14:tracePt t="7514" x="7662863" y="4171950"/>
          <p14:tracePt t="7522" x="7646988" y="4164013"/>
          <p14:tracePt t="7528" x="7637463" y="4156075"/>
          <p14:tracePt t="7533" x="7621588" y="4146550"/>
          <p14:tracePt t="7543" x="7612063" y="4138613"/>
          <p14:tracePt t="7549" x="7604125" y="4138613"/>
          <p14:tracePt t="7562" x="7596188" y="4130675"/>
          <p14:tracePt t="7565" x="7586663" y="4121150"/>
          <p14:tracePt t="7579" x="7586663" y="4113213"/>
          <p14:tracePt t="7581" x="7578725" y="4105275"/>
          <p14:tracePt t="7585" x="7570788" y="4105275"/>
          <p14:tracePt t="7592" x="7561263" y="4095750"/>
          <p14:tracePt t="7598" x="7553325" y="4087813"/>
          <p14:tracePt t="7601" x="7545388" y="4079875"/>
          <p14:tracePt t="7612" x="7527925" y="4079875"/>
          <p14:tracePt t="7615" x="7518400" y="4070350"/>
          <p14:tracePt t="7618" x="7518400" y="4062413"/>
          <p14:tracePt t="7622" x="7502525" y="4052888"/>
          <p14:tracePt t="7630" x="7493000" y="4052888"/>
          <p14:tracePt t="7631" x="7477125" y="4037013"/>
          <p14:tracePt t="7633" x="7467600" y="4027488"/>
          <p14:tracePt t="7638" x="7442200" y="4011613"/>
          <p14:tracePt t="7644" x="7434263" y="3994150"/>
          <p14:tracePt t="7647" x="7408863" y="3986213"/>
          <p14:tracePt t="7649" x="7391400" y="3976688"/>
          <p14:tracePt t="7653" x="7366000" y="3951288"/>
          <p14:tracePt t="7659" x="7348538" y="3943350"/>
          <p14:tracePt t="7664" x="7340600" y="3935413"/>
          <p14:tracePt t="7666" x="7323138" y="3917950"/>
          <p14:tracePt t="7668" x="7307263" y="3892550"/>
          <p14:tracePt t="7672" x="7281863" y="3867150"/>
          <p14:tracePt t="7678" x="7264400" y="3849688"/>
          <p14:tracePt t="7681" x="7256463" y="3841750"/>
          <p14:tracePt t="7683" x="7239000" y="3832225"/>
          <p14:tracePt t="7688" x="7221538" y="3824288"/>
          <p14:tracePt t="7695" x="7188200" y="3806825"/>
          <p14:tracePt t="7698" x="7145338" y="3781425"/>
          <p14:tracePt t="7699" x="7112000" y="3748088"/>
          <p14:tracePt t="7703" x="7059613" y="3722688"/>
          <p14:tracePt t="7711" x="7008813" y="3679825"/>
          <p14:tracePt t="7714" x="6958013" y="3654425"/>
          <p14:tracePt t="7716" x="6915150" y="3619500"/>
          <p14:tracePt t="7719" x="6848475" y="3603625"/>
          <p14:tracePt t="7730" x="6737350" y="3552825"/>
          <p14:tracePt t="7731" x="6678613" y="3527425"/>
          <p14:tracePt t="7735" x="6618288" y="3509963"/>
          <p14:tracePt t="7744" x="6499225" y="3467100"/>
          <p14:tracePt t="7748" x="6423025" y="3459163"/>
          <p14:tracePt t="7751" x="6364288" y="3441700"/>
          <p14:tracePt t="7759" x="6303963" y="3424238"/>
          <p14:tracePt t="7761" x="6245225" y="3416300"/>
          <p14:tracePt t="7764" x="6184900" y="3408363"/>
          <p14:tracePt t="7768" x="6134100" y="3398838"/>
          <p14:tracePt t="7772" x="6075363" y="3390900"/>
          <p14:tracePt t="7781" x="5981700" y="3373438"/>
          <p14:tracePt t="7783" x="5956300" y="3365500"/>
          <p14:tracePt t="7788" x="5905500" y="3355975"/>
          <p14:tracePt t="7794" x="5870575" y="3348038"/>
          <p14:tracePt t="7799" x="5853113" y="3322638"/>
          <p14:tracePt t="7803" x="5827713" y="3305175"/>
          <p14:tracePt t="7813" x="5802313" y="3305175"/>
          <p14:tracePt t="7815" x="5776913" y="3289300"/>
          <p14:tracePt t="7819" x="5761038" y="3279775"/>
          <p14:tracePt t="7828" x="5743575" y="3263900"/>
          <p14:tracePt t="7831" x="5718175" y="3254375"/>
          <p14:tracePt t="7833" x="5649913" y="3211513"/>
          <p14:tracePt t="7838" x="5624513" y="3203575"/>
          <p14:tracePt t="7844" x="5616575" y="3203575"/>
          <p14:tracePt t="7847" x="5599113" y="3195638"/>
          <p14:tracePt t="7850" x="5565775" y="3186113"/>
          <p14:tracePt t="7853" x="5513388" y="3170238"/>
          <p14:tracePt t="7861" x="5480050" y="3152775"/>
          <p14:tracePt t="7864" x="5429250" y="3135313"/>
          <p14:tracePt t="7866" x="5368925" y="3101975"/>
          <p14:tracePt t="7869" x="5310188" y="3059113"/>
          <p14:tracePt t="7880" x="5183188" y="3008313"/>
          <p14:tracePt t="7886" x="5148263" y="3000375"/>
          <p14:tracePt t="7894" x="5080000" y="2982913"/>
          <p14:tracePt t="7898" x="5038725" y="2974975"/>
          <p14:tracePt t="7901" x="4995863" y="2965450"/>
          <p14:tracePt t="7908" x="4970463" y="2949575"/>
          <p14:tracePt t="7912" x="4953000" y="2940050"/>
          <p14:tracePt t="7914" x="4927600" y="2922588"/>
          <p14:tracePt t="7918" x="4902200" y="2897188"/>
          <p14:tracePt t="7922" x="4894263" y="2889250"/>
          <p14:tracePt t="7929" x="4868863" y="2881313"/>
          <p14:tracePt t="7931" x="4843463" y="2863850"/>
          <p14:tracePt t="7933" x="4808538" y="2855913"/>
          <p14:tracePt t="7949" x="4673600" y="2813050"/>
          <p14:tracePt t="7953" x="4646613" y="2805113"/>
          <p14:tracePt t="7962" x="4587875" y="2787650"/>
          <p14:tracePt t="7965" x="4554538" y="2787650"/>
          <p14:tracePt t="7969" x="4545013" y="2770188"/>
          <p14:tracePt t="7978" x="4537075" y="2770188"/>
          <p14:tracePt t="7980" x="4519613" y="2770188"/>
          <p14:tracePt t="7981" x="4511675" y="2770188"/>
          <p14:tracePt t="7992" x="4503738" y="2770188"/>
          <p14:tracePt t="7993" x="4486275" y="2770188"/>
          <p14:tracePt t="8015" x="4468813" y="2770188"/>
          <p14:tracePt t="8019" x="4443413" y="2770188"/>
          <p14:tracePt t="8026" x="4435475" y="2770188"/>
          <p14:tracePt t="8029" x="4410075" y="2770188"/>
          <p14:tracePt t="8031" x="4392613" y="2770188"/>
          <p14:tracePt t="8035" x="4375150" y="2770188"/>
          <p14:tracePt t="8041" x="4349750" y="2752725"/>
          <p14:tracePt t="8044" x="4316413" y="2744788"/>
          <p14:tracePt t="8048" x="4291013" y="2736850"/>
          <p14:tracePt t="8051" x="4265613" y="2727325"/>
          <p14:tracePt t="8062" x="4214813" y="2727325"/>
          <p14:tracePt t="8064" x="4187825" y="2727325"/>
          <p14:tracePt t="8067" x="4179888" y="2727325"/>
          <p14:tracePt t="8072" x="4154488" y="2727325"/>
          <p14:tracePt t="8080" x="4129088" y="2727325"/>
          <p14:tracePt t="8081" x="4103688" y="2727325"/>
          <p14:tracePt t="8083" x="4078288" y="2727325"/>
          <p14:tracePt t="8089" x="4052888" y="2727325"/>
          <p14:tracePt t="8093" x="4035425" y="2727325"/>
          <p14:tracePt t="8097" x="4010025" y="2727325"/>
          <p14:tracePt t="8099" x="3992563" y="2727325"/>
          <p14:tracePt t="8103" x="3976688" y="2727325"/>
          <p14:tracePt t="8111" x="3933825" y="2727325"/>
          <p14:tracePt t="8115" x="3925888" y="2727325"/>
          <p14:tracePt t="8119" x="3900488" y="2727325"/>
          <p14:tracePt t="8129" x="3873500" y="2727325"/>
          <p14:tracePt t="8131" x="3865563" y="2727325"/>
          <p14:tracePt t="8135" x="3857625" y="2736850"/>
          <p14:tracePt t="8142" x="3840163" y="2744788"/>
          <p14:tracePt t="8143" x="3832225" y="2744788"/>
          <p14:tracePt t="8148" x="3822700" y="2752725"/>
          <p14:tracePt t="8151" x="3814763" y="2762250"/>
          <p14:tracePt t="8161" x="3797300" y="2770188"/>
          <p14:tracePt t="8168" x="3781425" y="2770188"/>
          <p14:tracePt t="8172" x="3771900" y="2770188"/>
          <p14:tracePt t="8180" x="3763963" y="2787650"/>
          <p14:tracePt t="8190" x="3746500" y="2795588"/>
          <p14:tracePt t="8196" x="3738563" y="2805113"/>
          <p14:tracePt t="8198" x="3729038" y="2813050"/>
          <p14:tracePt t="8201" x="3721100" y="2813050"/>
          <p14:tracePt t="8210" x="3713163" y="2813050"/>
          <p14:tracePt t="8213" x="3703638" y="2820988"/>
          <p14:tracePt t="8223" x="3687763" y="2820988"/>
          <p14:tracePt t="8230" x="3678238" y="2820988"/>
          <p14:tracePt t="8233" x="3670300" y="2820988"/>
          <p14:tracePt t="8242" x="3652838" y="2820988"/>
          <p14:tracePt t="8249" x="3627438" y="2820988"/>
          <p14:tracePt t="8253" x="3619500" y="2820988"/>
          <p14:tracePt t="8261" x="3594100" y="2820988"/>
          <p14:tracePt t="8266" x="3576638" y="2820988"/>
          <p14:tracePt t="8269" x="3559175" y="2820988"/>
          <p14:tracePt t="8281" x="3551238" y="2820988"/>
          <p14:tracePt t="8285" x="3543300" y="2813050"/>
          <p14:tracePt t="8293" x="3533775" y="2813050"/>
          <p14:tracePt t="8310" x="3517900" y="2805113"/>
          <p14:tracePt t="8333" x="3508375" y="2805113"/>
          <p14:tracePt t="8362" x="3500438" y="2805113"/>
          <p14:tracePt t="8379" x="3492500" y="2805113"/>
          <p14:tracePt t="8480" x="3492500" y="2795588"/>
          <p14:tracePt t="8483" x="3492500" y="2787650"/>
          <p14:tracePt t="8492" x="3492500" y="2778125"/>
          <p14:tracePt t="8509" x="3508375" y="2770188"/>
          <p14:tracePt t="8516" x="3525838" y="2770188"/>
          <p14:tracePt t="8520" x="3533775" y="2770188"/>
          <p14:tracePt t="8526" x="3551238" y="2762250"/>
          <p14:tracePt t="8532" x="3559175" y="2752725"/>
          <p14:tracePt t="8536" x="3568700" y="2752725"/>
          <p14:tracePt t="8542" x="3586163" y="2752725"/>
          <p14:tracePt t="8544" x="3594100" y="2752725"/>
          <p14:tracePt t="8549" x="3619500" y="2752725"/>
          <p14:tracePt t="8554" x="3652838" y="2752725"/>
          <p14:tracePt t="8560" x="3678238" y="2752725"/>
          <p14:tracePt t="8563" x="3695700" y="2752725"/>
          <p14:tracePt t="8566" x="3713163" y="2752725"/>
          <p14:tracePt t="8569" x="3721100" y="2752725"/>
          <p14:tracePt t="8575" x="3738563" y="2752725"/>
          <p14:tracePt t="8579" x="3756025" y="2752725"/>
          <p14:tracePt t="8586" x="3771900" y="2752725"/>
          <p14:tracePt t="8593" x="3781425" y="2752725"/>
          <p14:tracePt t="8598" x="3797300" y="2752725"/>
          <p14:tracePt t="8601" x="3806825" y="2752725"/>
          <p14:tracePt t="8610" x="3822700" y="2778125"/>
          <p14:tracePt t="8613" x="3840163" y="2795588"/>
          <p14:tracePt t="8618" x="3848100" y="2813050"/>
          <p14:tracePt t="8626" x="3865563" y="2838450"/>
          <p14:tracePt t="8630" x="3883025" y="2846388"/>
          <p14:tracePt t="8633" x="3890963" y="2863850"/>
          <p14:tracePt t="8639" x="3900488" y="2871788"/>
          <p14:tracePt t="8643" x="3908425" y="2881313"/>
          <p14:tracePt t="8647" x="3916363" y="2889250"/>
          <p14:tracePt t="8661" x="3941763" y="2914650"/>
          <p14:tracePt t="8718" x="3959225" y="2922588"/>
          <p14:tracePt t="8722" x="3967163" y="2922588"/>
          <p14:tracePt t="8729" x="3967163" y="2914650"/>
          <p14:tracePt t="8732" x="3967163" y="2897188"/>
          <p14:tracePt t="8736" x="3967163" y="2881313"/>
          <p14:tracePt t="8742" x="3967163" y="2863850"/>
          <p14:tracePt t="8744" x="3967163" y="2838450"/>
          <p14:tracePt t="8748" x="3967163" y="2830513"/>
          <p14:tracePt t="8751" x="3967163" y="2805113"/>
          <p14:tracePt t="8760" x="3967163" y="2744788"/>
          <p14:tracePt t="8763" x="3933825" y="2701925"/>
          <p14:tracePt t="8768" x="3925888" y="2676525"/>
          <p14:tracePt t="8774" x="3916363" y="2660650"/>
          <p14:tracePt t="8780" x="3900488" y="2625725"/>
          <p14:tracePt t="8783" x="3883025" y="2600325"/>
          <p14:tracePt t="8789" x="3865563" y="2582863"/>
          <p14:tracePt t="8804" x="3848100" y="2566988"/>
          <p14:tracePt t="8811" x="3822700" y="2541588"/>
          <p14:tracePt t="8814" x="3806825" y="2524125"/>
          <p14:tracePt t="8815" x="3763963" y="2481263"/>
          <p14:tracePt t="8819" x="3738563" y="2463800"/>
          <p14:tracePt t="8827" x="3729038" y="2455863"/>
          <p14:tracePt t="8830" x="3703638" y="2438400"/>
          <p14:tracePt t="8832" x="3652838" y="2413000"/>
          <p14:tracePt t="8836" x="3602038" y="2387600"/>
          <p14:tracePt t="8844" x="3517900" y="2319338"/>
          <p14:tracePt t="8848" x="3482975" y="2278063"/>
          <p14:tracePt t="8851" x="3441700" y="2243138"/>
          <p14:tracePt t="8860" x="3406775" y="2209800"/>
          <p14:tracePt t="8863" x="3381375" y="2192338"/>
          <p14:tracePt t="8864" x="3348038" y="2174875"/>
          <p14:tracePt t="8868" x="3313113" y="2149475"/>
          <p14:tracePt t="8876" x="3262313" y="2108200"/>
          <p14:tracePt t="8880" x="3219450" y="2073275"/>
          <p14:tracePt t="8883" x="3194050" y="2055813"/>
          <p14:tracePt t="8890" x="3194050" y="2047875"/>
          <p14:tracePt t="8908" x="3186113" y="2047875"/>
          <p14:tracePt t="8910" x="3178175" y="2047875"/>
          <p14:tracePt t="8921" x="3168650" y="2047875"/>
          <p14:tracePt t="8928" x="3160713" y="2047875"/>
          <p14:tracePt t="8930" x="3152775" y="2047875"/>
          <p14:tracePt t="8939" x="3135313" y="2047875"/>
          <p14:tracePt t="8943" x="3109913" y="2030413"/>
          <p14:tracePt t="8949" x="3084513" y="2022475"/>
          <p14:tracePt t="8960" x="3067050" y="2022475"/>
          <p14:tracePt t="8963" x="3049588" y="2014538"/>
          <p14:tracePt t="8965" x="3041650" y="2005013"/>
          <p14:tracePt t="8969" x="3024188" y="2005013"/>
          <p14:tracePt t="8976" x="2998788" y="2005013"/>
          <p14:tracePt t="8979" x="2982913" y="2005013"/>
          <p14:tracePt t="8981" x="2955925" y="1997075"/>
          <p14:tracePt t="8985" x="2947988" y="1997075"/>
          <p14:tracePt t="8993" x="2914650" y="1979613"/>
          <p14:tracePt t="8998" x="2905125" y="1979613"/>
          <p14:tracePt t="9011" x="2897188" y="1971675"/>
          <p14:tracePt t="9013" x="2879725" y="1954213"/>
          <p14:tracePt t="9030" x="2854325" y="1928813"/>
          <p14:tracePt t="9040" x="2846388" y="1920875"/>
          <p14:tracePt t="9081" x="2838450" y="1920875"/>
          <p14:tracePt t="9092" x="2828925" y="1920875"/>
          <p14:tracePt t="9096" x="2820988" y="1920875"/>
          <p14:tracePt t="9112" x="2820988" y="1928813"/>
          <p14:tracePt t="9115" x="2811463" y="1938338"/>
          <p14:tracePt t="9129" x="2803525" y="1938338"/>
          <p14:tracePt t="9142" x="2795588" y="1954213"/>
          <p14:tracePt t="9144" x="2795588" y="1979613"/>
          <p14:tracePt t="9148" x="2795588" y="1989138"/>
          <p14:tracePt t="9151" x="2795588" y="2005013"/>
          <p14:tracePt t="9161" x="2795588" y="2039938"/>
          <p14:tracePt t="9163" x="2795588" y="2055813"/>
          <p14:tracePt t="9168" x="2795588" y="2065338"/>
          <p14:tracePt t="9174" x="2795588" y="2082800"/>
          <p14:tracePt t="9176" x="2795588" y="2116138"/>
          <p14:tracePt t="9180" x="2795588" y="2133600"/>
          <p14:tracePt t="9183" x="2795588" y="2159000"/>
          <p14:tracePt t="9189" x="2795588" y="2184400"/>
          <p14:tracePt t="9192" x="2795588" y="2200275"/>
          <p14:tracePt t="9196" x="2795588" y="2217738"/>
          <p14:tracePt t="9199" x="2795588" y="2252663"/>
          <p14:tracePt t="9204" x="2795588" y="2268538"/>
          <p14:tracePt t="9210" x="2795588" y="2286000"/>
          <p14:tracePt t="9212" x="2795588" y="2311400"/>
          <p14:tracePt t="9215" x="2795588" y="2319338"/>
          <p14:tracePt t="9219" x="2795588" y="2344738"/>
          <p14:tracePt t="9224" x="2803525" y="2371725"/>
          <p14:tracePt t="9231" x="2820988" y="2405063"/>
          <p14:tracePt t="9235" x="2828925" y="2413000"/>
          <p14:tracePt t="9243" x="2828925" y="2438400"/>
          <p14:tracePt t="9246" x="2828925" y="2455863"/>
          <p14:tracePt t="9251" x="2838450" y="2481263"/>
          <p14:tracePt t="9260" x="2846388" y="2506663"/>
          <p14:tracePt t="9265" x="2846388" y="2516188"/>
          <p14:tracePt t="9275" x="2846388" y="2532063"/>
          <p14:tracePt t="9279" x="2846388" y="2541588"/>
          <p14:tracePt t="9281" x="2846388" y="2566988"/>
          <p14:tracePt t="9285" x="2846388" y="2582863"/>
          <p14:tracePt t="9293" x="2846388" y="2592388"/>
          <p14:tracePt t="9296" x="2846388" y="2600325"/>
          <p14:tracePt t="9298" x="2846388" y="2608263"/>
          <p14:tracePt t="9310" x="2846388" y="2633663"/>
          <p14:tracePt t="9313" x="2846388" y="2643188"/>
          <p14:tracePt t="9329" x="2846388" y="2651125"/>
          <p14:tracePt t="9333" x="2846388" y="2660650"/>
          <p14:tracePt t="9359" x="2838450" y="2668588"/>
          <p14:tracePt t="9365" x="2838450" y="2676525"/>
          <p14:tracePt t="9374" x="2828925" y="2686050"/>
          <p14:tracePt t="9379" x="2820988" y="2701925"/>
          <p14:tracePt t="9381" x="2820988" y="2719388"/>
          <p14:tracePt t="9385" x="2811463" y="2719388"/>
          <p14:tracePt t="9394" x="2803525" y="2744788"/>
          <p14:tracePt t="9401" x="2803525" y="2762250"/>
          <p14:tracePt t="9410" x="2795588" y="2795588"/>
          <p14:tracePt t="9413" x="2786063" y="2813050"/>
          <p14:tracePt t="9418" x="2770188" y="2830513"/>
          <p14:tracePt t="9426" x="2760663" y="2846388"/>
          <p14:tracePt t="9433" x="2744788" y="2863850"/>
          <p14:tracePt t="9442" x="2735263" y="2881313"/>
          <p14:tracePt t="9444" x="2727325" y="2889250"/>
          <p14:tracePt t="9451" x="2719388" y="2906713"/>
          <p14:tracePt t="9460" x="2709863" y="2922588"/>
          <p14:tracePt t="9462" x="2709863" y="2932113"/>
          <p14:tracePt t="9468" x="2701925" y="2940050"/>
          <p14:tracePt t="9474" x="2693988" y="2957513"/>
          <p14:tracePt t="9478" x="2684463" y="2965450"/>
          <p14:tracePt t="9499" x="2684463" y="2974975"/>
          <p14:tracePt t="9559" x="2684463" y="3000375"/>
          <p14:tracePt t="9588" x="2684463" y="3008313"/>
          <p14:tracePt t="9698" x="2676525" y="3008313"/>
          <p14:tracePt t="9710" x="2668588" y="2982913"/>
          <p14:tracePt t="9718" x="2659063" y="2974975"/>
          <p14:tracePt t="9724" x="2641600" y="2957513"/>
          <p14:tracePt t="9728" x="2641600" y="2949575"/>
          <p14:tracePt t="9729" x="2641600" y="2940050"/>
          <p14:tracePt t="9734" x="2625725" y="2922588"/>
          <p14:tracePt t="9742" x="2590800" y="2855913"/>
          <p14:tracePt t="9746" x="2574925" y="2830513"/>
          <p14:tracePt t="9750" x="2565400" y="2820988"/>
          <p14:tracePt t="9756" x="2557463" y="2805113"/>
          <p14:tracePt t="9763" x="2540000" y="2770188"/>
          <p14:tracePt t="9766" x="2524125" y="2752725"/>
          <p14:tracePt t="9770" x="2506663" y="2719388"/>
          <p14:tracePt t="9777" x="2481263" y="2693988"/>
          <p14:tracePt t="9780" x="2471738" y="2676525"/>
          <p14:tracePt t="9781" x="2471738" y="2668588"/>
          <p14:tracePt t="9786" x="2455863" y="2660650"/>
          <p14:tracePt t="9794" x="2438400" y="2625725"/>
          <p14:tracePt t="9798" x="2430463" y="2617788"/>
          <p14:tracePt t="9799" x="2413000" y="2592388"/>
          <p14:tracePt t="9806" x="2387600" y="2582863"/>
          <p14:tracePt t="9812" x="2379663" y="2566988"/>
          <p14:tracePt t="9816" x="2370138" y="2557463"/>
          <p14:tracePt t="9820" x="2352675" y="2541588"/>
          <p14:tracePt t="9829" x="2352675" y="2524125"/>
          <p14:tracePt t="9836" x="2344738" y="2516188"/>
          <p14:tracePt t="9848" x="2319338" y="2489200"/>
          <p14:tracePt t="9851" x="2319338" y="2481263"/>
          <p14:tracePt t="9860" x="2311400" y="2473325"/>
          <p14:tracePt t="9863" x="2301875" y="2463800"/>
          <p14:tracePt t="9868" x="2293938" y="2455863"/>
          <p14:tracePt t="9877" x="2276475" y="2447925"/>
          <p14:tracePt t="9879" x="2268538" y="2438400"/>
          <p14:tracePt t="9895" x="2268538" y="2430463"/>
          <p14:tracePt t="9904" x="2260600" y="2430463"/>
          <p14:tracePt t="9913" x="2235200" y="2397125"/>
          <p14:tracePt t="9916" x="2225675" y="2397125"/>
          <p14:tracePt t="9920" x="2217738" y="2397125"/>
          <p14:tracePt t="9925" x="2208213" y="2387600"/>
          <p14:tracePt t="9929" x="2200275" y="2379663"/>
          <p14:tracePt t="9931" x="2192338" y="2379663"/>
          <p14:tracePt t="9937" x="2174875" y="2371725"/>
          <p14:tracePt t="9944" x="2166938" y="2371725"/>
          <p14:tracePt t="9951" x="2149475" y="2371725"/>
          <p14:tracePt t="9960" x="2124075" y="2371725"/>
          <p14:tracePt t="9964" x="2098675" y="2371725"/>
          <p14:tracePt t="9968" x="2090738" y="2371725"/>
          <p14:tracePt t="9974" x="2073275" y="2371725"/>
          <p14:tracePt t="9979" x="2047875" y="2371725"/>
          <p14:tracePt t="9981" x="2030413" y="2371725"/>
          <p14:tracePt t="9986" x="2005013" y="2371725"/>
          <p14:tracePt t="9995" x="1987550" y="2371725"/>
          <p14:tracePt t="9998" x="1979613" y="2379663"/>
          <p14:tracePt t="10001" x="1971675" y="2379663"/>
          <p14:tracePt t="10010" x="1954213" y="2397125"/>
          <p14:tracePt t="10013" x="1946275" y="2397125"/>
          <p14:tracePt t="10024" x="1936750" y="2405063"/>
          <p14:tracePt t="10033" x="1928813" y="2422525"/>
          <p14:tracePt t="10042" x="1928813" y="2430463"/>
          <p14:tracePt t="10049" x="1928813" y="2447925"/>
          <p14:tracePt t="10055" x="1928813" y="2463800"/>
          <p14:tracePt t="10059" x="1920875" y="2473325"/>
          <p14:tracePt t="10062" x="1911350" y="2489200"/>
          <p14:tracePt t="10065" x="1903413" y="2506663"/>
          <p14:tracePt t="10070" x="1903413" y="2516188"/>
          <p14:tracePt t="10075" x="1903413" y="2541588"/>
          <p14:tracePt t="10079" x="1893888" y="2566988"/>
          <p14:tracePt t="10081" x="1893888" y="2574925"/>
          <p14:tracePt t="10086" x="1893888" y="2592388"/>
          <p14:tracePt t="10092" x="1893888" y="2625725"/>
          <p14:tracePt t="10096" x="1885950" y="2643188"/>
          <p14:tracePt t="10098" x="1878013" y="2668588"/>
          <p14:tracePt t="10101" x="1878013" y="2686050"/>
          <p14:tracePt t="10111" x="1852613" y="2727325"/>
          <p14:tracePt t="10113" x="1843088" y="2752725"/>
          <p14:tracePt t="10118" x="1843088" y="2778125"/>
          <p14:tracePt t="10124" x="1835150" y="2795588"/>
          <p14:tracePt t="10128" x="1835150" y="2805113"/>
          <p14:tracePt t="10129" x="1827213" y="2820988"/>
          <p14:tracePt t="10133" x="1817688" y="2846388"/>
          <p14:tracePt t="10143" x="1801813" y="2871788"/>
          <p14:tracePt t="10145" x="1792288" y="2889250"/>
          <p14:tracePt t="10149" x="1784350" y="2914650"/>
          <p14:tracePt t="10161" x="1776413" y="2932113"/>
          <p14:tracePt t="10162" x="1776413" y="2965450"/>
          <p14:tracePt t="10163" x="1776413" y="2990850"/>
          <p14:tracePt t="10168" x="1776413" y="3000375"/>
          <p14:tracePt t="10174" x="1776413" y="3016250"/>
          <p14:tracePt t="10178" x="1776413" y="3051175"/>
          <p14:tracePt t="10179" x="1776413" y="3067050"/>
          <p14:tracePt t="10183" x="1776413" y="3084513"/>
          <p14:tracePt t="10192" x="1776413" y="3119438"/>
          <p14:tracePt t="10195" x="1776413" y="3144838"/>
          <p14:tracePt t="10208" x="1776413" y="3152775"/>
          <p14:tracePt t="10210" x="1776413" y="3178175"/>
          <p14:tracePt t="10215" x="1776413" y="3203575"/>
          <p14:tracePt t="10220" x="1776413" y="3221038"/>
          <p14:tracePt t="10225" x="1776413" y="3246438"/>
          <p14:tracePt t="10231" x="1776413" y="3271838"/>
          <p14:tracePt t="10241" x="1776413" y="3305175"/>
          <p14:tracePt t="10244" x="1776413" y="3322638"/>
          <p14:tracePt t="10248" x="1776413" y="3348038"/>
          <p14:tracePt t="10251" x="1776413" y="3355975"/>
          <p14:tracePt t="10260" x="1776413" y="3416300"/>
          <p14:tracePt t="10263" x="1776413" y="3449638"/>
          <p14:tracePt t="10268" x="1776413" y="3467100"/>
          <p14:tracePt t="10276" x="1776413" y="3527425"/>
          <p14:tracePt t="10279" x="1776413" y="3543300"/>
          <p14:tracePt t="10283" x="1776413" y="3578225"/>
          <p14:tracePt t="10291" x="1776413" y="3603625"/>
          <p14:tracePt t="10292" x="1776413" y="3629025"/>
          <p14:tracePt t="10296" x="1776413" y="3654425"/>
          <p14:tracePt t="10299" x="1776413" y="3679825"/>
          <p14:tracePt t="10307" x="1776413" y="3697288"/>
          <p14:tracePt t="10309" x="1776413" y="3705225"/>
          <p14:tracePt t="10312" x="1776413" y="3730625"/>
          <p14:tracePt t="10315" x="1776413" y="3748088"/>
          <p14:tracePt t="10320" x="1776413" y="3763963"/>
          <p14:tracePt t="10325" x="1784350" y="3790950"/>
          <p14:tracePt t="10329" x="1792288" y="3824288"/>
          <p14:tracePt t="10339" x="1792288" y="3841750"/>
          <p14:tracePt t="10344" x="1792288" y="3867150"/>
          <p14:tracePt t="10347" x="1801813" y="3875088"/>
          <p14:tracePt t="10359" x="1801813" y="3900488"/>
          <p14:tracePt t="10362" x="1801813" y="3908425"/>
          <p14:tracePt t="10366" x="1801813" y="3925888"/>
          <p14:tracePt t="10370" x="1801813" y="3935413"/>
          <p14:tracePt t="10375" x="1801813" y="3943350"/>
          <p14:tracePt t="10381" x="1801813" y="3951288"/>
          <p14:tracePt t="10387" x="1801813" y="3960813"/>
          <p14:tracePt t="10392" x="1809750" y="3976688"/>
          <p14:tracePt t="10394" x="1809750" y="3986213"/>
          <p14:tracePt t="10401" x="1809750" y="3994150"/>
          <p14:tracePt t="10408" x="1817688" y="4011613"/>
          <p14:tracePt t="10413" x="1817688" y="4019550"/>
          <p14:tracePt t="10418" x="1817688" y="4044950"/>
          <p14:tracePt t="10424" x="1817688" y="4052888"/>
          <p14:tracePt t="10427" x="1817688" y="4070350"/>
          <p14:tracePt t="10429" x="1817688" y="4095750"/>
          <p14:tracePt t="10433" x="1817688" y="4105275"/>
          <p14:tracePt t="10441" x="1827213" y="4130675"/>
          <p14:tracePt t="10445" x="1835150" y="4146550"/>
          <p14:tracePt t="10449" x="1835150" y="4156075"/>
          <p14:tracePt t="10458" x="1843088" y="4171950"/>
          <p14:tracePt t="10461" x="1852613" y="4189413"/>
          <p14:tracePt t="10465" x="1860550" y="4206875"/>
          <p14:tracePt t="10471" x="1868488" y="4232275"/>
          <p14:tracePt t="10475" x="1878013" y="4240213"/>
          <p14:tracePt t="10481" x="1885950" y="4257675"/>
          <p14:tracePt t="10488" x="1903413" y="4275138"/>
          <p14:tracePt t="10498" x="1911350" y="4291013"/>
          <p14:tracePt t="10501" x="1920875" y="4300538"/>
          <p14:tracePt t="10512" x="1928813" y="4333875"/>
          <p14:tracePt t="10521" x="1946275" y="4359275"/>
          <p14:tracePt t="10524" x="1962150" y="4368800"/>
          <p14:tracePt t="10531" x="1979613" y="4394200"/>
          <p14:tracePt t="10538" x="1997075" y="4410075"/>
          <p14:tracePt t="10542" x="2005013" y="4427538"/>
          <p14:tracePt t="10552" x="2022475" y="4435475"/>
          <p14:tracePt t="10561" x="2047875" y="4452938"/>
          <p14:tracePt t="10568" x="2055813" y="4470400"/>
          <p14:tracePt t="10574" x="2073275" y="4478338"/>
          <p14:tracePt t="10578" x="2090738" y="4478338"/>
          <p14:tracePt t="10579" x="2098675" y="4486275"/>
          <p14:tracePt t="10583" x="2116138" y="4495800"/>
          <p14:tracePt t="10592" x="2132013" y="4503738"/>
          <p14:tracePt t="10595" x="2149475" y="4513263"/>
          <p14:tracePt t="10599" x="2166938" y="4521200"/>
          <p14:tracePt t="10610" x="2182813" y="4529138"/>
          <p14:tracePt t="10611" x="2217738" y="4546600"/>
          <p14:tracePt t="10615" x="2243138" y="4546600"/>
          <p14:tracePt t="10621" x="2268538" y="4564063"/>
          <p14:tracePt t="10626" x="2286000" y="4572000"/>
          <p14:tracePt t="10629" x="2293938" y="4572000"/>
          <p14:tracePt t="10631" x="2319338" y="4572000"/>
          <p14:tracePt t="10642" x="2344738" y="4572000"/>
          <p14:tracePt t="10644" x="2362200" y="4579938"/>
          <p14:tracePt t="10648" x="2379663" y="4589463"/>
          <p14:tracePt t="10651" x="2395538" y="4597400"/>
          <p14:tracePt t="10660" x="2420938" y="4605338"/>
          <p14:tracePt t="10662" x="2430463" y="4614863"/>
          <p14:tracePt t="10663" x="2455863" y="4614863"/>
          <p14:tracePt t="10668" x="2471738" y="4630738"/>
          <p14:tracePt t="10674" x="2481263" y="4640263"/>
          <p14:tracePt t="10677" x="2497138" y="4648200"/>
          <p14:tracePt t="10679" x="2514600" y="4657725"/>
          <p14:tracePt t="10718" x="2532063" y="4665663"/>
          <p14:tracePt t="10729" x="2549525" y="4673600"/>
          <p14:tracePt t="10733" x="2574925" y="4691063"/>
          <p14:tracePt t="10742" x="2590800" y="4708525"/>
          <p14:tracePt t="10746" x="2608263" y="4716463"/>
          <p14:tracePt t="10749" x="2633663" y="4733925"/>
          <p14:tracePt t="10759" x="2659063" y="4741863"/>
          <p14:tracePt t="10761" x="2676525" y="4749800"/>
          <p14:tracePt t="10765" x="2684463" y="4759325"/>
          <p14:tracePt t="10771" x="2701925" y="4767263"/>
          <p14:tracePt t="10776" x="2719388" y="4784725"/>
          <p14:tracePt t="10779" x="2719388" y="4792663"/>
          <p14:tracePt t="10781" x="2735263" y="4792663"/>
          <p14:tracePt t="10788" x="2752725" y="4802188"/>
          <p14:tracePt t="10794" x="2760663" y="4810125"/>
          <p14:tracePt t="10796" x="2770188" y="4818063"/>
          <p14:tracePt t="10798" x="2778125" y="4818063"/>
          <p14:tracePt t="10809" x="2786063" y="4827588"/>
          <p14:tracePt t="10811" x="2803525" y="4835525"/>
          <p14:tracePt t="10813" x="2811463" y="4835525"/>
          <p14:tracePt t="10818" x="2820988" y="4843463"/>
          <p14:tracePt t="10824" x="2838450" y="4843463"/>
          <p14:tracePt t="10827" x="2846388" y="4843463"/>
          <p14:tracePt t="10833" x="2863850" y="4843463"/>
          <p14:tracePt t="10842" x="2879725" y="4843463"/>
          <p14:tracePt t="10849" x="2897188" y="4843463"/>
          <p14:tracePt t="10859" x="2914650" y="4843463"/>
          <p14:tracePt t="10861" x="2930525" y="4843463"/>
          <p14:tracePt t="10868" x="2947988" y="4843463"/>
          <p14:tracePt t="10883" x="2955925" y="4843463"/>
          <p14:tracePt t="10893" x="2973388" y="4843463"/>
          <p14:tracePt t="10908" x="2982913" y="4843463"/>
          <p14:tracePt t="10922" x="2990850" y="4843463"/>
          <p14:tracePt t="10952" x="2998788" y="4835525"/>
          <p14:tracePt t="10963" x="3008313" y="4835525"/>
          <p14:tracePt t="10968" x="3016250" y="4827588"/>
          <p14:tracePt t="10978" x="3024188" y="4818063"/>
          <p14:tracePt t="10996" x="3033713" y="4810125"/>
          <p14:tracePt t="11008" x="3041650" y="4802188"/>
          <p14:tracePt t="11024" x="3049588" y="4784725"/>
          <p14:tracePt t="11028" x="3059113" y="4775200"/>
          <p14:tracePt t="11031" x="3067050" y="4775200"/>
          <p14:tracePt t="11038" x="3067050" y="4767263"/>
          <p14:tracePt t="11043" x="3074988" y="4749800"/>
          <p14:tracePt t="11046" x="3084513" y="4749800"/>
          <p14:tracePt t="11049" x="3092450" y="4733925"/>
          <p14:tracePt t="11058" x="3092450" y="4724400"/>
          <p14:tracePt t="11059" x="3100388" y="4724400"/>
          <p14:tracePt t="11062" x="3109913" y="4708525"/>
          <p14:tracePt t="11065" x="3117850" y="4691063"/>
          <p14:tracePt t="11074" x="3127375" y="4673600"/>
          <p14:tracePt t="11079" x="3135313" y="4665663"/>
          <p14:tracePt t="11081" x="3143250" y="4657725"/>
          <p14:tracePt t="11088" x="3152775" y="4648200"/>
          <p14:tracePt t="11091" x="3160713" y="4630738"/>
          <p14:tracePt t="11095" x="3168650" y="4605338"/>
          <p14:tracePt t="11101" x="3178175" y="4589463"/>
          <p14:tracePt t="11108" x="3194050" y="4564063"/>
          <p14:tracePt t="11113" x="3203575" y="4554538"/>
          <p14:tracePt t="11118" x="3211513" y="4538663"/>
          <p14:tracePt t="11124" x="3219450" y="4521200"/>
          <p14:tracePt t="11128" x="3228975" y="4503738"/>
          <p14:tracePt t="11129" x="3236913" y="4486275"/>
          <p14:tracePt t="11133" x="3236913" y="4470400"/>
          <p14:tracePt t="11141" x="3244850" y="4452938"/>
          <p14:tracePt t="11144" x="3254375" y="4445000"/>
          <p14:tracePt t="11146" x="3254375" y="4427538"/>
          <p14:tracePt t="11149" x="3262313" y="4410075"/>
          <p14:tracePt t="11159" x="3270250" y="4402138"/>
          <p14:tracePt t="11161" x="3270250" y="4384675"/>
          <p14:tracePt t="11162" x="3279775" y="4368800"/>
          <p14:tracePt t="11165" x="3279775" y="4359275"/>
          <p14:tracePt t="11173" x="3287713" y="4325938"/>
          <p14:tracePt t="11188" x="3297238" y="4308475"/>
          <p14:tracePt t="11191" x="3305175" y="4291013"/>
          <p14:tracePt t="11202" x="3305175" y="4283075"/>
          <p14:tracePt t="11211" x="3322638" y="4265613"/>
          <p14:tracePt t="11218" x="3322638" y="4249738"/>
          <p14:tracePt t="11224" x="3322638" y="4214813"/>
          <p14:tracePt t="11228" x="3330575" y="4197350"/>
          <p14:tracePt t="11231" x="3338513" y="4171950"/>
          <p14:tracePt t="11238" x="3338513" y="4156075"/>
          <p14:tracePt t="11242" x="3348038" y="4138613"/>
          <p14:tracePt t="11244" x="3355975" y="4113213"/>
          <p14:tracePt t="11248" x="3363913" y="4095750"/>
          <p14:tracePt t="11252" x="3373438" y="4070350"/>
          <p14:tracePt t="11261" x="3381375" y="4027488"/>
          <p14:tracePt t="11263" x="3381375" y="4011613"/>
          <p14:tracePt t="11268" x="3389313" y="3986213"/>
          <p14:tracePt t="11274" x="3398838" y="3960813"/>
          <p14:tracePt t="11277" x="3398838" y="3951288"/>
          <p14:tracePt t="11279" x="3414713" y="3935413"/>
          <p14:tracePt t="11283" x="3432175" y="3925888"/>
          <p14:tracePt t="11292" x="3449638" y="3900488"/>
          <p14:tracePt t="11295" x="3457575" y="3875088"/>
          <p14:tracePt t="11299" x="3467100" y="3857625"/>
          <p14:tracePt t="11309" x="3467100" y="3832225"/>
          <p14:tracePt t="11311" x="3475038" y="3798888"/>
          <p14:tracePt t="11317" x="3475038" y="3781425"/>
          <p14:tracePt t="11322" x="3482975" y="3763963"/>
          <p14:tracePt t="11324" x="3482975" y="3738563"/>
          <p14:tracePt t="11328" x="3492500" y="3705225"/>
          <p14:tracePt t="11331" x="3492500" y="3697288"/>
          <p14:tracePt t="11339" x="3500438" y="3671888"/>
          <p14:tracePt t="11341" x="3508375" y="3646488"/>
          <p14:tracePt t="11348" x="3517900" y="3619500"/>
          <p14:tracePt t="11352" x="3533775" y="3603625"/>
          <p14:tracePt t="11359" x="3533775" y="3578225"/>
          <p14:tracePt t="11361" x="3533775" y="3552825"/>
          <p14:tracePt t="11363" x="3543300" y="3527425"/>
          <p14:tracePt t="11373" x="3551238" y="3502025"/>
          <p14:tracePt t="11377" x="3559175" y="3475038"/>
          <p14:tracePt t="11379" x="3568700" y="3459163"/>
          <p14:tracePt t="11383" x="3568700" y="3424238"/>
          <p14:tracePt t="11391" x="3576638" y="3416300"/>
          <p14:tracePt t="11394" x="3586163" y="3398838"/>
          <p14:tracePt t="11396" x="3594100" y="3382963"/>
          <p14:tracePt t="11398" x="3602038" y="3355975"/>
          <p14:tracePt t="11402" x="3602038" y="3340100"/>
          <p14:tracePt t="11410" x="3611563" y="3289300"/>
          <p14:tracePt t="11413" x="3619500" y="3254375"/>
          <p14:tracePt t="11419" x="3627438" y="3246438"/>
          <p14:tracePt t="11425" x="3636963" y="3221038"/>
          <p14:tracePt t="11428" x="3644900" y="3195638"/>
          <p14:tracePt t="11429" x="3652838" y="3186113"/>
          <p14:tracePt t="11433" x="3662363" y="3152775"/>
          <p14:tracePt t="11444" x="3678238" y="3109913"/>
          <p14:tracePt t="11445" x="3687763" y="3094038"/>
          <p14:tracePt t="11449" x="3687763" y="3067050"/>
          <p14:tracePt t="11459" x="3687763" y="3041650"/>
          <p14:tracePt t="11461" x="3695700" y="3008313"/>
          <p14:tracePt t="11472" x="3703638" y="2974975"/>
          <p14:tracePt t="11474" x="3713163" y="2965450"/>
          <p14:tracePt t="11478" x="3721100" y="2949575"/>
          <p14:tracePt t="11481" x="3729038" y="2914650"/>
          <p14:tracePt t="11492" x="3738563" y="2871788"/>
          <p14:tracePt t="11494" x="3746500" y="2855913"/>
          <p14:tracePt t="11498" x="3756025" y="2838450"/>
          <p14:tracePt t="11502" x="3763963" y="2830513"/>
          <p14:tracePt t="11509" x="3763963" y="2805113"/>
          <p14:tracePt t="11511" x="3763963" y="2787650"/>
          <p14:tracePt t="11513" x="3763963" y="2778125"/>
          <p14:tracePt t="11519" x="3771900" y="2770188"/>
          <p14:tracePt t="11523" x="3781425" y="2762250"/>
          <p14:tracePt t="11529" x="3789363" y="2762250"/>
          <p14:tracePt t="11533" x="3789363" y="2744788"/>
          <p14:tracePt t="11541" x="3789363" y="2727325"/>
          <p14:tracePt t="11545" x="3789363" y="2719388"/>
          <p14:tracePt t="11549" x="3789363" y="2711450"/>
          <p14:tracePt t="11579" x="3789363" y="2701925"/>
          <p14:tracePt t="11579" x="3789363" y="2693988"/>
          <p14:tracePt t="11589" x="3789363" y="2676525"/>
          <p14:tracePt t="11611" x="3789363" y="2668588"/>
          <p14:tracePt t="11615" x="3789363" y="2660650"/>
          <p14:tracePt t="11621" x="3781425" y="2660650"/>
          <p14:tracePt t="11624" x="3771900" y="2651125"/>
          <p14:tracePt t="11628" x="3763963" y="2625725"/>
          <p14:tracePt t="11631" x="3756025" y="2625725"/>
          <p14:tracePt t="11640" x="3738563" y="2625725"/>
          <p14:tracePt t="11652" x="3721100" y="2617788"/>
          <p14:tracePt t="11660" x="3713163" y="2617788"/>
          <p14:tracePt t="11663" x="3695700" y="2608263"/>
          <p14:tracePt t="11668" x="3687763" y="2608263"/>
          <p14:tracePt t="11673" x="3678238" y="2608263"/>
          <p14:tracePt t="11677" x="3662363" y="2608263"/>
          <p14:tracePt t="11679" x="3636963" y="2582863"/>
          <p14:tracePt t="11692" x="3627438" y="2582863"/>
          <p14:tracePt t="11695" x="3619500" y="2582863"/>
          <p14:tracePt t="11699" x="3611563" y="2582863"/>
          <p14:tracePt t="11709" x="3602038" y="2582863"/>
          <p14:tracePt t="11715" x="3594100" y="2582863"/>
          <p14:tracePt t="11781" x="3576638" y="2582863"/>
          <p14:tracePt t="11790" x="3568700" y="2582863"/>
          <p14:tracePt t="11806" x="3568700" y="2592388"/>
          <p14:tracePt t="11812" x="3559175" y="2592388"/>
          <p14:tracePt t="11819" x="3551238" y="2600325"/>
          <p14:tracePt t="11823" x="3551238" y="2608263"/>
          <p14:tracePt t="11829" x="3551238" y="2617788"/>
          <p14:tracePt t="11841" x="3543300" y="2625725"/>
          <p14:tracePt t="11846" x="3543300" y="2633663"/>
          <p14:tracePt t="11849" x="3533775" y="2643188"/>
          <p14:tracePt t="11861" x="3525838" y="2660650"/>
          <p14:tracePt t="11863" x="3525838" y="2668588"/>
          <p14:tracePt t="11865" x="3517900" y="2676525"/>
          <p14:tracePt t="11872" x="3517900" y="2686050"/>
          <p14:tracePt t="11878" x="3517900" y="2693988"/>
          <p14:tracePt t="11881" x="3508375" y="2711450"/>
          <p14:tracePt t="11892" x="3500438" y="2719388"/>
          <p14:tracePt t="11898" x="3492500" y="2736850"/>
          <p14:tracePt t="11903" x="3492500" y="2744788"/>
          <p14:tracePt t="11909" x="3492500" y="2752725"/>
          <p14:tracePt t="11911" x="3492500" y="2762250"/>
          <p14:tracePt t="11913" x="3492500" y="2770188"/>
          <p14:tracePt t="11923" x="3492500" y="2795588"/>
          <p14:tracePt t="11927" x="3492500" y="2813050"/>
          <p14:tracePt t="11929" x="3492500" y="2820988"/>
          <p14:tracePt t="11933" x="3492500" y="2830513"/>
          <p14:tracePt t="11942" x="3492500" y="2855913"/>
          <p14:tracePt t="11944" x="3492500" y="2863850"/>
          <p14:tracePt t="11953" x="3492500" y="2871788"/>
          <p14:tracePt t="11957" x="3482975" y="2881313"/>
          <p14:tracePt t="11959" x="3482975" y="2897188"/>
          <p14:tracePt t="11963" x="3482975" y="2906713"/>
          <p14:tracePt t="11983" x="3482975" y="2922588"/>
          <p14:tracePt t="11991" x="3482975" y="2949575"/>
          <p14:tracePt t="11999" x="3482975" y="2974975"/>
          <p14:tracePt t="12005" x="3482975" y="2982913"/>
          <p14:tracePt t="12009" x="3482975" y="3000375"/>
          <p14:tracePt t="12015" x="3482975" y="3016250"/>
          <p14:tracePt t="12021" x="3482975" y="3025775"/>
          <p14:tracePt t="12023" x="3475038" y="3041650"/>
          <p14:tracePt t="12028" x="3475038" y="3051175"/>
          <p14:tracePt t="12031" x="3475038" y="3067050"/>
          <p14:tracePt t="12040" x="3475038" y="3101975"/>
          <p14:tracePt t="12044" x="3475038" y="3119438"/>
          <p14:tracePt t="12048" x="3475038" y="3135313"/>
          <p14:tracePt t="12053" x="3475038" y="3144838"/>
          <p14:tracePt t="12056" x="3475038" y="3170238"/>
          <p14:tracePt t="12060" x="3475038" y="3203575"/>
          <p14:tracePt t="12069" x="3475038" y="3228975"/>
          <p14:tracePt t="12073" x="3475038" y="3254375"/>
          <p14:tracePt t="12077" x="3475038" y="3279775"/>
          <p14:tracePt t="12079" x="3475038" y="3297238"/>
          <p14:tracePt t="12083" x="3475038" y="3322638"/>
          <p14:tracePt t="12091" x="3475038" y="3348038"/>
          <p14:tracePt t="12093" x="3475038" y="3365500"/>
          <p14:tracePt t="12095" x="3475038" y="3382963"/>
          <p14:tracePt t="12099" x="3475038" y="3398838"/>
          <p14:tracePt t="12105" x="3475038" y="3408363"/>
          <p14:tracePt t="12109" x="3475038" y="3424238"/>
          <p14:tracePt t="12111" x="3475038" y="3433763"/>
          <p14:tracePt t="12113" x="3475038" y="3449638"/>
          <p14:tracePt t="12119" x="3475038" y="3467100"/>
          <p14:tracePt t="12123" x="3475038" y="3475038"/>
          <p14:tracePt t="12126" x="3475038" y="3484563"/>
          <p14:tracePt t="12129" x="3475038" y="3492500"/>
          <p14:tracePt t="12133" x="3475038" y="3509963"/>
          <p14:tracePt t="12142" x="3475038" y="3527425"/>
          <p14:tracePt t="12145" x="3475038" y="3535363"/>
          <p14:tracePt t="12149" x="3475038" y="3560763"/>
          <p14:tracePt t="12155" x="3475038" y="3568700"/>
          <p14:tracePt t="12159" x="3475038" y="3586163"/>
          <p14:tracePt t="12161" x="3475038" y="3594100"/>
          <p14:tracePt t="12165" x="3475038" y="3611563"/>
          <p14:tracePt t="12171" x="3475038" y="3629025"/>
          <p14:tracePt t="12173" x="3475038" y="3636963"/>
          <p14:tracePt t="12178" x="3475038" y="3654425"/>
          <p14:tracePt t="12181" x="3475038" y="3679825"/>
          <p14:tracePt t="12190" x="3475038" y="3705225"/>
          <p14:tracePt t="12193" x="3475038" y="3713163"/>
          <p14:tracePt t="12198" x="3475038" y="3730625"/>
          <p14:tracePt t="12203" x="3475038" y="3748088"/>
          <p14:tracePt t="12206" x="3475038" y="3756025"/>
          <p14:tracePt t="12210" x="3475038" y="3763963"/>
          <p14:tracePt t="12222" x="3475038" y="3773488"/>
          <p14:tracePt t="12227" x="3475038" y="3781425"/>
          <p14:tracePt t="12240" x="3475038" y="3790950"/>
          <p14:tracePt t="12245" x="3475038" y="3798888"/>
          <p14:tracePt t="12249" x="3475038" y="3806825"/>
          <p14:tracePt t="12259" x="3475038" y="3816350"/>
          <p14:tracePt t="12265" x="3475038" y="3824288"/>
          <p14:tracePt t="12287" x="3475038" y="3841750"/>
          <p14:tracePt t="12294" x="3475038" y="3857625"/>
          <p14:tracePt t="12296" x="3475038" y="3867150"/>
          <p14:tracePt t="12309" x="3475038" y="3883025"/>
          <p14:tracePt t="12311" x="3475038" y="3900488"/>
          <p14:tracePt t="12324" x="3475038" y="3925888"/>
          <p14:tracePt t="12328" x="3475038" y="3935413"/>
          <p14:tracePt t="12340" x="3475038" y="3960813"/>
          <p14:tracePt t="12348" x="3475038" y="3976688"/>
          <p14:tracePt t="12359" x="3467100" y="3994150"/>
          <p14:tracePt t="12363" x="3457575" y="4011613"/>
          <p14:tracePt t="12377" x="3457575" y="4019550"/>
          <p14:tracePt t="12379" x="3457575" y="4037013"/>
          <p14:tracePt t="12390" x="3449638" y="4052888"/>
          <p14:tracePt t="12396" x="3441700" y="4062413"/>
          <p14:tracePt t="12406" x="3441700" y="4070350"/>
          <p14:tracePt t="12409" x="3432175" y="4087813"/>
          <p14:tracePt t="12423" x="3432175" y="4113213"/>
          <p14:tracePt t="12431" x="3424238" y="4121150"/>
          <p14:tracePt t="12440" x="3414713" y="4121150"/>
          <p14:tracePt t="12454" x="3414713" y="4130675"/>
          <p14:tracePt t="12456" x="3414713" y="4138613"/>
          <p14:tracePt t="12469" x="3414713" y="4156075"/>
          <p14:tracePt t="12474" x="3406775" y="4164013"/>
          <p14:tracePt t="12490" x="3406775" y="4189413"/>
          <p14:tracePt t="12504" x="3406775" y="4197350"/>
          <p14:tracePt t="12506" x="3406775" y="4214813"/>
          <p14:tracePt t="12513" x="3398838" y="4224338"/>
          <p14:tracePt t="12522" x="3389313" y="4232275"/>
          <p14:tracePt t="12526" x="3381375" y="4240213"/>
          <p14:tracePt t="12529" x="3381375" y="4249738"/>
          <p14:tracePt t="12541" x="3373438" y="4249738"/>
          <p14:tracePt t="12543" x="3373438" y="4257675"/>
          <p14:tracePt t="12545" x="3363913" y="4275138"/>
          <p14:tracePt t="12556" x="3355975" y="4275138"/>
          <p14:tracePt t="12561" x="3355975" y="4283075"/>
          <p14:tracePt t="12565" x="3348038" y="4291013"/>
          <p14:tracePt t="12572" x="3338513" y="4291013"/>
          <p14:tracePt t="12578" x="3338513" y="4308475"/>
          <p14:tracePt t="12590" x="3330575" y="4316413"/>
          <p14:tracePt t="12593" x="3322638" y="4325938"/>
          <p14:tracePt t="12604" x="3313113" y="4333875"/>
          <p14:tracePt t="12613" x="3313113" y="4351338"/>
          <p14:tracePt t="12619" x="3305175" y="4351338"/>
          <p14:tracePt t="12624" x="3297238" y="4359275"/>
          <p14:tracePt t="12629" x="3287713" y="4376738"/>
          <p14:tracePt t="12634" x="3279775" y="4394200"/>
          <p14:tracePt t="12642" x="3279775" y="4410075"/>
          <p14:tracePt t="12648" x="3270250" y="4427538"/>
          <p14:tracePt t="12654" x="3262313" y="4445000"/>
          <p14:tracePt t="12657" x="3254375" y="4460875"/>
          <p14:tracePt t="12660" x="3244850" y="4470400"/>
          <p14:tracePt t="12670" x="3236913" y="4478338"/>
          <p14:tracePt t="12673" x="3228975" y="4486275"/>
          <p14:tracePt t="12676" x="3219450" y="4495800"/>
          <p14:tracePt t="12684" x="3219450" y="4503738"/>
          <p14:tracePt t="12693" x="3211513" y="4521200"/>
          <p14:tracePt t="12695" x="3203575" y="4538663"/>
          <p14:tracePt t="12699" x="3194050" y="4538663"/>
          <p14:tracePt t="12706" x="3186113" y="4546600"/>
          <p14:tracePt t="12709" x="3186113" y="4564063"/>
          <p14:tracePt t="12715" x="3178175" y="4572000"/>
          <p14:tracePt t="12724" x="3168650" y="4589463"/>
          <p14:tracePt t="12728" x="3160713" y="4597400"/>
          <p14:tracePt t="12743" x="3152775" y="4614863"/>
          <p14:tracePt t="12748" x="3135313" y="4630738"/>
          <p14:tracePt t="12754" x="3117850" y="4630738"/>
          <p14:tracePt t="12759" x="3117850" y="4640263"/>
          <p14:tracePt t="12763" x="3109913" y="4648200"/>
          <p14:tracePt t="12770" x="3092450" y="4657725"/>
          <p14:tracePt t="12779" x="3084513" y="4665663"/>
          <p14:tracePt t="12791" x="3074988" y="4673600"/>
          <p14:tracePt t="12809" x="3067050" y="4683125"/>
          <p14:tracePt t="12816" x="3059113" y="4691063"/>
          <p14:tracePt t="12822" x="3059113" y="4699000"/>
          <p14:tracePt t="12826" x="3059113" y="4708525"/>
          <p14:tracePt t="12829" x="3049588" y="4724400"/>
          <p14:tracePt t="12843" x="3041650" y="4733925"/>
          <p14:tracePt t="12850" x="3033713" y="4749800"/>
          <p14:tracePt t="12855" x="3024188" y="4759325"/>
          <p14:tracePt t="12861" x="3024188" y="4767263"/>
          <p14:tracePt t="12865" x="3008313" y="4775200"/>
          <p14:tracePt t="12878" x="2998788" y="4775200"/>
          <p14:tracePt t="12890" x="2998788" y="4792663"/>
          <p14:tracePt t="12893" x="2990850" y="4810125"/>
          <p14:tracePt t="12904" x="2982913" y="4818063"/>
          <p14:tracePt t="12922" x="2973388" y="4827588"/>
          <p14:tracePt t="12950" x="2965450" y="4835525"/>
          <p14:tracePt t="12961" x="2965450" y="4843463"/>
          <p14:tracePt t="12978" x="2965450" y="4852988"/>
          <p14:tracePt t="13031" x="2955925" y="4868863"/>
          <p14:tracePt t="13052" x="2955925" y="4878388"/>
          <p14:tracePt t="13088" x="2955925" y="4886325"/>
          <p14:tracePt t="13100" x="2955925" y="4894263"/>
          <p14:tracePt t="13109" x="2965450" y="4903788"/>
          <p14:tracePt t="13143" x="2973388" y="4911725"/>
          <p14:tracePt t="13190" x="2982913" y="4919663"/>
          <p14:tracePt t="13270" x="2990850" y="4929188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13904D5-BC8F-4F20-8131-52837FBED9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8255" y="406400"/>
            <a:ext cx="7645606" cy="54295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4E5551A-FFAB-43A6-A0B6-E2AFDCEC0A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7485" y="0"/>
            <a:ext cx="9657030" cy="685800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8061B42-8EC0-479B-9830-F52362CD92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826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164">
        <p:blinds dir="vert"/>
      </p:transition>
    </mc:Choice>
    <mc:Fallback xmlns="">
      <p:transition spd="slow" advClick="0" advTm="5164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813B64-48C9-424E-8F23-8B72B31DBC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6654" y="480291"/>
            <a:ext cx="7763686" cy="53617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BFA8A4A-C686-4117-A81E-56260CD765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287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2200">
        <p:blinds dir="vert"/>
      </p:transition>
    </mc:Choice>
    <mc:Fallback xmlns="">
      <p:transition spd="slow" advClick="0" advTm="122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195" x="4460875" y="6832600"/>
          <p14:tracePt t="2199" x="4476750" y="6799263"/>
          <p14:tracePt t="2201" x="4486275" y="6764338"/>
          <p14:tracePt t="2205" x="4503738" y="6731000"/>
          <p14:tracePt t="2209" x="4519613" y="6705600"/>
          <p14:tracePt t="2217" x="4529138" y="6662738"/>
          <p14:tracePt t="2221" x="4537075" y="6627813"/>
          <p14:tracePt t="2225" x="4545013" y="6577013"/>
          <p14:tracePt t="2235" x="4554538" y="6551613"/>
          <p14:tracePt t="2237" x="4570413" y="6510338"/>
          <p14:tracePt t="2241" x="4587875" y="6492875"/>
          <p14:tracePt t="2244" x="4595813" y="6467475"/>
          <p14:tracePt t="2250" x="4613275" y="6432550"/>
          <p14:tracePt t="2253" x="4621213" y="6399213"/>
          <p14:tracePt t="2255" x="4630738" y="6373813"/>
          <p14:tracePt t="2259" x="4646613" y="6338888"/>
          <p14:tracePt t="2266" x="4656138" y="6305550"/>
          <p14:tracePt t="2269" x="4664075" y="6297613"/>
          <p14:tracePt t="2271" x="4673600" y="6272213"/>
          <p14:tracePt t="2275" x="4689475" y="6246813"/>
          <p14:tracePt t="2285" x="4699000" y="6203950"/>
          <p14:tracePt t="2287" x="4714875" y="6161088"/>
          <p14:tracePt t="2291" x="4714875" y="6135688"/>
          <p14:tracePt t="2299" x="4749800" y="6076950"/>
          <p14:tracePt t="2303" x="4757738" y="6042025"/>
          <p14:tracePt t="2307" x="4765675" y="6016625"/>
          <p14:tracePt t="2317" x="4783138" y="5973763"/>
          <p14:tracePt t="2321" x="4800600" y="5948363"/>
          <p14:tracePt t="2323" x="4808538" y="5932488"/>
          <p14:tracePt t="2328" x="4826000" y="5897563"/>
          <p14:tracePt t="2335" x="4833938" y="5854700"/>
          <p14:tracePt t="2336" x="4851400" y="5803900"/>
          <p14:tracePt t="2339" x="4868863" y="5770563"/>
          <p14:tracePt t="2344" x="4884738" y="5727700"/>
          <p14:tracePt t="2349" x="4902200" y="5684838"/>
          <p14:tracePt t="2353" x="4919663" y="5651500"/>
          <p14:tracePt t="2355" x="4945063" y="5608638"/>
          <p14:tracePt t="2359" x="4962525" y="5557838"/>
          <p14:tracePt t="2369" x="4987925" y="5472113"/>
          <p14:tracePt t="2371" x="5003800" y="5456238"/>
          <p14:tracePt t="2375" x="5013325" y="5430838"/>
          <p14:tracePt t="2385" x="5038725" y="5370513"/>
          <p14:tracePt t="2387" x="5046663" y="5345113"/>
          <p14:tracePt t="2391" x="5064125" y="5337175"/>
          <p14:tracePt t="2399" x="5072063" y="5286375"/>
          <p14:tracePt t="2403" x="5080000" y="5260975"/>
          <p14:tracePt t="2407" x="5089525" y="5251450"/>
          <p14:tracePt t="2419" x="5106988" y="5208588"/>
          <p14:tracePt t="2421" x="5114925" y="5192713"/>
          <p14:tracePt t="2425" x="5122863" y="5175250"/>
          <p14:tracePt t="2434" x="5140325" y="5149850"/>
          <p14:tracePt t="2436" x="5140325" y="5124450"/>
          <p14:tracePt t="2437" x="5148263" y="5106988"/>
          <p14:tracePt t="2441" x="5157788" y="5073650"/>
          <p14:tracePt t="2449" x="5173663" y="5022850"/>
          <p14:tracePt t="2453" x="5183188" y="4987925"/>
          <p14:tracePt t="2457" x="5191125" y="4972050"/>
          <p14:tracePt t="2467" x="5208588" y="4903788"/>
          <p14:tracePt t="2469" x="5208588" y="4878388"/>
          <p14:tracePt t="2477" x="5216525" y="4860925"/>
          <p14:tracePt t="2485" x="5224463" y="4810125"/>
          <p14:tracePt t="2486" x="5233988" y="4775200"/>
          <p14:tracePt t="2489" x="5241925" y="4759325"/>
          <p14:tracePt t="2502" x="5241925" y="4741863"/>
          <p14:tracePt t="2517" x="5249863" y="4724400"/>
          <p14:tracePt t="2521" x="5249863" y="4708525"/>
          <p14:tracePt t="2531" x="5267325" y="4691063"/>
          <p14:tracePt t="2534" x="5284788" y="4657725"/>
          <p14:tracePt t="2537" x="5292725" y="4630738"/>
          <p14:tracePt t="2541" x="5302250" y="4614863"/>
          <p14:tracePt t="2548" x="5310188" y="4579938"/>
          <p14:tracePt t="2550" x="5318125" y="4564063"/>
          <p14:tracePt t="2554" x="5318125" y="4538663"/>
          <p14:tracePt t="2557" x="5327650" y="4503738"/>
          <p14:tracePt t="2567" x="5335588" y="4460875"/>
          <p14:tracePt t="2570" x="5343525" y="4427538"/>
          <p14:tracePt t="2573" x="5353050" y="4402138"/>
          <p14:tracePt t="2578" x="5360988" y="4376738"/>
          <p14:tracePt t="2585" x="5368925" y="4359275"/>
          <p14:tracePt t="2586" x="5368925" y="4333875"/>
          <p14:tracePt t="2589" x="5378450" y="4300538"/>
          <p14:tracePt t="2595" x="5386388" y="4275138"/>
          <p14:tracePt t="2602" x="5386388" y="4257675"/>
          <p14:tracePt t="2604" x="5394325" y="4214813"/>
          <p14:tracePt t="2607" x="5411788" y="4197350"/>
          <p14:tracePt t="2615" x="5421313" y="4181475"/>
          <p14:tracePt t="2618" x="5421313" y="4146550"/>
          <p14:tracePt t="2619" x="5421313" y="4105275"/>
          <p14:tracePt t="2623" x="5429250" y="4070350"/>
          <p14:tracePt t="2628" x="5437188" y="4037013"/>
          <p14:tracePt t="2634" x="5437188" y="4019550"/>
          <p14:tracePt t="2636" x="5446713" y="3994150"/>
          <p14:tracePt t="2639" x="5454650" y="3960813"/>
          <p14:tracePt t="2644" x="5462588" y="3935413"/>
          <p14:tracePt t="2653" x="5472113" y="3892550"/>
          <p14:tracePt t="2659" x="5480050" y="3857625"/>
          <p14:tracePt t="2666" x="5487988" y="3832225"/>
          <p14:tracePt t="2669" x="5487988" y="3824288"/>
          <p14:tracePt t="2671" x="5497513" y="3798888"/>
          <p14:tracePt t="2675" x="5505450" y="3773488"/>
          <p14:tracePt t="2682" x="5513388" y="3748088"/>
          <p14:tracePt t="2685" x="5522913" y="3730625"/>
          <p14:tracePt t="2687" x="5522913" y="3705225"/>
          <p14:tracePt t="2691" x="5538788" y="3679825"/>
          <p14:tracePt t="2699" x="5565775" y="3629025"/>
          <p14:tracePt t="2703" x="5573713" y="3611563"/>
          <p14:tracePt t="2707" x="5573713" y="3594100"/>
          <p14:tracePt t="2716" x="5591175" y="3552825"/>
          <p14:tracePt t="2719" x="5599113" y="3527425"/>
          <p14:tracePt t="2723" x="5616575" y="3502025"/>
          <p14:tracePt t="2731" x="5624513" y="3484563"/>
          <p14:tracePt t="2734" x="5641975" y="3475038"/>
          <p14:tracePt t="2736" x="5641975" y="3467100"/>
          <p14:tracePt t="2739" x="5649913" y="3449638"/>
          <p14:tracePt t="2744" x="5667375" y="3441700"/>
          <p14:tracePt t="2749" x="5675313" y="3424238"/>
          <p14:tracePt t="2752" x="5683250" y="3408363"/>
          <p14:tracePt t="2755" x="5692775" y="3382963"/>
          <p14:tracePt t="2759" x="5692775" y="3373438"/>
          <p14:tracePt t="2766" x="5692775" y="3355975"/>
          <p14:tracePt t="2769" x="5692775" y="3348038"/>
          <p14:tracePt t="2771" x="5700713" y="3330575"/>
          <p14:tracePt t="2775" x="5708650" y="3314700"/>
          <p14:tracePt t="2781" x="5718175" y="3279775"/>
          <p14:tracePt t="2786" x="5726113" y="3271838"/>
          <p14:tracePt t="2789" x="5726113" y="3254375"/>
          <p14:tracePt t="2794" x="5743575" y="3246438"/>
          <p14:tracePt t="2801" x="5751513" y="3228975"/>
          <p14:tracePt t="2805" x="5761038" y="3211513"/>
          <p14:tracePt t="2815" x="5768975" y="3203575"/>
          <p14:tracePt t="2818" x="5776913" y="3186113"/>
          <p14:tracePt t="2821" x="5786438" y="3170238"/>
          <p14:tracePt t="2825" x="5802313" y="3160713"/>
          <p14:tracePt t="2834" x="5811838" y="3160713"/>
          <p14:tracePt t="2836" x="5819775" y="3152775"/>
          <p14:tracePt t="2837" x="5819775" y="3127375"/>
          <p14:tracePt t="2849" x="5845175" y="3101975"/>
          <p14:tracePt t="2853" x="5862638" y="3084513"/>
          <p14:tracePt t="2857" x="5870575" y="3076575"/>
          <p14:tracePt t="2867" x="5870575" y="3059113"/>
          <p14:tracePt t="2869" x="5880100" y="3041650"/>
          <p14:tracePt t="2873" x="5888038" y="3033713"/>
          <p14:tracePt t="2882" x="5905500" y="3025775"/>
          <p14:tracePt t="2889" x="5913438" y="3016250"/>
          <p14:tracePt t="2894" x="5921375" y="3016250"/>
          <p14:tracePt t="2899" x="5930900" y="3008313"/>
          <p14:tracePt t="2902" x="5938838" y="3008313"/>
          <p14:tracePt t="2905" x="5938838" y="3000375"/>
          <p14:tracePt t="2915" x="5956300" y="2982913"/>
          <p14:tracePt t="2921" x="5972175" y="2974975"/>
          <p14:tracePt t="2931" x="5981700" y="2965450"/>
          <p14:tracePt t="2935" x="5997575" y="2957513"/>
          <p14:tracePt t="2941" x="6007100" y="2949575"/>
          <p14:tracePt t="2948" x="6024563" y="2940050"/>
          <p14:tracePt t="2953" x="6024563" y="2932113"/>
          <p14:tracePt t="2955" x="6032500" y="2922588"/>
          <p14:tracePt t="2959" x="6040438" y="2914650"/>
          <p14:tracePt t="2965" x="6040438" y="2906713"/>
          <p14:tracePt t="2971" x="6057900" y="2906713"/>
          <p14:tracePt t="2975" x="6065838" y="2897188"/>
          <p14:tracePt t="2981" x="6075363" y="2881313"/>
          <p14:tracePt t="2987" x="6083300" y="2871788"/>
          <p14:tracePt t="2991" x="6091238" y="2863850"/>
          <p14:tracePt t="2999" x="6108700" y="2855913"/>
          <p14:tracePt t="3003" x="6116638" y="2846388"/>
          <p14:tracePt t="3018" x="6126163" y="2838450"/>
          <p14:tracePt t="3021" x="6142038" y="2830513"/>
          <p14:tracePt t="3023" x="6159500" y="2830513"/>
          <p14:tracePt t="3030" x="6167438" y="2820988"/>
          <p14:tracePt t="3033" x="6176963" y="2813050"/>
          <p14:tracePt t="3036" x="6184900" y="2813050"/>
          <p14:tracePt t="3039" x="6202363" y="2805113"/>
          <p14:tracePt t="3048" x="6210300" y="2805113"/>
          <p14:tracePt t="3052" x="6227763" y="2795588"/>
          <p14:tracePt t="3060" x="6245225" y="2795588"/>
          <p14:tracePt t="3069" x="6270625" y="2787650"/>
          <p14:tracePt t="3071" x="6278563" y="2778125"/>
          <p14:tracePt t="3082" x="6286500" y="2778125"/>
          <p14:tracePt t="3085" x="6296025" y="2770188"/>
          <p14:tracePt t="3087" x="6303963" y="2770188"/>
          <p14:tracePt t="3098" x="6311900" y="2770188"/>
          <p14:tracePt t="3103" x="6329363" y="2770188"/>
          <p14:tracePt t="3115" x="6338888" y="2770188"/>
          <p14:tracePt t="3119" x="6338888" y="2762250"/>
          <p14:tracePt t="3123" x="6354763" y="2762250"/>
          <p14:tracePt t="3132" x="6364288" y="2752725"/>
          <p14:tracePt t="3145" x="6397625" y="2744788"/>
          <p14:tracePt t="3151" x="6405563" y="2744788"/>
          <p14:tracePt t="3154" x="6423025" y="2744788"/>
          <p14:tracePt t="3166" x="6448425" y="2744788"/>
          <p14:tracePt t="3173" x="6465888" y="2736850"/>
          <p14:tracePt t="3179" x="6473825" y="2736850"/>
          <p14:tracePt t="3181" x="6491288" y="2736850"/>
          <p14:tracePt t="3189" x="6508750" y="2736850"/>
          <p14:tracePt t="3197" x="6516688" y="2736850"/>
          <p14:tracePt t="3202" x="6524625" y="2727325"/>
          <p14:tracePt t="3210" x="6534150" y="2727325"/>
          <p14:tracePt t="3215" x="6542088" y="2727325"/>
          <p14:tracePt t="3225" x="6559550" y="2727325"/>
          <p14:tracePt t="3230" x="6567488" y="2727325"/>
          <p14:tracePt t="3237" x="6575425" y="2727325"/>
          <p14:tracePt t="3247" x="6584950" y="2719388"/>
          <p14:tracePt t="3253" x="6592888" y="2719388"/>
          <p14:tracePt t="3265" x="6600825" y="2719388"/>
          <p14:tracePt t="3273" x="6610350" y="2719388"/>
          <p14:tracePt t="3282" x="6618288" y="2711450"/>
          <p14:tracePt t="3297" x="6626225" y="2701925"/>
          <p14:tracePt t="3298" x="6635750" y="2693988"/>
          <p14:tracePt t="3303" x="6643688" y="2693988"/>
          <p14:tracePt t="3310" x="6661150" y="2686050"/>
          <p14:tracePt t="3318" x="6669088" y="2668588"/>
          <p14:tracePt t="3323" x="6686550" y="2668588"/>
          <p14:tracePt t="3330" x="6694488" y="2668588"/>
          <p14:tracePt t="3335" x="6711950" y="2651125"/>
          <p14:tracePt t="3349" x="6719888" y="2643188"/>
          <p14:tracePt t="3352" x="6729413" y="2643188"/>
          <p14:tracePt t="3355" x="6737350" y="2643188"/>
          <p14:tracePt t="3359" x="6745288" y="2643188"/>
          <p14:tracePt t="3368" x="6754813" y="2633663"/>
          <p14:tracePt t="3371" x="6762750" y="2633663"/>
          <p14:tracePt t="3384" x="6770688" y="2633663"/>
          <p14:tracePt t="3391" x="6780213" y="2625725"/>
          <p14:tracePt t="3423" x="6788150" y="2625725"/>
          <p14:tracePt t="3432" x="6805613" y="2617788"/>
          <p14:tracePt t="3456" x="6813550" y="2617788"/>
          <p14:tracePt t="3460" x="6813550" y="2608263"/>
          <p14:tracePt t="3468" x="6823075" y="2608263"/>
          <p14:tracePt t="3475" x="6831013" y="2608263"/>
          <p14:tracePt t="3480" x="6831013" y="2600325"/>
          <p14:tracePt t="3487" x="6838950" y="2582863"/>
          <p14:tracePt t="3502" x="6848475" y="2574925"/>
          <p14:tracePt t="3515" x="6856413" y="2566988"/>
          <p14:tracePt t="3617" x="6856413" y="2549525"/>
          <p14:tracePt t="3657" x="6864350" y="2549525"/>
          <p14:tracePt t="3692" x="6873875" y="2532063"/>
          <p14:tracePt t="3699" x="6881813" y="2524125"/>
          <p14:tracePt t="3815" x="6881813" y="2516188"/>
          <p14:tracePt t="3823" x="6889750" y="2506663"/>
          <p14:tracePt t="3839" x="6899275" y="2498725"/>
          <p14:tracePt t="3874" x="6907213" y="2489200"/>
          <p14:tracePt t="3942" x="6899275" y="2473325"/>
          <p14:tracePt t="3981" x="6899275" y="2463800"/>
          <p14:tracePt t="3994" x="6899275" y="2455863"/>
          <p14:tracePt t="4021" x="6899275" y="2447925"/>
          <p14:tracePt t="4115" x="6899275" y="2438400"/>
          <p14:tracePt t="4154" x="6899275" y="2430463"/>
          <p14:tracePt t="4265" x="6907213" y="2422525"/>
          <p14:tracePt t="4278" x="6907213" y="2413000"/>
          <p14:tracePt t="4345" x="6915150" y="2405063"/>
          <p14:tracePt t="4487" x="6915150" y="2397125"/>
          <p14:tracePt t="4519" x="6915150" y="2387600"/>
          <p14:tracePt t="4547" x="6915150" y="2379663"/>
          <p14:tracePt t="4589" x="6915150" y="2371725"/>
          <p14:tracePt t="4597" x="6915150" y="2362200"/>
          <p14:tracePt t="4629" x="6915150" y="2354263"/>
          <p14:tracePt t="4635" x="6915150" y="2344738"/>
          <p14:tracePt t="4793" x="6915150" y="2336800"/>
          <p14:tracePt t="4799" x="6915150" y="2319338"/>
          <p14:tracePt t="4827" x="6907213" y="2319338"/>
          <p14:tracePt t="4899" x="6899275" y="2319338"/>
          <p14:tracePt t="4929" x="6889750" y="2319338"/>
          <p14:tracePt t="4945" x="6881813" y="2328863"/>
          <p14:tracePt t="4989" x="6873875" y="2336800"/>
          <p14:tracePt t="5009" x="6864350" y="2344738"/>
          <p14:tracePt t="5017" x="6856413" y="2354263"/>
          <p14:tracePt t="5029" x="6856413" y="2362200"/>
          <p14:tracePt t="5081" x="6848475" y="2371725"/>
          <p14:tracePt t="5085" x="6838950" y="2379663"/>
          <p14:tracePt t="5203" x="6831013" y="2379663"/>
          <p14:tracePt t="5219" x="6823075" y="2379663"/>
          <p14:tracePt t="5267" x="6813550" y="2387600"/>
          <p14:tracePt t="5274" x="6805613" y="2397125"/>
          <p14:tracePt t="5334" x="6797675" y="2397125"/>
          <p14:tracePt t="5337" x="6797675" y="2405063"/>
          <p14:tracePt t="5377" x="6788150" y="2413000"/>
          <p14:tracePt t="5397" x="6780213" y="2422525"/>
          <p14:tracePt t="5433" x="6770688" y="2422525"/>
          <p14:tracePt t="5451" x="6770688" y="2430463"/>
          <p14:tracePt t="5484" x="6770688" y="2438400"/>
          <p14:tracePt t="9688" x="6762750" y="2447925"/>
          <p14:tracePt t="9693" x="6754813" y="2481263"/>
          <p14:tracePt t="9697" x="6745288" y="2498725"/>
          <p14:tracePt t="9701" x="6737350" y="2516188"/>
          <p14:tracePt t="9709" x="6737350" y="2524125"/>
          <p14:tracePt t="9726" x="6737350" y="2532063"/>
          <p14:tracePt t="9730" x="6729413" y="2541588"/>
          <p14:tracePt t="9734" x="6729413" y="2557463"/>
          <p14:tracePt t="9741" x="6719888" y="2566988"/>
          <p14:tracePt t="9745" x="6711950" y="2582863"/>
          <p14:tracePt t="9749" x="6704013" y="2608263"/>
          <p14:tracePt t="9754" x="6704013" y="2625725"/>
          <p14:tracePt t="9760" x="6704013" y="2643188"/>
          <p14:tracePt t="9762" x="6704013" y="2660650"/>
          <p14:tracePt t="9767" x="6694488" y="2686050"/>
          <p14:tracePt t="9776" x="6686550" y="2711450"/>
          <p14:tracePt t="9779" x="6686550" y="2736850"/>
          <p14:tracePt t="9783" x="6686550" y="2762250"/>
          <p14:tracePt t="9790" x="6686550" y="2787650"/>
          <p14:tracePt t="9792" x="6678613" y="2795588"/>
          <p14:tracePt t="9796" x="6669088" y="2820988"/>
          <p14:tracePt t="9799" x="6661150" y="2846388"/>
          <p14:tracePt t="9805" x="6661150" y="2881313"/>
          <p14:tracePt t="9810" x="6653213" y="2897188"/>
          <p14:tracePt t="9813" x="6643688" y="2914650"/>
          <p14:tracePt t="9815" x="6626225" y="2940050"/>
          <p14:tracePt t="9819" x="6618288" y="2965450"/>
          <p14:tracePt t="9826" x="6610350" y="2982913"/>
          <p14:tracePt t="9830" x="6600825" y="3008313"/>
          <p14:tracePt t="9831" x="6592888" y="3033713"/>
          <p14:tracePt t="9835" x="6584950" y="3067050"/>
          <p14:tracePt t="9843" x="6575425" y="3101975"/>
          <p14:tracePt t="9845" x="6567488" y="3119438"/>
          <p14:tracePt t="9847" x="6567488" y="3135313"/>
          <p14:tracePt t="9851" x="6559550" y="3160713"/>
          <p14:tracePt t="9859" x="6559550" y="3246438"/>
          <p14:tracePt t="9863" x="6559550" y="3279775"/>
          <p14:tracePt t="9867" x="6550025" y="3305175"/>
          <p14:tracePt t="9876" x="6542088" y="3330575"/>
          <p14:tracePt t="9879" x="6534150" y="3355975"/>
          <p14:tracePt t="9880" x="6524625" y="3390900"/>
          <p14:tracePt t="9883" x="6524625" y="3408363"/>
          <p14:tracePt t="9891" x="6516688" y="3433763"/>
          <p14:tracePt t="9895" x="6516688" y="3459163"/>
          <p14:tracePt t="9896" x="6516688" y="3492500"/>
          <p14:tracePt t="9899" x="6516688" y="3517900"/>
          <p14:tracePt t="9904" x="6508750" y="3552825"/>
          <p14:tracePt t="9909" x="6508750" y="3594100"/>
          <p14:tracePt t="9912" x="6499225" y="3619500"/>
          <p14:tracePt t="9915" x="6499225" y="3636963"/>
          <p14:tracePt t="9919" x="6499225" y="3662363"/>
          <p14:tracePt t="9928" x="6491288" y="3722688"/>
          <p14:tracePt t="9931" x="6483350" y="3756025"/>
          <p14:tracePt t="9935" x="6473825" y="3790950"/>
          <p14:tracePt t="9941" x="6473825" y="3816350"/>
          <p14:tracePt t="9945" x="6465888" y="3883025"/>
          <p14:tracePt t="9949" x="6465888" y="3917950"/>
          <p14:tracePt t="9955" x="6465888" y="3960813"/>
          <p14:tracePt t="9959" x="6465888" y="3994150"/>
          <p14:tracePt t="9962" x="6465888" y="4019550"/>
          <p14:tracePt t="9965" x="6465888" y="4062413"/>
          <p14:tracePt t="9969" x="6440488" y="4113213"/>
          <p14:tracePt t="9977" x="6430963" y="4138613"/>
          <p14:tracePt t="9979" x="6415088" y="4138613"/>
          <p14:tracePt t="9986" x="6380163" y="4121150"/>
          <p14:tracePt t="9995" x="6372225" y="4146550"/>
          <p14:tracePt t="9997" x="6372225" y="4181475"/>
          <p14:tracePt t="10001" x="6372225" y="4206875"/>
          <p14:tracePt t="10009" x="6364288" y="4249738"/>
          <p14:tracePt t="10013" x="6354763" y="4265613"/>
          <p14:tracePt t="10017" x="6346825" y="4275138"/>
          <p14:tracePt t="10026" x="6321425" y="4325938"/>
          <p14:tracePt t="10029" x="6321425" y="4359275"/>
          <p14:tracePt t="10033" x="6311900" y="4384675"/>
          <p14:tracePt t="10041" x="6296025" y="4445000"/>
          <p14:tracePt t="10045" x="6296025" y="4470400"/>
          <p14:tracePt t="10049" x="6286500" y="4495800"/>
          <p14:tracePt t="10054" x="6278563" y="4513263"/>
          <p14:tracePt t="10059" x="6261100" y="4538663"/>
          <p14:tracePt t="10064" x="6253163" y="4579938"/>
          <p14:tracePt t="10065" x="6245225" y="4605338"/>
          <p14:tracePt t="10069" x="6235700" y="4640263"/>
          <p14:tracePt t="10075" x="6227763" y="4683125"/>
          <p14:tracePt t="10078" x="6227763" y="4716463"/>
          <p14:tracePt t="10081" x="6227763" y="4749800"/>
          <p14:tracePt t="10085" x="6227763" y="4792663"/>
          <p14:tracePt t="10092" x="6227763" y="4810125"/>
          <p14:tracePt t="10095" x="6227763" y="4843463"/>
          <p14:tracePt t="10097" x="6227763" y="4878388"/>
          <p14:tracePt t="10101" x="6227763" y="4911725"/>
          <p14:tracePt t="10109" x="6227763" y="4937125"/>
          <p14:tracePt t="10114" x="6227763" y="4987925"/>
          <p14:tracePt t="10117" x="6227763" y="5013325"/>
          <p14:tracePt t="10126" x="6227763" y="5091113"/>
          <p14:tracePt t="10128" x="6227763" y="5116513"/>
          <p14:tracePt t="10131" x="6227763" y="5132388"/>
          <p14:tracePt t="10137" x="6227763" y="5167313"/>
          <p14:tracePt t="10145" x="6227763" y="5235575"/>
          <p14:tracePt t="10147" x="6227763" y="5260975"/>
          <p14:tracePt t="10151" x="6227763" y="5268913"/>
          <p14:tracePt t="10159" x="6227763" y="5294313"/>
          <p14:tracePt t="10162" x="6227763" y="5311775"/>
          <p14:tracePt t="10163" x="6227763" y="5353050"/>
          <p14:tracePt t="10167" x="6227763" y="5380038"/>
          <p14:tracePt t="10176" x="6210300" y="5421313"/>
          <p14:tracePt t="10179" x="6202363" y="5430838"/>
          <p14:tracePt t="10183" x="6194425" y="5464175"/>
          <p14:tracePt t="10192" x="6184900" y="5514975"/>
          <p14:tracePt t="10195" x="6184900" y="5540375"/>
          <p14:tracePt t="10199" x="6184900" y="5575300"/>
          <p14:tracePt t="10205" x="6184900" y="5608638"/>
          <p14:tracePt t="10210" x="6184900" y="5651500"/>
          <p14:tracePt t="10212" x="6184900" y="5684838"/>
          <p14:tracePt t="10215" x="6184900" y="5694363"/>
          <p14:tracePt t="10220" x="6184900" y="5719763"/>
          <p14:tracePt t="10225" x="6184900" y="5753100"/>
          <p14:tracePt t="10228" x="6184900" y="5770563"/>
          <p14:tracePt t="10231" x="6184900" y="5803900"/>
          <p14:tracePt t="10235" x="6184900" y="5829300"/>
          <p14:tracePt t="10240" x="6184900" y="5872163"/>
          <p14:tracePt t="10243" x="6184900" y="5889625"/>
          <p14:tracePt t="10248" x="6184900" y="5905500"/>
          <p14:tracePt t="10251" x="6184900" y="5915025"/>
          <p14:tracePt t="10257" x="6176963" y="5932488"/>
          <p14:tracePt t="10259" x="6176963" y="5957888"/>
          <p14:tracePt t="10263" x="6176963" y="5973763"/>
          <p14:tracePt t="10267" x="6176963" y="5999163"/>
          <p14:tracePt t="10275" x="6176963" y="6024563"/>
          <p14:tracePt t="10278" x="6176963" y="6059488"/>
          <p14:tracePt t="10283" x="6176963" y="6102350"/>
          <p14:tracePt t="10289" x="6176963" y="6118225"/>
          <p14:tracePt t="10291" x="6176963" y="6135688"/>
          <p14:tracePt t="10295" x="6167438" y="6161088"/>
          <p14:tracePt t="10299" x="6159500" y="6178550"/>
          <p14:tracePt t="10305" x="6159500" y="6203950"/>
          <p14:tracePt t="10309" x="6159500" y="6246813"/>
          <p14:tracePt t="10313" x="6159500" y="6272213"/>
          <p14:tracePt t="10317" x="6159500" y="6297613"/>
          <p14:tracePt t="10326" x="6159500" y="6338888"/>
          <p14:tracePt t="10328" x="6159500" y="6356350"/>
          <p14:tracePt t="10333" x="6159500" y="6373813"/>
          <p14:tracePt t="10339" x="6159500" y="6391275"/>
          <p14:tracePt t="10342" x="6159500" y="6399213"/>
          <p14:tracePt t="10345" x="6159500" y="6432550"/>
          <p14:tracePt t="10349" x="6159500" y="6457950"/>
          <p14:tracePt t="10357" x="6159500" y="6475413"/>
          <p14:tracePt t="10358" x="6159500" y="6492875"/>
          <p14:tracePt t="10362" x="6159500" y="6518275"/>
          <p14:tracePt t="10365" x="6159500" y="6543675"/>
          <p14:tracePt t="10370" x="6159500" y="6561138"/>
          <p14:tracePt t="10375" x="6159500" y="6586538"/>
          <p14:tracePt t="10378" x="6159500" y="6619875"/>
          <p14:tracePt t="10381" x="6159500" y="6637338"/>
          <p14:tracePt t="10385" x="6159500" y="6680200"/>
          <p14:tracePt t="10394" x="6159500" y="6705600"/>
          <p14:tracePt t="10395" x="6159500" y="6731000"/>
          <p14:tracePt t="10397" x="6159500" y="6756400"/>
          <p14:tracePt t="10401" x="6159500" y="6789738"/>
          <p14:tracePt t="10407" x="6159500" y="6815138"/>
          <p14:tracePt t="10409" x="6159500" y="683260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C09F252-F7DB-494D-A868-3AA96ACEFA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9819" y="-413997"/>
            <a:ext cx="4343782" cy="251546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10DDE25-4ACD-46EF-88CB-480DB2CA081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4317" y="631569"/>
            <a:ext cx="1409205" cy="128016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8C024A3-7B6C-48F8-920A-ACE2F37BC21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8577" y="1727482"/>
            <a:ext cx="5056828" cy="505682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40161" y="275373"/>
            <a:ext cx="1440159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" dirty="0">
                <a:solidFill>
                  <a:schemeClr val="bg1"/>
                </a:solidFill>
                <a:ea typeface="微软雅黑" panose="020B0503020204020204" pitchFamily="34" charset="-122"/>
              </a:rPr>
              <a:t>festival</a:t>
            </a:r>
            <a:r>
              <a:rPr lang="en-US" altLang="zh-CN" sz="100" dirty="0">
                <a:solidFill>
                  <a:schemeClr val="bg1"/>
                </a:solidFill>
                <a:ea typeface="微软雅黑" panose="020B0503020204020204" pitchFamily="34" charset="-122"/>
              </a:rPr>
              <a:t>PPT</a:t>
            </a:r>
            <a:r>
              <a:rPr lang="zh-CN" altLang="en-US" sz="100" dirty="0">
                <a:solidFill>
                  <a:schemeClr val="bg1"/>
                </a:solidFill>
                <a:ea typeface="微软雅黑" panose="020B0503020204020204" pitchFamily="34" charset="-122"/>
              </a:rPr>
              <a:t>template </a:t>
            </a:r>
            <a:r>
              <a:rPr lang="en-US" altLang="zh-CN" sz="100" dirty="0">
                <a:solidFill>
                  <a:schemeClr val="bg1"/>
                </a:solidFill>
                <a:ea typeface="微软雅黑" panose="020B0503020204020204" pitchFamily="34" charset="-122"/>
              </a:rPr>
              <a:t>http://www.1ppt.com/jieri/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C5527F4-8D0B-44A9-B22C-6325D0575496}"/>
              </a:ext>
            </a:extLst>
          </p:cNvPr>
          <p:cNvSpPr txBox="1"/>
          <p:nvPr/>
        </p:nvSpPr>
        <p:spPr>
          <a:xfrm>
            <a:off x="3787582" y="690246"/>
            <a:ext cx="37882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en-US" altLang="zh-CN" sz="2400" dirty="0">
                <a:solidFill>
                  <a:srgbClr val="B06C3E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HOẠT ĐỘNG 3: </a:t>
            </a:r>
          </a:p>
          <a:p>
            <a:pPr lvl="0">
              <a:buNone/>
            </a:pPr>
            <a:r>
              <a:rPr lang="en-US" altLang="zh-CN" sz="2400" dirty="0">
                <a:solidFill>
                  <a:srgbClr val="B06C3E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LUYỆN TẬP - SÁNG TẠO</a:t>
            </a:r>
            <a:endParaRPr lang="zh-CN" altLang="en-US" sz="2400" dirty="0">
              <a:solidFill>
                <a:srgbClr val="B06C3E"/>
              </a:solidFill>
              <a:latin typeface="#9Slide03 AllRoundGothic" panose="020B0703020202020104" pitchFamily="34" charset="0"/>
              <a:cs typeface="+mn-ea"/>
              <a:sym typeface="+mn-lt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649C949-E0D4-4FAE-AB09-9EC1601080FA}"/>
              </a:ext>
            </a:extLst>
          </p:cNvPr>
          <p:cNvSpPr/>
          <p:nvPr/>
        </p:nvSpPr>
        <p:spPr>
          <a:xfrm>
            <a:off x="692726" y="2577621"/>
            <a:ext cx="4887733" cy="1338598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EM HÃY SÁNG TẠO MỘT BỨC TRANH TỪ CÁC </a:t>
            </a:r>
            <a:r>
              <a:rPr lang="en-US" sz="2000">
                <a:solidFill>
                  <a:srgbClr val="002060"/>
                </a:solidFill>
                <a:latin typeface="#9Slide03 AllRoundGothic" panose="020B0703020202020104" pitchFamily="34" charset="0"/>
              </a:rPr>
              <a:t>HÌNH IN CHÀ XÁT LÁ CÂY.</a:t>
            </a:r>
            <a:endParaRPr lang="vi-VN" sz="2000" dirty="0">
              <a:solidFill>
                <a:srgbClr val="002060"/>
              </a:solidFill>
              <a:latin typeface="#9Slide03 AllRoundGothic" panose="020B0703020202020104" pitchFamily="34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CBE0E70-1264-4324-BF07-2812C54C4E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1251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1318">
        <p15:prstTrans prst="airplane"/>
      </p:transition>
    </mc:Choice>
    <mc:Fallback xmlns="">
      <p:transition spd="slow" advClick="0" advTm="1131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C09F252-F7DB-494D-A868-3AA96ACEFA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9819" y="-413997"/>
            <a:ext cx="4343782" cy="251546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10DDE25-4ACD-46EF-88CB-480DB2CA081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4317" y="631569"/>
            <a:ext cx="1409205" cy="128016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40161" y="275373"/>
            <a:ext cx="1440159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" dirty="0">
                <a:solidFill>
                  <a:schemeClr val="bg1"/>
                </a:solidFill>
                <a:ea typeface="微软雅黑" panose="020B0503020204020204" pitchFamily="34" charset="-122"/>
              </a:rPr>
              <a:t>festival</a:t>
            </a:r>
            <a:r>
              <a:rPr lang="en-US" altLang="zh-CN" sz="100" dirty="0">
                <a:solidFill>
                  <a:schemeClr val="bg1"/>
                </a:solidFill>
                <a:ea typeface="微软雅黑" panose="020B0503020204020204" pitchFamily="34" charset="-122"/>
              </a:rPr>
              <a:t>PPT</a:t>
            </a:r>
            <a:r>
              <a:rPr lang="zh-CN" altLang="en-US" sz="100" dirty="0">
                <a:solidFill>
                  <a:schemeClr val="bg1"/>
                </a:solidFill>
                <a:ea typeface="微软雅黑" panose="020B0503020204020204" pitchFamily="34" charset="-122"/>
              </a:rPr>
              <a:t>template </a:t>
            </a:r>
            <a:r>
              <a:rPr lang="en-US" altLang="zh-CN" sz="100" dirty="0">
                <a:solidFill>
                  <a:schemeClr val="bg1"/>
                </a:solidFill>
                <a:ea typeface="微软雅黑" panose="020B0503020204020204" pitchFamily="34" charset="-122"/>
              </a:rPr>
              <a:t>http://www.1ppt.com/jieri/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C5527F4-8D0B-44A9-B22C-6325D0575496}"/>
              </a:ext>
            </a:extLst>
          </p:cNvPr>
          <p:cNvSpPr txBox="1"/>
          <p:nvPr/>
        </p:nvSpPr>
        <p:spPr>
          <a:xfrm>
            <a:off x="3787582" y="690246"/>
            <a:ext cx="37882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en-US" altLang="zh-CN" sz="2400" dirty="0">
                <a:solidFill>
                  <a:srgbClr val="B06C3E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HOẠT ĐỘNG 4: </a:t>
            </a:r>
          </a:p>
          <a:p>
            <a:pPr lvl="0">
              <a:buNone/>
            </a:pPr>
            <a:r>
              <a:rPr lang="en-US" altLang="zh-CN" sz="2400" dirty="0">
                <a:solidFill>
                  <a:srgbClr val="B06C3E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PHÂN TÍCH – ĐÁNH GIÁ</a:t>
            </a:r>
            <a:endParaRPr lang="zh-CN" altLang="en-US" sz="2400" dirty="0">
              <a:solidFill>
                <a:srgbClr val="B06C3E"/>
              </a:solidFill>
              <a:latin typeface="#9Slide03 AllRoundGothic" panose="020B0703020202020104" pitchFamily="34" charset="0"/>
              <a:cs typeface="+mn-ea"/>
              <a:sym typeface="+mn-lt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649C949-E0D4-4FAE-AB09-9EC1601080FA}"/>
              </a:ext>
            </a:extLst>
          </p:cNvPr>
          <p:cNvSpPr/>
          <p:nvPr/>
        </p:nvSpPr>
        <p:spPr>
          <a:xfrm>
            <a:off x="877454" y="2594648"/>
            <a:ext cx="4887733" cy="2714815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EM HÃY GIỚI THIỆU BỨC TRANH CỦA MÌNH VỚI NGƯỜI THÂN, BẠN BÈ NHÉ!</a:t>
            </a:r>
          </a:p>
          <a:p>
            <a:pPr marL="342900" indent="-342900">
              <a:buFontTx/>
              <a:buChar char="-"/>
            </a:pP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Nội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dung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bức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tranh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của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em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?</a:t>
            </a:r>
          </a:p>
          <a:p>
            <a:pPr marL="342900" indent="-342900">
              <a:buFontTx/>
              <a:buChar char="-"/>
            </a:pP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Em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hãy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giới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thiệu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cách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vẽ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bức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tranh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của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em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?</a:t>
            </a:r>
          </a:p>
          <a:p>
            <a:pPr marL="342900" indent="-342900">
              <a:buFontTx/>
              <a:buChar char="-"/>
            </a:pP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Em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thích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hình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ảnh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nào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trong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bức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tranh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nhất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?</a:t>
            </a:r>
          </a:p>
        </p:txBody>
      </p:sp>
      <p:pic>
        <p:nvPicPr>
          <p:cNvPr id="21" name="图片 21">
            <a:extLst>
              <a:ext uri="{FF2B5EF4-FFF2-40B4-BE49-F238E27FC236}">
                <a16:creationId xmlns:a16="http://schemas.microsoft.com/office/drawing/2014/main" id="{502B07E2-97DF-4B95-8C4A-2E3E7BDB81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91613">
            <a:off x="6631979" y="1697806"/>
            <a:ext cx="4508500" cy="45085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C63C979-3646-4625-A6E3-F94F8CB1E7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4548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1349">
        <p15:prstTrans prst="airplane"/>
      </p:transition>
    </mc:Choice>
    <mc:Fallback xmlns="">
      <p:transition spd="slow" advClick="0" advTm="2134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C09F252-F7DB-494D-A868-3AA96ACEFA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3505" y="-413997"/>
            <a:ext cx="4210095" cy="251546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10DDE25-4ACD-46EF-88CB-480DB2CA081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4317" y="631569"/>
            <a:ext cx="1409205" cy="128016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56FD989-2D9B-4179-9A3E-F7DA003A6E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649" y="2101468"/>
            <a:ext cx="6205871" cy="430597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44F8271-2CB8-4342-9AB7-EA26C95D234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1434" y="2058303"/>
            <a:ext cx="4764618" cy="457449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65A6BC-C57F-467C-B468-30FD989E933E}"/>
              </a:ext>
            </a:extLst>
          </p:cNvPr>
          <p:cNvSpPr txBox="1"/>
          <p:nvPr/>
        </p:nvSpPr>
        <p:spPr>
          <a:xfrm>
            <a:off x="3843863" y="727445"/>
            <a:ext cx="40097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en-US" altLang="zh-CN" sz="2400" dirty="0">
                <a:solidFill>
                  <a:srgbClr val="7030A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HOẠT ĐỘNG 5: </a:t>
            </a:r>
          </a:p>
          <a:p>
            <a:pPr lvl="0">
              <a:buNone/>
            </a:pPr>
            <a:r>
              <a:rPr lang="en-US" altLang="zh-CN" sz="2400" dirty="0">
                <a:solidFill>
                  <a:srgbClr val="7030A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VẬN DỤNG – PHÁT TRIỂN</a:t>
            </a:r>
            <a:endParaRPr lang="zh-CN" altLang="en-US" sz="2400" dirty="0">
              <a:solidFill>
                <a:srgbClr val="7030A0"/>
              </a:solidFill>
              <a:latin typeface="#9Slide03 AllRoundGothic" panose="020B0703020202020104" pitchFamily="34" charset="0"/>
              <a:cs typeface="+mn-ea"/>
              <a:sym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8B48C5-3B37-450D-9668-13A00AB2E1C6}"/>
              </a:ext>
            </a:extLst>
          </p:cNvPr>
          <p:cNvSpPr txBox="1"/>
          <p:nvPr/>
        </p:nvSpPr>
        <p:spPr>
          <a:xfrm>
            <a:off x="983934" y="2871649"/>
            <a:ext cx="476461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latin typeface="#9Slide03 AmpleSoft" panose="02000000000000000000" pitchFamily="2" charset="0"/>
              </a:rPr>
              <a:t>   </a:t>
            </a:r>
            <a:r>
              <a:rPr lang="en-US" sz="2400" dirty="0" err="1">
                <a:latin typeface="#9Slide03 AmpleSoft" panose="02000000000000000000" pitchFamily="2" charset="0"/>
              </a:rPr>
              <a:t>Em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hãy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quan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sát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cây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cối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trong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gia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đình</a:t>
            </a:r>
            <a:r>
              <a:rPr lang="en-US" sz="2400" dirty="0">
                <a:latin typeface="#9Slide03 AmpleSoft" panose="02000000000000000000" pitchFamily="2" charset="0"/>
              </a:rPr>
              <a:t>, </a:t>
            </a:r>
            <a:r>
              <a:rPr lang="en-US" sz="2400" dirty="0" err="1">
                <a:latin typeface="#9Slide03 AmpleSoft" panose="02000000000000000000" pitchFamily="2" charset="0"/>
              </a:rPr>
              <a:t>tập</a:t>
            </a:r>
            <a:r>
              <a:rPr lang="en-US" sz="2400" dirty="0">
                <a:latin typeface="#9Slide03 AmpleSoft" panose="02000000000000000000" pitchFamily="2" charset="0"/>
              </a:rPr>
              <a:t> in </a:t>
            </a:r>
            <a:r>
              <a:rPr lang="en-US" sz="2400" dirty="0" err="1">
                <a:latin typeface="#9Slide03 AmpleSoft" panose="02000000000000000000" pitchFamily="2" charset="0"/>
              </a:rPr>
              <a:t>chà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xát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lá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cây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với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một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số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chất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liệu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màu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khác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nhau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như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màu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nước</a:t>
            </a:r>
            <a:r>
              <a:rPr lang="en-US" sz="2400" dirty="0">
                <a:latin typeface="#9Slide03 AmpleSoft" panose="02000000000000000000" pitchFamily="2" charset="0"/>
              </a:rPr>
              <a:t>, </a:t>
            </a:r>
            <a:r>
              <a:rPr lang="en-US" sz="2400" dirty="0" err="1">
                <a:latin typeface="#9Slide03 AmpleSoft" panose="02000000000000000000" pitchFamily="2" charset="0"/>
              </a:rPr>
              <a:t>dạ</a:t>
            </a:r>
            <a:r>
              <a:rPr lang="en-US" sz="2400" dirty="0">
                <a:latin typeface="#9Slide03 AmpleSoft" panose="02000000000000000000" pitchFamily="2" charset="0"/>
              </a:rPr>
              <a:t>, </a:t>
            </a:r>
            <a:r>
              <a:rPr lang="en-US" sz="2400" dirty="0" err="1">
                <a:latin typeface="#9Slide03 AmpleSoft" panose="02000000000000000000" pitchFamily="2" charset="0"/>
              </a:rPr>
              <a:t>chì</a:t>
            </a:r>
            <a:r>
              <a:rPr lang="en-US" sz="2400" dirty="0">
                <a:latin typeface="#9Slide03 AmpleSoft" panose="02000000000000000000" pitchFamily="2" charset="0"/>
              </a:rPr>
              <a:t>…</a:t>
            </a:r>
            <a:r>
              <a:rPr lang="en-US" sz="2400" dirty="0" err="1">
                <a:latin typeface="#9Slide03 AmpleSoft" panose="02000000000000000000" pitchFamily="2" charset="0"/>
              </a:rPr>
              <a:t>để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tìm</a:t>
            </a:r>
            <a:r>
              <a:rPr lang="en-US" sz="2400" dirty="0">
                <a:latin typeface="#9Slide03 AmpleSoft" panose="02000000000000000000" pitchFamily="2" charset="0"/>
              </a:rPr>
              <a:t> ra </a:t>
            </a:r>
            <a:r>
              <a:rPr lang="en-US" sz="2400" dirty="0" err="1">
                <a:latin typeface="#9Slide03 AmpleSoft" panose="02000000000000000000" pitchFamily="2" charset="0"/>
              </a:rPr>
              <a:t>vẻ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đẹp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của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lá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cây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nhé</a:t>
            </a:r>
            <a:r>
              <a:rPr lang="en-US" sz="2400" dirty="0">
                <a:latin typeface="#9Slide03 AmpleSoft" panose="02000000000000000000" pitchFamily="2" charset="0"/>
              </a:rPr>
              <a:t>!</a:t>
            </a:r>
          </a:p>
          <a:p>
            <a:pPr algn="just"/>
            <a:r>
              <a:rPr lang="en-US" sz="2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  </a:t>
            </a:r>
            <a:r>
              <a:rPr lang="en-US" sz="2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Hãy</a:t>
            </a:r>
            <a:r>
              <a:rPr lang="en-US" sz="2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chăm</a:t>
            </a:r>
            <a:r>
              <a:rPr lang="en-US" sz="2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sóc</a:t>
            </a:r>
            <a:r>
              <a:rPr lang="en-US" sz="2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cây</a:t>
            </a:r>
            <a:r>
              <a:rPr lang="en-US" sz="2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cối</a:t>
            </a:r>
            <a:r>
              <a:rPr lang="en-US" sz="2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để</a:t>
            </a:r>
            <a:r>
              <a:rPr lang="en-US" sz="2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cây</a:t>
            </a:r>
            <a:r>
              <a:rPr lang="en-US" sz="2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luôn</a:t>
            </a:r>
            <a:r>
              <a:rPr lang="en-US" sz="2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khỏe</a:t>
            </a:r>
            <a:r>
              <a:rPr lang="en-US" sz="2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mạnh</a:t>
            </a:r>
            <a:r>
              <a:rPr lang="en-US" sz="2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sz="2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phát</a:t>
            </a:r>
            <a:r>
              <a:rPr lang="en-US" sz="2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triển</a:t>
            </a:r>
            <a:r>
              <a:rPr lang="en-US" sz="2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!</a:t>
            </a:r>
            <a:endParaRPr lang="vi-VN" sz="20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7268986-1BDB-484C-A461-AD6F840AD8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5394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7564">
        <p15:prstTrans prst="airplane"/>
      </p:transition>
    </mc:Choice>
    <mc:Fallback xmlns="">
      <p:transition spd="slow" advClick="0" advTm="1756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5D9CBF9-D65A-48B3-8602-893C9F5A63E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272" y="4506325"/>
            <a:ext cx="11071124" cy="2554875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4E236450-CD91-4B16-8F9D-E864BC6F93D6}"/>
              </a:ext>
            </a:extLst>
          </p:cNvPr>
          <p:cNvGrpSpPr/>
          <p:nvPr/>
        </p:nvGrpSpPr>
        <p:grpSpPr>
          <a:xfrm>
            <a:off x="323272" y="43481"/>
            <a:ext cx="3659473" cy="1443247"/>
            <a:chOff x="895943" y="207087"/>
            <a:chExt cx="3659473" cy="1443247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C09050D3-5B00-47AF-B13F-9BE2D9FD98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5943" y="207087"/>
              <a:ext cx="3483973" cy="1443247"/>
            </a:xfrm>
            <a:prstGeom prst="rect">
              <a:avLst/>
            </a:prstGeom>
          </p:spPr>
        </p:pic>
        <p:sp>
          <p:nvSpPr>
            <p:cNvPr id="7" name="文本框 7">
              <a:extLst>
                <a:ext uri="{FF2B5EF4-FFF2-40B4-BE49-F238E27FC236}">
                  <a16:creationId xmlns:a16="http://schemas.microsoft.com/office/drawing/2014/main" id="{649A9A54-11C4-457A-B861-63099B1787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95943" y="616962"/>
              <a:ext cx="3659473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4000" b="1" dirty="0">
                  <a:solidFill>
                    <a:srgbClr val="B06C3E"/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TRÒ CHƠI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0796145-A666-4431-9138-77035A8B4C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150" y="88304"/>
            <a:ext cx="3820790" cy="53854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450EEA1-3E54-4432-8C34-583FEAABBCE9}"/>
              </a:ext>
            </a:extLst>
          </p:cNvPr>
          <p:cNvSpPr txBox="1"/>
          <p:nvPr/>
        </p:nvSpPr>
        <p:spPr>
          <a:xfrm>
            <a:off x="4020268" y="976576"/>
            <a:ext cx="413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</a:t>
            </a:r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C640BC9-EB50-4801-84F6-42CED85C6813}"/>
              </a:ext>
            </a:extLst>
          </p:cNvPr>
          <p:cNvSpPr txBox="1"/>
          <p:nvPr/>
        </p:nvSpPr>
        <p:spPr>
          <a:xfrm>
            <a:off x="4042422" y="2348295"/>
            <a:ext cx="369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</a:t>
            </a:r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4FA8359-947A-4FA5-999A-0CD68BC2E573}"/>
              </a:ext>
            </a:extLst>
          </p:cNvPr>
          <p:cNvSpPr txBox="1"/>
          <p:nvPr/>
        </p:nvSpPr>
        <p:spPr>
          <a:xfrm>
            <a:off x="4042422" y="3429000"/>
            <a:ext cx="369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3</a:t>
            </a:r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260173D-153D-43B2-9C07-A3B78B6CA1B2}"/>
              </a:ext>
            </a:extLst>
          </p:cNvPr>
          <p:cNvSpPr txBox="1"/>
          <p:nvPr/>
        </p:nvSpPr>
        <p:spPr>
          <a:xfrm>
            <a:off x="4042422" y="4533838"/>
            <a:ext cx="369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4</a:t>
            </a:r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FB7B077-72A8-4A13-B661-C9B7270F0F84}"/>
              </a:ext>
            </a:extLst>
          </p:cNvPr>
          <p:cNvSpPr txBox="1"/>
          <p:nvPr/>
        </p:nvSpPr>
        <p:spPr>
          <a:xfrm>
            <a:off x="7901992" y="1015698"/>
            <a:ext cx="413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</a:t>
            </a:r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3272CA6-807A-406A-B5D9-2688E5D90DFD}"/>
              </a:ext>
            </a:extLst>
          </p:cNvPr>
          <p:cNvSpPr txBox="1"/>
          <p:nvPr/>
        </p:nvSpPr>
        <p:spPr>
          <a:xfrm>
            <a:off x="7924146" y="2387417"/>
            <a:ext cx="369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</a:t>
            </a:r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D1689AA-A3BA-48CA-83C4-6B0C9B05D27F}"/>
              </a:ext>
            </a:extLst>
          </p:cNvPr>
          <p:cNvSpPr txBox="1"/>
          <p:nvPr/>
        </p:nvSpPr>
        <p:spPr>
          <a:xfrm>
            <a:off x="7924146" y="3468122"/>
            <a:ext cx="369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</a:t>
            </a:r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E93DA9D-E6EE-4FB7-A431-1EBA3DB527C2}"/>
              </a:ext>
            </a:extLst>
          </p:cNvPr>
          <p:cNvSpPr txBox="1"/>
          <p:nvPr/>
        </p:nvSpPr>
        <p:spPr>
          <a:xfrm>
            <a:off x="7924146" y="4572960"/>
            <a:ext cx="369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</a:t>
            </a:r>
            <a:endParaRPr lang="vi-VN" dirty="0">
              <a:solidFill>
                <a:srgbClr val="FF0000"/>
              </a:solidFill>
            </a:endParaRP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8F13790A-FEB8-4D43-84C3-807264D39C08}"/>
              </a:ext>
            </a:extLst>
          </p:cNvPr>
          <p:cNvCxnSpPr/>
          <p:nvPr/>
        </p:nvCxnSpPr>
        <p:spPr>
          <a:xfrm>
            <a:off x="5495636" y="1161242"/>
            <a:ext cx="988291" cy="68603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2E6C989E-88D8-4316-8AFB-91C189559C73}"/>
              </a:ext>
            </a:extLst>
          </p:cNvPr>
          <p:cNvCxnSpPr/>
          <p:nvPr/>
        </p:nvCxnSpPr>
        <p:spPr>
          <a:xfrm>
            <a:off x="5671127" y="2493818"/>
            <a:ext cx="1302328" cy="201250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4719A38-2CAB-4A4D-869F-73D5DD13AF9D}"/>
              </a:ext>
            </a:extLst>
          </p:cNvPr>
          <p:cNvCxnSpPr>
            <a:cxnSpLocks/>
          </p:cNvCxnSpPr>
          <p:nvPr/>
        </p:nvCxnSpPr>
        <p:spPr>
          <a:xfrm flipV="1">
            <a:off x="5581704" y="786394"/>
            <a:ext cx="969818" cy="262639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19B3A7D6-B45F-466D-B3BC-C7D7FF3E8E08}"/>
              </a:ext>
            </a:extLst>
          </p:cNvPr>
          <p:cNvCxnSpPr>
            <a:cxnSpLocks/>
          </p:cNvCxnSpPr>
          <p:nvPr/>
        </p:nvCxnSpPr>
        <p:spPr>
          <a:xfrm flipV="1">
            <a:off x="5578744" y="3613666"/>
            <a:ext cx="1191511" cy="107683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43" name="Audio 42">
            <a:hlinkClick r:id="" action="ppaction://media"/>
            <a:extLst>
              <a:ext uri="{FF2B5EF4-FFF2-40B4-BE49-F238E27FC236}">
                <a16:creationId xmlns:a16="http://schemas.microsoft.com/office/drawing/2014/main" id="{403B571A-BAAF-4C5B-AC6B-CC95237305B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030136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45497">
        <p15:prstTrans prst="curtains"/>
      </p:transition>
    </mc:Choice>
    <mc:Fallback xmlns="">
      <p:transition spd="slow" advClick="0" advTm="4549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5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C09F252-F7DB-494D-A868-3AA96ACEFA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8400" y="-692724"/>
            <a:ext cx="3515201" cy="2515465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6004F4CE-0067-4731-8ED0-651D5735978B}"/>
              </a:ext>
            </a:extLst>
          </p:cNvPr>
          <p:cNvSpPr/>
          <p:nvPr/>
        </p:nvSpPr>
        <p:spPr>
          <a:xfrm>
            <a:off x="3609781" y="448034"/>
            <a:ext cx="472540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en-US" altLang="zh-CN" sz="3200" dirty="0">
                <a:solidFill>
                  <a:srgbClr val="B06C3E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YÊU CẦU </a:t>
            </a:r>
          </a:p>
          <a:p>
            <a:pPr lvl="0" algn="ctr">
              <a:buNone/>
            </a:pPr>
            <a:r>
              <a:rPr lang="en-US" altLang="zh-CN" sz="3200" dirty="0">
                <a:solidFill>
                  <a:srgbClr val="B06C3E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CẦN ĐẠT</a:t>
            </a:r>
            <a:endParaRPr lang="zh-CN" altLang="en-US" sz="3200" dirty="0">
              <a:solidFill>
                <a:srgbClr val="B06C3E"/>
              </a:solidFill>
              <a:latin typeface="#9Slide03 AllRoundGothic" panose="020B0703020202020104" pitchFamily="34" charset="0"/>
              <a:cs typeface="+mn-ea"/>
              <a:sym typeface="+mn-lt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10DDE25-4ACD-46EF-88CB-480DB2CA081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4317" y="631569"/>
            <a:ext cx="1409205" cy="128016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DB6304B7-9E3E-49C8-8164-E5DFDE6D5C2B}"/>
              </a:ext>
            </a:extLst>
          </p:cNvPr>
          <p:cNvGrpSpPr/>
          <p:nvPr/>
        </p:nvGrpSpPr>
        <p:grpSpPr>
          <a:xfrm>
            <a:off x="1078478" y="1622538"/>
            <a:ext cx="6764881" cy="4255669"/>
            <a:chOff x="1078478" y="1849567"/>
            <a:chExt cx="4007030" cy="4067286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285E8033-D5E6-48AE-88EF-CC10B650EEE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8478" y="1849567"/>
              <a:ext cx="4007030" cy="4067286"/>
            </a:xfrm>
            <a:prstGeom prst="rect">
              <a:avLst/>
            </a:prstGeom>
          </p:spPr>
        </p:pic>
        <p:sp>
          <p:nvSpPr>
            <p:cNvPr id="22" name="文本框 18">
              <a:extLst>
                <a:ext uri="{FF2B5EF4-FFF2-40B4-BE49-F238E27FC236}">
                  <a16:creationId xmlns:a16="http://schemas.microsoft.com/office/drawing/2014/main" id="{D9A478BB-20D0-4554-9224-186DA27F3A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32607" y="2268778"/>
              <a:ext cx="3698771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Biết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sử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dụng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các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hình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in,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chà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xát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lá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cây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tạo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sản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phẩm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mĩ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thuật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đơn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giản</a:t>
              </a:r>
              <a:r>
                <a:rPr kumimoji="0" lang="zh-CN" altLang="en-US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.</a:t>
              </a:r>
            </a:p>
          </p:txBody>
        </p:sp>
        <p:sp>
          <p:nvSpPr>
            <p:cNvPr id="23" name="文本框 18">
              <a:extLst>
                <a:ext uri="{FF2B5EF4-FFF2-40B4-BE49-F238E27FC236}">
                  <a16:creationId xmlns:a16="http://schemas.microsoft.com/office/drawing/2014/main" id="{240AD2D5-0981-4F15-904A-9B6EC34E47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54693" y="3525067"/>
              <a:ext cx="3676685" cy="10589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None/>
                <a:defRPr/>
              </a:pP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Tạo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được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sản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phẩm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mĩ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thuật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từ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các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hình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in,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chà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xát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lá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cây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bằng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cách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vẽ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,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cắt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dán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…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theo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ý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thích</a:t>
              </a:r>
              <a:r>
                <a:rPr lang="en-US" altLang="zh-CN" sz="18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, </a:t>
              </a:r>
              <a:r>
                <a:rPr lang="en-US" altLang="zh-CN" sz="1800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giới</a:t>
              </a:r>
              <a:r>
                <a:rPr lang="en-US" altLang="zh-CN" sz="18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lang="en-US" altLang="zh-CN" sz="1800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thiệu</a:t>
              </a:r>
              <a:r>
                <a:rPr lang="en-US" altLang="zh-CN" sz="18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lang="en-US" altLang="zh-CN" sz="1800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được</a:t>
              </a:r>
              <a:r>
                <a:rPr lang="en-US" altLang="zh-CN" sz="18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lang="en-US" altLang="zh-CN" sz="1800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bức</a:t>
              </a:r>
              <a:r>
                <a:rPr lang="en-US" altLang="zh-CN" sz="18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lang="en-US" altLang="zh-CN" sz="1800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tranh</a:t>
              </a:r>
              <a:r>
                <a:rPr lang="en-US" altLang="zh-CN" sz="18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lang="en-US" altLang="zh-CN" sz="1800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với</a:t>
              </a:r>
              <a:r>
                <a:rPr lang="en-US" altLang="zh-CN" sz="18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lang="en-US" altLang="zh-CN" sz="1800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người</a:t>
              </a:r>
              <a:r>
                <a:rPr lang="en-US" altLang="zh-CN" sz="18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lang="en-US" altLang="zh-CN" sz="1800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thân</a:t>
              </a:r>
              <a:r>
                <a:rPr lang="en-US" altLang="zh-CN" sz="18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lang="en-US" altLang="zh-CN" sz="1800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trong</a:t>
              </a:r>
              <a:r>
                <a:rPr lang="en-US" altLang="zh-CN" sz="18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lang="en-US" altLang="zh-CN" sz="1800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gia</a:t>
              </a:r>
              <a:r>
                <a:rPr lang="en-US" altLang="zh-CN" sz="18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lang="en-US" altLang="zh-CN" sz="1800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đình</a:t>
              </a:r>
              <a:r>
                <a:rPr lang="en-US" altLang="zh-CN" sz="18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.</a:t>
              </a:r>
              <a:endParaRPr kumimoji="0" lang="zh-CN" altLang="en-US" sz="18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ea"/>
                <a:sym typeface="+mn-lt"/>
              </a:endParaRPr>
            </a:p>
            <a:p>
              <a:pPr>
                <a:lnSpc>
                  <a:spcPct val="100000"/>
                </a:lnSpc>
                <a:spcBef>
                  <a:spcPct val="0"/>
                </a:spcBef>
                <a:buNone/>
                <a:defRPr/>
              </a:pPr>
              <a:endParaRPr kumimoji="0" lang="zh-CN" altLang="en-US" sz="12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4" name="文本框 18">
              <a:extLst>
                <a:ext uri="{FF2B5EF4-FFF2-40B4-BE49-F238E27FC236}">
                  <a16:creationId xmlns:a16="http://schemas.microsoft.com/office/drawing/2014/main" id="{9A55A317-A48B-4391-B59E-A2304BD72A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05309" y="5206864"/>
              <a:ext cx="3698771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zh-CN" altLang="en-US" sz="12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rPr>
                <a:t>.</a:t>
              </a:r>
            </a:p>
          </p:txBody>
        </p:sp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EFE323BB-BA11-40E2-95F1-25151D7B0F7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5188" y="2143235"/>
            <a:ext cx="4007030" cy="370000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6FFDB26-B6C6-4C62-BB5C-79564A68F147}"/>
              </a:ext>
            </a:extLst>
          </p:cNvPr>
          <p:cNvSpPr txBox="1"/>
          <p:nvPr/>
        </p:nvSpPr>
        <p:spPr>
          <a:xfrm>
            <a:off x="1520321" y="5101997"/>
            <a:ext cx="61698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Cảm</a:t>
            </a:r>
            <a:r>
              <a: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nhận</a:t>
            </a:r>
            <a:r>
              <a: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về</a:t>
            </a:r>
            <a:r>
              <a: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vẻ</a:t>
            </a:r>
            <a:r>
              <a: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đẹp</a:t>
            </a:r>
            <a:r>
              <a: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của</a:t>
            </a:r>
            <a:r>
              <a: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lá</a:t>
            </a:r>
            <a:r>
              <a: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cây</a:t>
            </a:r>
            <a:r>
              <a: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, </a:t>
            </a:r>
            <a:r>
              <a:rPr lang="en-US" altLang="zh-CN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thêm</a:t>
            </a:r>
            <a:r>
              <a: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yêu</a:t>
            </a:r>
            <a:r>
              <a: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thiên</a:t>
            </a:r>
            <a:r>
              <a: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nhiên</a:t>
            </a:r>
            <a:r>
              <a: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và</a:t>
            </a:r>
            <a:r>
              <a: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có</a:t>
            </a:r>
            <a:r>
              <a: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ý </a:t>
            </a:r>
            <a:r>
              <a:rPr lang="en-US" altLang="zh-CN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thức</a:t>
            </a:r>
            <a:r>
              <a: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chăm</a:t>
            </a:r>
            <a:r>
              <a: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sóc</a:t>
            </a:r>
            <a:r>
              <a: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cây</a:t>
            </a:r>
            <a:r>
              <a: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xanh</a:t>
            </a:r>
            <a:r>
              <a: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.</a:t>
            </a:r>
            <a:endParaRPr kumimoji="0" lang="zh-CN" altLang="en-US" sz="18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#9Slide03 AllRoundGothic" panose="020B0703020202020104" pitchFamily="34" charset="0"/>
              <a:ea typeface="+mn-ea"/>
              <a:cs typeface="+mn-ea"/>
              <a:sym typeface="+mn-lt"/>
            </a:endParaRP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5DD77B2E-7D03-4DB6-8A15-A9A9DF92B0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200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5684">
        <p15:prstTrans prst="airplane"/>
      </p:transition>
    </mc:Choice>
    <mc:Fallback xmlns="">
      <p:transition spd="slow" advClick="0" advTm="2568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6FCB47A-14CD-4011-B3AF-EF10B8E8C72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96" t="10595" r="7481" b="10516"/>
          <a:stretch/>
        </p:blipFill>
        <p:spPr>
          <a:xfrm>
            <a:off x="1554480" y="228600"/>
            <a:ext cx="8869680" cy="5410200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EF2BF5B4-CF6A-496A-BAC9-1A8D34BB0D54}"/>
              </a:ext>
            </a:extLst>
          </p:cNvPr>
          <p:cNvGrpSpPr/>
          <p:nvPr/>
        </p:nvGrpSpPr>
        <p:grpSpPr>
          <a:xfrm>
            <a:off x="4461908" y="2638604"/>
            <a:ext cx="3633944" cy="788610"/>
            <a:chOff x="4461908" y="2638604"/>
            <a:chExt cx="3633944" cy="788610"/>
          </a:xfrm>
        </p:grpSpPr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36481093-C338-403F-91F8-428DFCBD4336}"/>
                </a:ext>
              </a:extLst>
            </p:cNvPr>
            <p:cNvSpPr/>
            <p:nvPr/>
          </p:nvSpPr>
          <p:spPr>
            <a:xfrm>
              <a:off x="5251694" y="2638604"/>
              <a:ext cx="201168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buNone/>
              </a:pPr>
              <a:r>
                <a:rPr lang="en-US" altLang="zh-CN" sz="3200" dirty="0">
                  <a:solidFill>
                    <a:srgbClr val="B06C3E"/>
                  </a:solidFill>
                  <a:latin typeface="#9Slide03 AllRoundGothic" panose="020B0703020202020104" pitchFamily="34" charset="0"/>
                  <a:cs typeface="+mn-ea"/>
                  <a:sym typeface="+mn-lt"/>
                </a:rPr>
                <a:t>ĐỒ DÙNG</a:t>
              </a:r>
              <a:endParaRPr lang="zh-CN" altLang="en-US" sz="3200" dirty="0">
                <a:solidFill>
                  <a:srgbClr val="B06C3E"/>
                </a:solidFill>
                <a:latin typeface="#9Slide03 AllRoundGothic" panose="020B0703020202020104" pitchFamily="34" charset="0"/>
                <a:cs typeface="+mn-ea"/>
                <a:sym typeface="+mn-lt"/>
              </a:endParaRPr>
            </a:p>
          </p:txBody>
        </p:sp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B28AB7A6-4ABC-4C7D-8410-5AE794F47C7D}"/>
                </a:ext>
              </a:extLst>
            </p:cNvPr>
            <p:cNvGrpSpPr/>
            <p:nvPr/>
          </p:nvGrpSpPr>
          <p:grpSpPr>
            <a:xfrm>
              <a:off x="4461908" y="2930992"/>
              <a:ext cx="811132" cy="496222"/>
              <a:chOff x="4358640" y="2921168"/>
              <a:chExt cx="1295400" cy="792480"/>
            </a:xfrm>
          </p:grpSpPr>
          <p:pic>
            <p:nvPicPr>
              <p:cNvPr id="23" name="图片 22">
                <a:extLst>
                  <a:ext uri="{FF2B5EF4-FFF2-40B4-BE49-F238E27FC236}">
                    <a16:creationId xmlns:a16="http://schemas.microsoft.com/office/drawing/2014/main" id="{3EFD6D44-59C4-49CF-B546-38DC1C9B00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861560" y="2921168"/>
                <a:ext cx="792480" cy="792480"/>
              </a:xfrm>
              <a:prstGeom prst="rect">
                <a:avLst/>
              </a:prstGeom>
            </p:spPr>
          </p:pic>
          <p:pic>
            <p:nvPicPr>
              <p:cNvPr id="24" name="图片 23">
                <a:extLst>
                  <a:ext uri="{FF2B5EF4-FFF2-40B4-BE49-F238E27FC236}">
                    <a16:creationId xmlns:a16="http://schemas.microsoft.com/office/drawing/2014/main" id="{9FB3F03E-436D-4A81-9AD6-7AF90B8478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358640" y="2921168"/>
                <a:ext cx="792480" cy="792480"/>
              </a:xfrm>
              <a:prstGeom prst="rect">
                <a:avLst/>
              </a:prstGeom>
            </p:spPr>
          </p:pic>
        </p:grpSp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F43F9C23-14A5-4876-937F-A92167F8EFF8}"/>
                </a:ext>
              </a:extLst>
            </p:cNvPr>
            <p:cNvGrpSpPr/>
            <p:nvPr/>
          </p:nvGrpSpPr>
          <p:grpSpPr>
            <a:xfrm>
              <a:off x="7284720" y="2930992"/>
              <a:ext cx="811132" cy="496222"/>
              <a:chOff x="4358640" y="2921168"/>
              <a:chExt cx="1295400" cy="792480"/>
            </a:xfrm>
          </p:grpSpPr>
          <p:pic>
            <p:nvPicPr>
              <p:cNvPr id="27" name="图片 26">
                <a:extLst>
                  <a:ext uri="{FF2B5EF4-FFF2-40B4-BE49-F238E27FC236}">
                    <a16:creationId xmlns:a16="http://schemas.microsoft.com/office/drawing/2014/main" id="{38C6D174-DF70-4AB6-9BAD-6696EE98C6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861560" y="2921168"/>
                <a:ext cx="792480" cy="792480"/>
              </a:xfrm>
              <a:prstGeom prst="rect">
                <a:avLst/>
              </a:prstGeom>
            </p:spPr>
          </p:pic>
          <p:pic>
            <p:nvPicPr>
              <p:cNvPr id="28" name="图片 27">
                <a:extLst>
                  <a:ext uri="{FF2B5EF4-FFF2-40B4-BE49-F238E27FC236}">
                    <a16:creationId xmlns:a16="http://schemas.microsoft.com/office/drawing/2014/main" id="{E29E71C1-4F95-471C-AE6A-31448B6856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358640" y="2921168"/>
                <a:ext cx="792480" cy="792480"/>
              </a:xfrm>
              <a:prstGeom prst="rect">
                <a:avLst/>
              </a:prstGeom>
            </p:spPr>
          </p:pic>
        </p:grpSp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CA646AA4-CF01-4C3C-9A96-298CAF30FC9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1147" y="4073545"/>
            <a:ext cx="12594294" cy="2906376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27990EFA-EBF1-41FE-B701-23F4CB1384C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9557" y="579120"/>
            <a:ext cx="1409205" cy="12801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80C49E-85CB-4950-BA10-317A07E498B9}"/>
              </a:ext>
            </a:extLst>
          </p:cNvPr>
          <p:cNvSpPr txBox="1"/>
          <p:nvPr/>
        </p:nvSpPr>
        <p:spPr>
          <a:xfrm>
            <a:off x="3167970" y="3634622"/>
            <a:ext cx="6179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en-US" sz="2400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Sách</a:t>
            </a:r>
            <a:r>
              <a:rPr lang="en-US" sz="2400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mĩ</a:t>
            </a:r>
            <a:r>
              <a:rPr lang="en-US" sz="2400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thuật</a:t>
            </a:r>
            <a:r>
              <a:rPr lang="en-US" sz="2400" dirty="0">
                <a:solidFill>
                  <a:srgbClr val="002060"/>
                </a:solidFill>
                <a:latin typeface="#9Slide03 Ample" panose="02000000000000000000" pitchFamily="2" charset="0"/>
              </a:rPr>
              <a:t> 1, </a:t>
            </a:r>
            <a:r>
              <a:rPr lang="en-US" sz="2400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vở</a:t>
            </a:r>
            <a:r>
              <a:rPr lang="en-US" sz="2400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bài</a:t>
            </a:r>
            <a:r>
              <a:rPr lang="en-US" sz="2400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tập</a:t>
            </a:r>
            <a:r>
              <a:rPr lang="en-US" sz="2400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mĩ</a:t>
            </a:r>
            <a:r>
              <a:rPr lang="en-US" sz="2400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thuật</a:t>
            </a:r>
            <a:r>
              <a:rPr lang="en-US" sz="2400" dirty="0">
                <a:solidFill>
                  <a:srgbClr val="002060"/>
                </a:solidFill>
                <a:latin typeface="#9Slide03 Ample" panose="02000000000000000000" pitchFamily="2" charset="0"/>
              </a:rPr>
              <a:t> 1( </a:t>
            </a:r>
            <a:r>
              <a:rPr lang="en-US" sz="2400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Giấy</a:t>
            </a:r>
            <a:r>
              <a:rPr lang="en-US" sz="2400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vẽ</a:t>
            </a:r>
            <a:r>
              <a:rPr lang="en-US" sz="2400" dirty="0">
                <a:solidFill>
                  <a:srgbClr val="002060"/>
                </a:solidFill>
                <a:latin typeface="#9Slide03 Ample" panose="02000000000000000000" pitchFamily="2" charset="0"/>
              </a:rPr>
              <a:t>), </a:t>
            </a:r>
            <a:r>
              <a:rPr lang="en-US" sz="2400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bút</a:t>
            </a:r>
            <a:r>
              <a:rPr lang="en-US" sz="2400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chì</a:t>
            </a:r>
            <a:r>
              <a:rPr lang="en-US" sz="2400" dirty="0">
                <a:solidFill>
                  <a:srgbClr val="002060"/>
                </a:solidFill>
                <a:latin typeface="#9Slide03 Ample" panose="02000000000000000000" pitchFamily="2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tẩy</a:t>
            </a:r>
            <a:r>
              <a:rPr lang="en-US" sz="2400" dirty="0">
                <a:solidFill>
                  <a:srgbClr val="002060"/>
                </a:solidFill>
                <a:latin typeface="#9Slide03 Ample" panose="02000000000000000000" pitchFamily="2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màu</a:t>
            </a:r>
            <a:r>
              <a:rPr lang="en-US" sz="2400" dirty="0">
                <a:solidFill>
                  <a:srgbClr val="002060"/>
                </a:solidFill>
                <a:latin typeface="#9Slide03 Ample" panose="02000000000000000000" pitchFamily="2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kéo</a:t>
            </a:r>
            <a:r>
              <a:rPr lang="en-US" sz="2400" dirty="0">
                <a:solidFill>
                  <a:srgbClr val="002060"/>
                </a:solidFill>
                <a:latin typeface="#9Slide03 Ample" panose="02000000000000000000" pitchFamily="2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hồ</a:t>
            </a:r>
            <a:r>
              <a:rPr lang="en-US" sz="2400" dirty="0">
                <a:solidFill>
                  <a:srgbClr val="002060"/>
                </a:solidFill>
                <a:latin typeface="#9Slide03 Ample" panose="02000000000000000000" pitchFamily="2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giấy</a:t>
            </a:r>
            <a:r>
              <a:rPr lang="en-US" sz="2400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màu</a:t>
            </a:r>
            <a:r>
              <a:rPr lang="en-US" sz="2400" dirty="0">
                <a:solidFill>
                  <a:srgbClr val="002060"/>
                </a:solidFill>
                <a:latin typeface="#9Slide03 Ample" panose="02000000000000000000" pitchFamily="2" charset="0"/>
              </a:rPr>
              <a:t>…</a:t>
            </a:r>
            <a:endParaRPr lang="vi-VN" dirty="0">
              <a:solidFill>
                <a:srgbClr val="002060"/>
              </a:solidFill>
              <a:latin typeface="#9Slide03 Ample" panose="02000000000000000000" pitchFamily="2" charset="0"/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CE9C4E8B-C439-4E73-99B4-E990D0E1C2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3302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3732">
        <p15:prstTrans prst="wind"/>
      </p:transition>
    </mc:Choice>
    <mc:Fallback xmlns="">
      <p:transition spd="slow" advClick="0" advTm="137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19" name="图片 18" descr="2223be3d229db37d30f334096b915142">
            <a:extLst>
              <a:ext uri="{FF2B5EF4-FFF2-40B4-BE49-F238E27FC236}">
                <a16:creationId xmlns:a16="http://schemas.microsoft.com/office/drawing/2014/main" id="{5594FFA9-3EDF-499A-A4C5-51574235EB1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68151" y="4171056"/>
            <a:ext cx="2798238" cy="263324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01EFD92-33AA-4598-83A2-40990318B92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3227" y="203655"/>
            <a:ext cx="1409205" cy="128016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E5E98A4-5ACC-4E6E-B3A9-EBFE0A9A8F8D}"/>
              </a:ext>
            </a:extLst>
          </p:cNvPr>
          <p:cNvGrpSpPr/>
          <p:nvPr/>
        </p:nvGrpSpPr>
        <p:grpSpPr>
          <a:xfrm>
            <a:off x="0" y="-527073"/>
            <a:ext cx="3515201" cy="2515465"/>
            <a:chOff x="4338399" y="-413997"/>
            <a:chExt cx="3515201" cy="2515465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5C09F252-F7DB-494D-A868-3AA96ACEFAB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38399" y="-413997"/>
              <a:ext cx="3515201" cy="251546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D64905A-9B3D-471E-95D5-8DCAF4B3E12C}"/>
                </a:ext>
              </a:extLst>
            </p:cNvPr>
            <p:cNvSpPr txBox="1"/>
            <p:nvPr/>
          </p:nvSpPr>
          <p:spPr>
            <a:xfrm>
              <a:off x="4890055" y="699726"/>
              <a:ext cx="2792165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buNone/>
              </a:pPr>
              <a:r>
                <a:rPr lang="en-US" altLang="zh-CN" sz="2800" dirty="0">
                  <a:solidFill>
                    <a:srgbClr val="B06C3E"/>
                  </a:solidFill>
                  <a:latin typeface="#9Slide03 AllRoundGothic" panose="020B0703020202020104" pitchFamily="34" charset="0"/>
                  <a:cs typeface="+mn-ea"/>
                  <a:sym typeface="+mn-lt"/>
                </a:rPr>
                <a:t>HOẠT ĐỘNG 1:</a:t>
              </a:r>
            </a:p>
            <a:p>
              <a:pPr lvl="0">
                <a:buNone/>
              </a:pPr>
              <a:r>
                <a:rPr lang="en-US" altLang="zh-CN" sz="2800" dirty="0">
                  <a:solidFill>
                    <a:srgbClr val="B06C3E"/>
                  </a:solidFill>
                  <a:latin typeface="#9Slide03 AllRoundGothic" panose="020B0703020202020104" pitchFamily="34" charset="0"/>
                  <a:cs typeface="+mn-ea"/>
                  <a:sym typeface="+mn-lt"/>
                </a:rPr>
                <a:t> KHÁM PHÁ</a:t>
              </a:r>
              <a:endParaRPr lang="zh-CN" altLang="en-US" sz="2800" dirty="0">
                <a:solidFill>
                  <a:srgbClr val="B06C3E"/>
                </a:solidFill>
                <a:latin typeface="#9Slide03 AllRoundGothic" panose="020B0703020202020104" pitchFamily="34" charset="0"/>
                <a:cs typeface="+mn-ea"/>
                <a:sym typeface="+mn-lt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4AB11FA6-AAA4-4A40-8592-9EAA7FC6F5A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198" t="3477" r="2489" b="2398"/>
          <a:stretch/>
        </p:blipFill>
        <p:spPr>
          <a:xfrm>
            <a:off x="3515201" y="452582"/>
            <a:ext cx="3809235" cy="28263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14E9E1-232B-4A00-905C-459E908B3B7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288" t="3320" b="11191"/>
          <a:stretch/>
        </p:blipFill>
        <p:spPr>
          <a:xfrm rot="807412">
            <a:off x="7333671" y="1386299"/>
            <a:ext cx="3961019" cy="2328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FD046D9-544E-44D8-9B61-52CAC4FDDD37}"/>
              </a:ext>
            </a:extLst>
          </p:cNvPr>
          <p:cNvSpPr/>
          <p:nvPr/>
        </p:nvSpPr>
        <p:spPr>
          <a:xfrm>
            <a:off x="1643736" y="3433619"/>
            <a:ext cx="5473379" cy="108751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r>
              <a:rPr lang="en-US" dirty="0"/>
              <a:t> </a:t>
            </a:r>
          </a:p>
          <a:p>
            <a:r>
              <a:rPr lang="en-US" dirty="0">
                <a:latin typeface="#9Slide03 AmpleSoft" panose="02000000000000000000" pitchFamily="2" charset="0"/>
              </a:rPr>
              <a:t>- </a:t>
            </a:r>
            <a:r>
              <a:rPr lang="en-US" dirty="0" err="1">
                <a:latin typeface="#9Slide03 AmpleSoft" panose="02000000000000000000" pitchFamily="2" charset="0"/>
              </a:rPr>
              <a:t>Những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chiếc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lá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trên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được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tạo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bằng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cách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gì</a:t>
            </a:r>
            <a:r>
              <a:rPr lang="en-US" dirty="0">
                <a:latin typeface="#9Slide03 AmpleSoft" panose="02000000000000000000" pitchFamily="2" charset="0"/>
              </a:rPr>
              <a:t>?</a:t>
            </a:r>
          </a:p>
          <a:p>
            <a:r>
              <a:rPr lang="en-US" dirty="0">
                <a:latin typeface="#9Slide03 AmpleSoft" panose="02000000000000000000" pitchFamily="2" charset="0"/>
              </a:rPr>
              <a:t>- </a:t>
            </a:r>
            <a:r>
              <a:rPr lang="en-US" dirty="0" err="1">
                <a:latin typeface="#9Slide03 AmpleSoft" panose="02000000000000000000" pitchFamily="2" charset="0"/>
              </a:rPr>
              <a:t>Em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hãy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nêu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hình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dáng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và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màu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sắc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của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lá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cây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được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tạo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trong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hình</a:t>
            </a:r>
            <a:r>
              <a:rPr lang="en-US" dirty="0">
                <a:latin typeface="#9Slide03 AmpleSoft" panose="02000000000000000000" pitchFamily="2" charset="0"/>
              </a:rPr>
              <a:t>?</a:t>
            </a:r>
          </a:p>
          <a:p>
            <a:r>
              <a:rPr lang="en-US" dirty="0">
                <a:latin typeface="#9Slide03 AmpleSoft" panose="02000000000000000000" pitchFamily="2" charset="0"/>
              </a:rPr>
              <a:t>  </a:t>
            </a:r>
          </a:p>
          <a:p>
            <a:pPr marL="285750" indent="-285750" algn="ctr">
              <a:buFontTx/>
              <a:buChar char="-"/>
            </a:pPr>
            <a:endParaRPr lang="vi-VN" dirty="0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DBA3623D-0B69-44BD-87EB-8710536C0C99}"/>
              </a:ext>
            </a:extLst>
          </p:cNvPr>
          <p:cNvSpPr/>
          <p:nvPr/>
        </p:nvSpPr>
        <p:spPr>
          <a:xfrm>
            <a:off x="6030368" y="4630967"/>
            <a:ext cx="5636897" cy="162348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endParaRPr lang="en-US" dirty="0"/>
          </a:p>
          <a:p>
            <a:r>
              <a:rPr lang="en-US" dirty="0">
                <a:latin typeface="#9Slide03 AmpleSoft" panose="02000000000000000000" pitchFamily="2" charset="0"/>
              </a:rPr>
              <a:t>-   </a:t>
            </a:r>
            <a:r>
              <a:rPr lang="en-US" dirty="0" err="1">
                <a:latin typeface="#9Slide03 AmpleSoft" panose="02000000000000000000" pitchFamily="2" charset="0"/>
              </a:rPr>
              <a:t>Những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chiếc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lá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trên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được</a:t>
            </a:r>
            <a:r>
              <a:rPr lang="en-US" dirty="0">
                <a:latin typeface="#9Slide03 AmpleSoft" panose="02000000000000000000" pitchFamily="2" charset="0"/>
              </a:rPr>
              <a:t> ra </a:t>
            </a:r>
            <a:r>
              <a:rPr lang="en-US" dirty="0" err="1">
                <a:latin typeface="#9Slide03 AmpleSoft" panose="02000000000000000000" pitchFamily="2" charset="0"/>
              </a:rPr>
              <a:t>từ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việc</a:t>
            </a:r>
            <a:r>
              <a:rPr lang="en-US" dirty="0">
                <a:latin typeface="#9Slide03 AmpleSoft" panose="02000000000000000000" pitchFamily="2" charset="0"/>
              </a:rPr>
              <a:t> in </a:t>
            </a:r>
            <a:r>
              <a:rPr lang="en-US" dirty="0" err="1">
                <a:latin typeface="#9Slide03 AmpleSoft" panose="02000000000000000000" pitchFamily="2" charset="0"/>
              </a:rPr>
              <a:t>chà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xát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lá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cây</a:t>
            </a:r>
            <a:r>
              <a:rPr lang="en-US" dirty="0">
                <a:latin typeface="#9Slide03 AmpleSoft" panose="02000000000000000000" pitchFamily="2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latin typeface="#9Slide03 AmpleSoft" panose="02000000000000000000" pitchFamily="2" charset="0"/>
              </a:rPr>
              <a:t>Những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chiếc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lá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có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hình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dáng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và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màu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sắc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được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tạo</a:t>
            </a:r>
            <a:r>
              <a:rPr lang="en-US" dirty="0">
                <a:latin typeface="#9Slide03 AmpleSoft" panose="02000000000000000000" pitchFamily="2" charset="0"/>
              </a:rPr>
              <a:t> ra </a:t>
            </a:r>
            <a:r>
              <a:rPr lang="en-US" dirty="0" err="1">
                <a:latin typeface="#9Slide03 AmpleSoft" panose="02000000000000000000" pitchFamily="2" charset="0"/>
              </a:rPr>
              <a:t>khác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nhau</a:t>
            </a:r>
            <a:r>
              <a:rPr lang="en-US" dirty="0">
                <a:latin typeface="#9Slide03 AmpleSoft" panose="02000000000000000000" pitchFamily="2" charset="0"/>
              </a:rPr>
              <a:t>. (</a:t>
            </a:r>
            <a:r>
              <a:rPr lang="en-US" dirty="0" err="1">
                <a:latin typeface="#9Slide03 AmpleSoft" panose="02000000000000000000" pitchFamily="2" charset="0"/>
              </a:rPr>
              <a:t>Lá</a:t>
            </a:r>
            <a:r>
              <a:rPr lang="en-US" dirty="0">
                <a:latin typeface="#9Slide03 AmpleSoft" panose="02000000000000000000" pitchFamily="2" charset="0"/>
              </a:rPr>
              <a:t> thon </a:t>
            </a:r>
            <a:r>
              <a:rPr lang="en-US" dirty="0" err="1">
                <a:latin typeface="#9Slide03 AmpleSoft" panose="02000000000000000000" pitchFamily="2" charset="0"/>
              </a:rPr>
              <a:t>dài</a:t>
            </a:r>
            <a:r>
              <a:rPr lang="en-US" dirty="0">
                <a:latin typeface="#9Slide03 AmpleSoft" panose="02000000000000000000" pitchFamily="2" charset="0"/>
              </a:rPr>
              <a:t>, </a:t>
            </a:r>
            <a:r>
              <a:rPr lang="en-US" dirty="0" err="1">
                <a:latin typeface="#9Slide03 AmpleSoft" panose="02000000000000000000" pitchFamily="2" charset="0"/>
              </a:rPr>
              <a:t>lá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ngắn</a:t>
            </a:r>
            <a:r>
              <a:rPr lang="en-US" dirty="0">
                <a:latin typeface="#9Slide03 AmpleSoft" panose="02000000000000000000" pitchFamily="2" charset="0"/>
              </a:rPr>
              <a:t>, </a:t>
            </a:r>
            <a:r>
              <a:rPr lang="en-US" dirty="0" err="1">
                <a:latin typeface="#9Slide03 AmpleSoft" panose="02000000000000000000" pitchFamily="2" charset="0"/>
              </a:rPr>
              <a:t>lá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tròn</a:t>
            </a:r>
            <a:r>
              <a:rPr lang="en-US" dirty="0">
                <a:latin typeface="#9Slide03 AmpleSoft" panose="02000000000000000000" pitchFamily="2" charset="0"/>
              </a:rPr>
              <a:t>…).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latin typeface="#9Slide03 AmpleSoft" panose="02000000000000000000" pitchFamily="2" charset="0"/>
              </a:rPr>
              <a:t>Từ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lá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cây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chà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xát</a:t>
            </a:r>
            <a:r>
              <a:rPr lang="en-US" dirty="0">
                <a:latin typeface="#9Slide03 AmpleSoft" panose="02000000000000000000" pitchFamily="2" charset="0"/>
              </a:rPr>
              <a:t>, </a:t>
            </a:r>
            <a:r>
              <a:rPr lang="en-US" dirty="0" err="1">
                <a:latin typeface="#9Slide03 AmpleSoft" panose="02000000000000000000" pitchFamily="2" charset="0"/>
              </a:rPr>
              <a:t>chúng</a:t>
            </a:r>
            <a:r>
              <a:rPr lang="en-US" dirty="0">
                <a:latin typeface="#9Slide03 AmpleSoft" panose="02000000000000000000" pitchFamily="2" charset="0"/>
              </a:rPr>
              <a:t> ta </a:t>
            </a:r>
            <a:r>
              <a:rPr lang="en-US" dirty="0" err="1">
                <a:latin typeface="#9Slide03 AmpleSoft" panose="02000000000000000000" pitchFamily="2" charset="0"/>
              </a:rPr>
              <a:t>có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thể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tưởng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tượng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để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tạo</a:t>
            </a:r>
            <a:r>
              <a:rPr lang="en-US" dirty="0">
                <a:latin typeface="#9Slide03 AmpleSoft" panose="02000000000000000000" pitchFamily="2" charset="0"/>
              </a:rPr>
              <a:t> ra </a:t>
            </a:r>
            <a:r>
              <a:rPr lang="en-US" dirty="0" err="1">
                <a:latin typeface="#9Slide03 AmpleSoft" panose="02000000000000000000" pitchFamily="2" charset="0"/>
              </a:rPr>
              <a:t>nhiều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hình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ảnh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khác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nhau</a:t>
            </a:r>
            <a:r>
              <a:rPr lang="en-US" dirty="0">
                <a:latin typeface="#9Slide03 AmpleSoft" panose="02000000000000000000" pitchFamily="2" charset="0"/>
              </a:rPr>
              <a:t>.</a:t>
            </a:r>
          </a:p>
          <a:p>
            <a:r>
              <a:rPr lang="en-US" dirty="0">
                <a:latin typeface="#9Slide03 AmpleSoft" panose="02000000000000000000" pitchFamily="2" charset="0"/>
              </a:rPr>
              <a:t>  </a:t>
            </a:r>
          </a:p>
          <a:p>
            <a:pPr marL="285750" indent="-285750" algn="ctr">
              <a:buFontTx/>
              <a:buChar char="-"/>
            </a:pPr>
            <a:endParaRPr lang="vi-VN" dirty="0"/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9C6E8AA1-A59F-4471-80D3-75467D79118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34150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7897">
        <p:blinds dir="vert"/>
      </p:transition>
    </mc:Choice>
    <mc:Fallback xmlns="">
      <p:transition spd="slow" advClick="0" advTm="57897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3" grpId="0" animBg="1"/>
      <p:bldP spid="23" grpId="0" animBg="1"/>
    </p:bldLst>
  </p:timing>
  <p:extLst>
    <p:ext uri="{3A86A75C-4F4B-4683-9AE1-C65F6400EC91}">
      <p14:laserTraceLst xmlns:p14="http://schemas.microsoft.com/office/powerpoint/2010/main">
        <p14:tracePtLst>
          <p14:tracePt t="25126" x="3178175" y="6713538"/>
          <p14:tracePt t="25129" x="3178175" y="6670675"/>
          <p14:tracePt t="25134" x="3178175" y="6627813"/>
          <p14:tracePt t="25137" x="3178175" y="6586538"/>
          <p14:tracePt t="25145" x="3178175" y="6551613"/>
          <p14:tracePt t="25148" x="3178175" y="6526213"/>
          <p14:tracePt t="25151" x="3178175" y="6500813"/>
          <p14:tracePt t="25153" x="3178175" y="6475413"/>
          <p14:tracePt t="25163" x="3178175" y="6442075"/>
          <p14:tracePt t="25165" x="3178175" y="6424613"/>
          <p14:tracePt t="25169" x="3178175" y="6399213"/>
          <p14:tracePt t="25177" x="3178175" y="6365875"/>
          <p14:tracePt t="25181" x="3178175" y="6348413"/>
          <p14:tracePt t="25185" x="3178175" y="6323013"/>
          <p14:tracePt t="25195" x="3178175" y="6288088"/>
          <p14:tracePt t="25197" x="3178175" y="6280150"/>
          <p14:tracePt t="25201" x="3178175" y="6254750"/>
          <p14:tracePt t="25213" x="3186113" y="6203950"/>
          <p14:tracePt t="25214" x="3186113" y="6194425"/>
          <p14:tracePt t="25217" x="3186113" y="6169025"/>
          <p14:tracePt t="25222" x="3186113" y="6143625"/>
          <p14:tracePt t="25226" x="3194050" y="6127750"/>
          <p14:tracePt t="25231" x="3203575" y="6102350"/>
          <p14:tracePt t="25233" x="3203575" y="6084888"/>
          <p14:tracePt t="25239" x="3211513" y="6076950"/>
          <p14:tracePt t="25248" x="3211513" y="6059488"/>
          <p14:tracePt t="25249" x="3211513" y="6024563"/>
          <p14:tracePt t="25255" x="3219450" y="6008688"/>
          <p14:tracePt t="25263" x="3228975" y="5957888"/>
          <p14:tracePt t="25265" x="3236913" y="5932488"/>
          <p14:tracePt t="25269" x="3236913" y="5922963"/>
          <p14:tracePt t="25272" x="3244850" y="5889625"/>
          <p14:tracePt t="25277" x="3254375" y="5854700"/>
          <p14:tracePt t="25281" x="3254375" y="5838825"/>
          <p14:tracePt t="25283" x="3254375" y="5821363"/>
          <p14:tracePt t="25287" x="3262313" y="5795963"/>
          <p14:tracePt t="25295" x="3262313" y="5753100"/>
          <p14:tracePt t="25297" x="3262313" y="5719763"/>
          <p14:tracePt t="25299" x="3270250" y="5684838"/>
          <p14:tracePt t="25303" x="3279775" y="5668963"/>
          <p14:tracePt t="25311" x="3279775" y="5651500"/>
          <p14:tracePt t="25314" x="3279775" y="5634038"/>
          <p14:tracePt t="25328" x="3287713" y="5608638"/>
          <p14:tracePt t="25331" x="3287713" y="5591175"/>
          <p14:tracePt t="25335" x="3305175" y="5565775"/>
          <p14:tracePt t="25343" x="3313113" y="5549900"/>
          <p14:tracePt t="25346" x="3322638" y="5532438"/>
          <p14:tracePt t="25348" x="3330575" y="5507038"/>
          <p14:tracePt t="25351" x="3338513" y="5472113"/>
          <p14:tracePt t="25362" x="3348038" y="5438775"/>
          <p14:tracePt t="25364" x="3348038" y="5413375"/>
          <p14:tracePt t="25367" x="3355975" y="5387975"/>
          <p14:tracePt t="25372" x="3363913" y="5370513"/>
          <p14:tracePt t="25377" x="3363913" y="5337175"/>
          <p14:tracePt t="25380" x="3373438" y="5302250"/>
          <p14:tracePt t="25383" x="3373438" y="5260975"/>
          <p14:tracePt t="25387" x="3373438" y="5226050"/>
          <p14:tracePt t="25394" x="3381375" y="5183188"/>
          <p14:tracePt t="25398" x="3389313" y="5141913"/>
          <p14:tracePt t="25400" x="3398838" y="5091113"/>
          <p14:tracePt t="25403" x="3406775" y="5056188"/>
          <p14:tracePt t="25411" x="3424238" y="5022850"/>
          <p14:tracePt t="25413" x="3432175" y="4987925"/>
          <p14:tracePt t="25415" x="3441700" y="4972050"/>
          <p14:tracePt t="25419" x="3449638" y="4946650"/>
          <p14:tracePt t="25427" x="3449638" y="4911725"/>
          <p14:tracePt t="25429" x="3457575" y="4886325"/>
          <p14:tracePt t="25431" x="3457575" y="4868863"/>
          <p14:tracePt t="25435" x="3467100" y="4835525"/>
          <p14:tracePt t="25447" x="3482975" y="4733925"/>
          <p14:tracePt t="25449" x="3492500" y="4691063"/>
          <p14:tracePt t="25453" x="3500438" y="4665663"/>
          <p14:tracePt t="25463" x="3517900" y="4614863"/>
          <p14:tracePt t="25465" x="3533775" y="4589463"/>
          <p14:tracePt t="25469" x="3543300" y="4546600"/>
          <p14:tracePt t="25477" x="3551238" y="4513263"/>
          <p14:tracePt t="25479" x="3559175" y="4460875"/>
          <p14:tracePt t="25482" x="3576638" y="4427538"/>
          <p14:tracePt t="25485" x="3586163" y="4384675"/>
          <p14:tracePt t="25497" x="3636963" y="4224338"/>
          <p14:tracePt t="25501" x="3644900" y="4181475"/>
          <p14:tracePt t="25510" x="3670300" y="4121150"/>
          <p14:tracePt t="25513" x="3721100" y="4037013"/>
          <p14:tracePt t="25517" x="3738563" y="4002088"/>
          <p14:tracePt t="25522" x="3756025" y="3960813"/>
          <p14:tracePt t="25526" x="3763963" y="3935413"/>
          <p14:tracePt t="25530" x="3789363" y="3883025"/>
          <p14:tracePt t="25533" x="3806825" y="3832225"/>
          <p14:tracePt t="25538" x="3822700" y="3790950"/>
          <p14:tracePt t="25546" x="3865563" y="3679825"/>
          <p14:tracePt t="25549" x="3883025" y="3619500"/>
          <p14:tracePt t="25553" x="3890963" y="3560763"/>
          <p14:tracePt t="25560" x="3916363" y="3492500"/>
          <p14:tracePt t="25563" x="3933825" y="3449638"/>
          <p14:tracePt t="25565" x="3951288" y="3398838"/>
          <p14:tracePt t="25569" x="3967163" y="3365500"/>
          <p14:tracePt t="25577" x="3992563" y="3314700"/>
          <p14:tracePt t="25580" x="4010025" y="3271838"/>
          <p14:tracePt t="25582" x="4017963" y="3238500"/>
          <p14:tracePt t="25585" x="4027488" y="3203575"/>
          <p14:tracePt t="25595" x="4060825" y="3144838"/>
          <p14:tracePt t="25597" x="4070350" y="3119438"/>
          <p14:tracePt t="25601" x="4086225" y="3094038"/>
          <p14:tracePt t="25610" x="4103688" y="3059113"/>
          <p14:tracePt t="25613" x="4121150" y="3033713"/>
          <p14:tracePt t="25614" x="4146550" y="3000375"/>
          <p14:tracePt t="25617" x="4162425" y="2965450"/>
          <p14:tracePt t="25627" x="4171950" y="2940050"/>
          <p14:tracePt t="25632" x="4197350" y="2871788"/>
          <p14:tracePt t="25635" x="4214813" y="2846388"/>
          <p14:tracePt t="25643" x="4222750" y="2838450"/>
          <p14:tracePt t="25645" x="4240213" y="2813050"/>
          <p14:tracePt t="25647" x="4256088" y="2795588"/>
          <p14:tracePt t="25651" x="4273550" y="2770188"/>
          <p14:tracePt t="25660" x="4291013" y="2752725"/>
          <p14:tracePt t="25663" x="4324350" y="2711450"/>
          <p14:tracePt t="25667" x="4341813" y="2686050"/>
          <p14:tracePt t="25672" x="4359275" y="2660650"/>
          <p14:tracePt t="25680" x="4384675" y="2643188"/>
          <p14:tracePt t="25682" x="4418013" y="2592388"/>
          <p14:tracePt t="25687" x="4435475" y="2582863"/>
          <p14:tracePt t="25694" x="4460875" y="2557463"/>
          <p14:tracePt t="25696" x="4486275" y="2532063"/>
          <p14:tracePt t="25699" x="4503738" y="2506663"/>
          <p14:tracePt t="25703" x="4529138" y="2481263"/>
          <p14:tracePt t="25712" x="4554538" y="2455863"/>
          <p14:tracePt t="25715" x="4570413" y="2438400"/>
          <p14:tracePt t="25719" x="4595813" y="2422525"/>
          <p14:tracePt t="25729" x="4613275" y="2405063"/>
          <p14:tracePt t="25732" x="4638675" y="2371725"/>
          <p14:tracePt t="25735" x="4656138" y="2354263"/>
          <p14:tracePt t="25744" x="4681538" y="2336800"/>
          <p14:tracePt t="25746" x="4699000" y="2311400"/>
          <p14:tracePt t="25748" x="4714875" y="2293938"/>
          <p14:tracePt t="25751" x="4724400" y="2286000"/>
          <p14:tracePt t="25760" x="4740275" y="2268538"/>
          <p14:tracePt t="25764" x="4775200" y="2217738"/>
          <p14:tracePt t="25767" x="4791075" y="2200275"/>
          <p14:tracePt t="25777" x="4800600" y="2184400"/>
          <p14:tracePt t="25779" x="4818063" y="2159000"/>
          <p14:tracePt t="25782" x="4826000" y="2133600"/>
          <p14:tracePt t="25783" x="4833938" y="2108200"/>
          <p14:tracePt t="25788" x="4843463" y="2098675"/>
          <p14:tracePt t="25795" x="4851400" y="2082800"/>
          <p14:tracePt t="25796" x="4868863" y="2065338"/>
          <p14:tracePt t="25803" x="4884738" y="2039938"/>
          <p14:tracePt t="25810" x="4894263" y="2014538"/>
          <p14:tracePt t="25813" x="4910138" y="1997075"/>
          <p14:tracePt t="25814" x="4919663" y="1979613"/>
          <p14:tracePt t="25817" x="4927600" y="1954213"/>
          <p14:tracePt t="25826" x="4945063" y="1938338"/>
          <p14:tracePt t="25829" x="4962525" y="1938338"/>
          <p14:tracePt t="25831" x="4962525" y="1920875"/>
          <p14:tracePt t="25832" x="4970463" y="1903413"/>
          <p14:tracePt t="25838" x="4978400" y="1885950"/>
          <p14:tracePt t="25845" x="4987925" y="1878013"/>
          <p14:tracePt t="25847" x="4995863" y="1870075"/>
          <p14:tracePt t="25849" x="4995863" y="1860550"/>
          <p14:tracePt t="25861" x="5003800" y="1844675"/>
          <p14:tracePt t="25865" x="5013325" y="1819275"/>
          <p14:tracePt t="25877" x="5029200" y="1809750"/>
          <p14:tracePt t="25879" x="5046663" y="1793875"/>
          <p14:tracePt t="25881" x="5054600" y="1784350"/>
          <p14:tracePt t="25885" x="5064125" y="1766888"/>
          <p14:tracePt t="25893" x="5080000" y="1758950"/>
          <p14:tracePt t="25895" x="5097463" y="1751013"/>
          <p14:tracePt t="25901" x="5114925" y="1733550"/>
          <p14:tracePt t="25910" x="5132388" y="1725613"/>
          <p14:tracePt t="25917" x="5140325" y="1716088"/>
          <p14:tracePt t="25927" x="5157788" y="1700213"/>
          <p14:tracePt t="25930" x="5165725" y="1700213"/>
          <p14:tracePt t="25933" x="5173663" y="1690688"/>
          <p14:tracePt t="25938" x="5183188" y="1682750"/>
          <p14:tracePt t="25946" x="5199063" y="1674813"/>
          <p14:tracePt t="25949" x="5216525" y="1665288"/>
          <p14:tracePt t="25953" x="5224463" y="1665288"/>
          <p14:tracePt t="25962" x="5249863" y="1657350"/>
          <p14:tracePt t="25964" x="5267325" y="1649413"/>
          <p14:tracePt t="25965" x="5284788" y="1639888"/>
          <p14:tracePt t="25969" x="5292725" y="1639888"/>
          <p14:tracePt t="25976" x="5318125" y="1631950"/>
          <p14:tracePt t="25979" x="5335588" y="1631950"/>
          <p14:tracePt t="25982" x="5343525" y="1622425"/>
          <p14:tracePt t="25983" x="5353050" y="1622425"/>
          <p14:tracePt t="25988" x="5360988" y="1622425"/>
          <p14:tracePt t="25994" x="5386388" y="1622425"/>
          <p14:tracePt t="25996" x="5403850" y="1622425"/>
          <p14:tracePt t="25999" x="5421313" y="1614488"/>
          <p14:tracePt t="26003" x="5437188" y="1606550"/>
          <p14:tracePt t="26013" x="5454650" y="1597025"/>
          <p14:tracePt t="26014" x="5480050" y="1589088"/>
          <p14:tracePt t="26019" x="5497513" y="1571625"/>
          <p14:tracePt t="26026" x="5522913" y="1563688"/>
          <p14:tracePt t="26029" x="5530850" y="1555750"/>
          <p14:tracePt t="26031" x="5556250" y="1555750"/>
          <p14:tracePt t="26035" x="5573713" y="1546225"/>
          <p14:tracePt t="26046" x="5591175" y="1538288"/>
          <p14:tracePt t="26049" x="5599113" y="1520825"/>
          <p14:tracePt t="26051" x="5607050" y="1520825"/>
          <p14:tracePt t="26060" x="5607050" y="1512888"/>
          <p14:tracePt t="26063" x="5616575" y="1512888"/>
          <p14:tracePt t="26066" x="5624513" y="1512888"/>
          <p14:tracePt t="26076" x="5641975" y="1504950"/>
          <p14:tracePt t="26165" x="5641975" y="1512888"/>
          <p14:tracePt t="26174" x="5641975" y="1530350"/>
          <p14:tracePt t="26177" x="5641975" y="1546225"/>
          <p14:tracePt t="26185" x="5641975" y="1555750"/>
          <p14:tracePt t="26197" x="5632450" y="1571625"/>
          <p14:tracePt t="26198" x="5616575" y="1597025"/>
          <p14:tracePt t="26201" x="5616575" y="1614488"/>
          <p14:tracePt t="26210" x="5607050" y="1622425"/>
          <p14:tracePt t="26213" x="5607050" y="1631950"/>
          <p14:tracePt t="26217" x="5599113" y="1631950"/>
          <p14:tracePt t="26227" x="5591175" y="1649413"/>
          <p14:tracePt t="26233" x="5581650" y="1657350"/>
          <p14:tracePt t="26237" x="5573713" y="1665288"/>
          <p14:tracePt t="26245" x="5565775" y="1674813"/>
          <p14:tracePt t="26247" x="5565775" y="1682750"/>
          <p14:tracePt t="26249" x="5556250" y="1690688"/>
          <p14:tracePt t="26254" x="5548313" y="1716088"/>
          <p14:tracePt t="26259" x="5538788" y="1725613"/>
          <p14:tracePt t="26265" x="5538788" y="1741488"/>
          <p14:tracePt t="26269" x="5530850" y="1751013"/>
          <p14:tracePt t="26281" x="5530850" y="1758950"/>
          <p14:tracePt t="26293" x="5522913" y="1766888"/>
          <p14:tracePt t="26323" x="5513388" y="1766888"/>
          <p14:tracePt t="26363" x="5505450" y="1766888"/>
          <p14:tracePt t="26383" x="5497513" y="1776413"/>
          <p14:tracePt t="26412" x="5487988" y="1784350"/>
          <p14:tracePt t="26421" x="5487988" y="1793875"/>
          <p14:tracePt t="26529" x="5480050" y="1793875"/>
          <p14:tracePt t="26609" x="5480050" y="1801813"/>
          <p14:tracePt t="26654" x="5480050" y="1809750"/>
          <p14:tracePt t="26751" x="5480050" y="1819275"/>
          <p14:tracePt t="26791" x="5472113" y="1819275"/>
          <p14:tracePt t="26843" x="5472113" y="1835150"/>
          <p14:tracePt t="26917" x="5454650" y="1844675"/>
          <p14:tracePt t="26923" x="5437188" y="1852613"/>
          <p14:tracePt t="26971" x="5429250" y="1860550"/>
          <p14:tracePt t="26977" x="5429250" y="1870075"/>
          <p14:tracePt t="27091" x="5421313" y="1870075"/>
          <p14:tracePt t="27175" x="5411788" y="1878013"/>
          <p14:tracePt t="27179" x="5411788" y="1885950"/>
          <p14:tracePt t="27407" x="5403850" y="1895475"/>
          <p14:tracePt t="31555" x="5394325" y="1895475"/>
          <p14:tracePt t="31927" x="5403850" y="1895475"/>
          <p14:tracePt t="33439" x="5421313" y="1895475"/>
          <p14:tracePt t="33469" x="5429250" y="1885950"/>
          <p14:tracePt t="33489" x="5437188" y="1885950"/>
          <p14:tracePt t="33498" x="5446713" y="1885950"/>
          <p14:tracePt t="33506" x="5454650" y="1878013"/>
          <p14:tracePt t="33525" x="5462588" y="1878013"/>
          <p14:tracePt t="33538" x="5472113" y="1878013"/>
          <p14:tracePt t="33551" x="5480050" y="1870075"/>
          <p14:tracePt t="33555" x="5497513" y="1870075"/>
          <p14:tracePt t="33561" x="5505450" y="1870075"/>
          <p14:tracePt t="33571" x="5522913" y="1870075"/>
          <p14:tracePt t="33573" x="5538788" y="1870075"/>
          <p14:tracePt t="33577" x="5556250" y="1870075"/>
          <p14:tracePt t="33585" x="5565775" y="1860550"/>
          <p14:tracePt t="33588" x="5573713" y="1860550"/>
          <p14:tracePt t="33592" x="5591175" y="1860550"/>
          <p14:tracePt t="33593" x="5599113" y="1860550"/>
          <p14:tracePt t="33603" x="5632450" y="1860550"/>
          <p14:tracePt t="33606" x="5649913" y="1852613"/>
          <p14:tracePt t="33609" x="5667375" y="1852613"/>
          <p14:tracePt t="33614" x="5675313" y="1844675"/>
          <p14:tracePt t="33620" x="5692775" y="1844675"/>
          <p14:tracePt t="33623" x="5726113" y="1844675"/>
          <p14:tracePt t="33627" x="5751513" y="1844675"/>
          <p14:tracePt t="33636" x="5776913" y="1844675"/>
          <p14:tracePt t="33639" x="5786438" y="1844675"/>
          <p14:tracePt t="33641" x="5811838" y="1835150"/>
          <p14:tracePt t="33643" x="5827713" y="1835150"/>
          <p14:tracePt t="33654" x="5870575" y="1835150"/>
          <p14:tracePt t="33656" x="5880100" y="1835150"/>
          <p14:tracePt t="33659" x="5905500" y="1835150"/>
          <p14:tracePt t="33663" x="5921375" y="1827213"/>
          <p14:tracePt t="33669" x="5938838" y="1827213"/>
          <p14:tracePt t="33673" x="5946775" y="1827213"/>
          <p14:tracePt t="33675" x="5964238" y="1827213"/>
          <p14:tracePt t="33680" x="5972175" y="1827213"/>
          <p14:tracePt t="33686" x="5989638" y="1819275"/>
          <p14:tracePt t="33689" x="6007100" y="1819275"/>
          <p14:tracePt t="33692" x="6015038" y="1809750"/>
          <p14:tracePt t="33695" x="6032500" y="1801813"/>
          <p14:tracePt t="33703" x="6040438" y="1793875"/>
          <p14:tracePt t="33720" x="6049963" y="1793875"/>
          <p14:tracePt t="33723" x="6065838" y="1793875"/>
          <p14:tracePt t="33727" x="6065838" y="1784350"/>
          <p14:tracePt t="33735" x="6083300" y="1784350"/>
          <p14:tracePt t="33739" x="6091238" y="1784350"/>
          <p14:tracePt t="33754" x="6116638" y="1784350"/>
          <p14:tracePt t="33755" x="6134100" y="1776413"/>
          <p14:tracePt t="33764" x="6151563" y="1766888"/>
          <p14:tracePt t="33769" x="6167438" y="1766888"/>
          <p14:tracePt t="33772" x="6176963" y="1758950"/>
          <p14:tracePt t="33775" x="6194425" y="1751013"/>
          <p14:tracePt t="33781" x="6210300" y="1751013"/>
          <p14:tracePt t="33789" x="6227763" y="1733550"/>
          <p14:tracePt t="33791" x="6245225" y="1725613"/>
          <p14:tracePt t="33802" x="6261100" y="1716088"/>
          <p14:tracePt t="33805" x="6270625" y="1716088"/>
          <p14:tracePt t="33809" x="6286500" y="1716088"/>
          <p14:tracePt t="33813" x="6303963" y="1708150"/>
          <p14:tracePt t="33820" x="6303963" y="1700213"/>
          <p14:tracePt t="33826" x="6321425" y="1700213"/>
          <p14:tracePt t="33830" x="6338888" y="1700213"/>
          <p14:tracePt t="33837" x="6364288" y="1690688"/>
          <p14:tracePt t="33841" x="6372225" y="1682750"/>
          <p14:tracePt t="33844" x="6389688" y="1682750"/>
          <p14:tracePt t="33853" x="6397625" y="1682750"/>
          <p14:tracePt t="33855" x="6415088" y="1674813"/>
          <p14:tracePt t="33857" x="6440488" y="1674813"/>
          <p14:tracePt t="33861" x="6456363" y="1674813"/>
          <p14:tracePt t="33870" x="6483350" y="1674813"/>
          <p14:tracePt t="33872" x="6499225" y="1674813"/>
          <p14:tracePt t="33874" x="6508750" y="1674813"/>
          <p14:tracePt t="33877" x="6534150" y="1674813"/>
          <p14:tracePt t="33885" x="6567488" y="1674813"/>
          <p14:tracePt t="33889" x="6592888" y="1674813"/>
          <p14:tracePt t="33893" x="6600825" y="1674813"/>
          <p14:tracePt t="33904" x="6653213" y="1674813"/>
          <p14:tracePt t="33905" x="6661150" y="1674813"/>
          <p14:tracePt t="33909" x="6686550" y="1674813"/>
          <p14:tracePt t="33913" x="6719888" y="1674813"/>
          <p14:tracePt t="33923" x="6729413" y="1674813"/>
          <p14:tracePt t="33925" x="6780213" y="1674813"/>
          <p14:tracePt t="33930" x="6788150" y="1674813"/>
          <p14:tracePt t="33936" x="6805613" y="1674813"/>
          <p14:tracePt t="33939" x="6831013" y="1674813"/>
          <p14:tracePt t="33941" x="6848475" y="1674813"/>
          <p14:tracePt t="33945" x="6864350" y="1674813"/>
          <p14:tracePt t="33954" x="6873875" y="1674813"/>
          <p14:tracePt t="33955" x="6899275" y="1674813"/>
          <p14:tracePt t="33957" x="6932613" y="1682750"/>
          <p14:tracePt t="33961" x="6950075" y="1690688"/>
          <p14:tracePt t="33971" x="6983413" y="1700213"/>
          <p14:tracePt t="33973" x="7018338" y="1708150"/>
          <p14:tracePt t="33975" x="7034213" y="1725613"/>
          <p14:tracePt t="33986" x="7043738" y="1725613"/>
          <p14:tracePt t="33989" x="7059613" y="1733550"/>
          <p14:tracePt t="33991" x="7077075" y="1733550"/>
          <p14:tracePt t="33994" x="7094538" y="1741488"/>
          <p14:tracePt t="34002" x="7112000" y="1751013"/>
          <p14:tracePt t="34005" x="7137400" y="1758950"/>
          <p14:tracePt t="34007" x="7153275" y="1766888"/>
          <p14:tracePt t="34021" x="7178675" y="1784350"/>
          <p14:tracePt t="34027" x="7188200" y="1793875"/>
          <p14:tracePt t="34035" x="7188200" y="1801813"/>
          <p14:tracePt t="34038" x="7221538" y="1809750"/>
          <p14:tracePt t="34057" x="7246938" y="1835150"/>
          <p14:tracePt t="34065" x="7256463" y="1852613"/>
          <p14:tracePt t="34075" x="7272338" y="1870075"/>
          <p14:tracePt t="34102" x="7289800" y="1878013"/>
          <p14:tracePt t="34107" x="7297738" y="1895475"/>
          <p14:tracePt t="34119" x="7307263" y="1911350"/>
          <p14:tracePt t="34123" x="7315200" y="1928813"/>
          <p14:tracePt t="34147" x="7323138" y="1938338"/>
          <p14:tracePt t="34154" x="7340600" y="1954213"/>
          <p14:tracePt t="34197" x="7340600" y="1963738"/>
          <p14:tracePt t="34249" x="7340600" y="1971675"/>
          <p14:tracePt t="34325" x="7340600" y="1979613"/>
          <p14:tracePt t="34367" x="7332663" y="1963738"/>
          <p14:tracePt t="34381" x="7323138" y="1946275"/>
          <p14:tracePt t="34404" x="7315200" y="1938338"/>
          <p14:tracePt t="34407" x="7307263" y="1928813"/>
          <p14:tracePt t="34411" x="7297738" y="1920875"/>
          <p14:tracePt t="34419" x="7281863" y="1903413"/>
          <p14:tracePt t="34427" x="7272338" y="1903413"/>
          <p14:tracePt t="34437" x="7264400" y="1903413"/>
          <p14:tracePt t="34440" x="7246938" y="1885950"/>
          <p14:tracePt t="34453" x="7221538" y="1878013"/>
          <p14:tracePt t="34454" x="7221538" y="1870075"/>
          <p14:tracePt t="34459" x="7213600" y="1870075"/>
          <p14:tracePt t="34467" x="7188200" y="1860550"/>
          <p14:tracePt t="34472" x="7170738" y="1852613"/>
          <p14:tracePt t="34475" x="7153275" y="1844675"/>
          <p14:tracePt t="34481" x="7137400" y="1827213"/>
          <p14:tracePt t="34486" x="7119938" y="1819275"/>
          <p14:tracePt t="34489" x="7085013" y="1801813"/>
          <p14:tracePt t="34491" x="7051675" y="1784350"/>
          <p14:tracePt t="34495" x="7008813" y="1766888"/>
          <p14:tracePt t="34502" x="6992938" y="1758950"/>
          <p14:tracePt t="34505" x="6958013" y="1751013"/>
          <p14:tracePt t="34507" x="6932613" y="1741488"/>
          <p14:tracePt t="34511" x="6915150" y="1741488"/>
          <p14:tracePt t="34521" x="6889750" y="1733550"/>
          <p14:tracePt t="34523" x="6823075" y="1716088"/>
          <p14:tracePt t="34524" x="6780213" y="1716088"/>
          <p14:tracePt t="34531" x="6729413" y="1708150"/>
          <p14:tracePt t="34536" x="6694488" y="1700213"/>
          <p14:tracePt t="34538" x="6661150" y="1682750"/>
          <p14:tracePt t="34541" x="6618288" y="1665288"/>
          <p14:tracePt t="34545" x="6567488" y="1657350"/>
          <p14:tracePt t="34552" x="6534150" y="1639888"/>
          <p14:tracePt t="34554" x="6491288" y="1614488"/>
          <p14:tracePt t="34557" x="6448425" y="1597025"/>
          <p14:tracePt t="34561" x="6440488" y="1597025"/>
          <p14:tracePt t="34572" x="6397625" y="1571625"/>
          <p14:tracePt t="34574" x="6389688" y="1571625"/>
          <p14:tracePt t="34576" x="6364288" y="1546225"/>
          <p14:tracePt t="34585" x="6354763" y="1546225"/>
          <p14:tracePt t="34589" x="6338888" y="1530350"/>
          <p14:tracePt t="34591" x="6329363" y="1520825"/>
          <p14:tracePt t="34602" x="6321425" y="1520825"/>
          <p14:tracePt t="34605" x="6303963" y="1512888"/>
          <p14:tracePt t="34623" x="6286500" y="1495425"/>
          <p14:tracePt t="34625" x="6278563" y="1495425"/>
          <p14:tracePt t="34631" x="6278563" y="1477963"/>
          <p14:tracePt t="34641" x="6270625" y="1470025"/>
          <p14:tracePt t="34671" x="6270625" y="1462088"/>
          <p14:tracePt t="34677" x="6270625" y="1444625"/>
          <p14:tracePt t="34685" x="6253163" y="1427163"/>
          <p14:tracePt t="34689" x="6245225" y="1419225"/>
          <p14:tracePt t="34691" x="6235700" y="1401763"/>
          <p14:tracePt t="34703" x="6227763" y="1385888"/>
          <p14:tracePt t="34718" x="6227763" y="1368425"/>
          <p14:tracePt t="34735" x="6227763" y="1360488"/>
          <p14:tracePt t="34739" x="6219825" y="1343025"/>
          <p14:tracePt t="34743" x="6210300" y="1343025"/>
          <p14:tracePt t="34752" x="6210300" y="1317625"/>
          <p14:tracePt t="34755" x="6202363" y="1308100"/>
          <p14:tracePt t="34759" x="6194425" y="1300163"/>
          <p14:tracePt t="34768" x="6184900" y="1292225"/>
          <p14:tracePt t="34772" x="6176963" y="1282700"/>
          <p14:tracePt t="34775" x="6167438" y="1274763"/>
          <p14:tracePt t="34781" x="6159500" y="1274763"/>
          <p14:tracePt t="34788" x="6142038" y="1266825"/>
          <p14:tracePt t="34796" x="6126163" y="1257300"/>
          <p14:tracePt t="34804" x="6108700" y="1241425"/>
          <p14:tracePt t="34811" x="6091238" y="1223963"/>
          <p14:tracePt t="34820" x="6083300" y="1223963"/>
          <p14:tracePt t="34822" x="6083300" y="1216025"/>
          <p14:tracePt t="34824" x="6075363" y="1206500"/>
          <p14:tracePt t="34836" x="6057900" y="1206500"/>
          <p14:tracePt t="34838" x="6032500" y="1181100"/>
          <p14:tracePt t="34843" x="6015038" y="1163638"/>
          <p14:tracePt t="34852" x="5997575" y="1155700"/>
          <p14:tracePt t="34855" x="5989638" y="1155700"/>
          <p14:tracePt t="34869" x="5981700" y="1147763"/>
          <p14:tracePt t="34872" x="5981700" y="1138238"/>
          <p14:tracePt t="34873" x="5972175" y="1130300"/>
          <p14:tracePt t="34877" x="5964238" y="1130300"/>
          <p14:tracePt t="34886" x="5956300" y="1122363"/>
          <p14:tracePt t="34888" x="5946775" y="1122363"/>
          <p14:tracePt t="34889" x="5938838" y="1122363"/>
          <p14:tracePt t="34893" x="5930900" y="1104900"/>
          <p14:tracePt t="34903" x="5921375" y="1104900"/>
          <p14:tracePt t="34906" x="5895975" y="1087438"/>
          <p14:tracePt t="34909" x="5888038" y="1087438"/>
          <p14:tracePt t="34917" x="5870575" y="1069975"/>
          <p14:tracePt t="34925" x="5862638" y="1069975"/>
          <p14:tracePt t="34934" x="5845175" y="1069975"/>
          <p14:tracePt t="34936" x="5837238" y="1069975"/>
          <p14:tracePt t="34938" x="5819775" y="1069975"/>
          <p14:tracePt t="34953" x="5811838" y="1069975"/>
          <p14:tracePt t="34957" x="5802313" y="1069975"/>
          <p14:tracePt t="34961" x="5786438" y="1062038"/>
          <p14:tracePt t="34985" x="5776913" y="1062038"/>
          <p14:tracePt t="34989" x="5768975" y="1054100"/>
          <p14:tracePt t="35013" x="5761038" y="1054100"/>
          <p14:tracePt t="35022" x="5751513" y="1054100"/>
          <p14:tracePt t="35025" x="5735638" y="1054100"/>
          <p14:tracePt t="35033" x="5735638" y="1062038"/>
          <p14:tracePt t="35035" x="5726113" y="1069975"/>
          <p14:tracePt t="35038" x="5718175" y="1069975"/>
          <p14:tracePt t="35041" x="5708650" y="1079500"/>
          <p14:tracePt t="35045" x="5692775" y="1096963"/>
          <p14:tracePt t="35052" x="5675313" y="1112838"/>
          <p14:tracePt t="35054" x="5649913" y="1122363"/>
          <p14:tracePt t="35056" x="5632450" y="1138238"/>
          <p14:tracePt t="35059" x="5607050" y="1163638"/>
          <p14:tracePt t="35068" x="5538788" y="1223963"/>
          <p14:tracePt t="35072" x="5530850" y="1241425"/>
          <p14:tracePt t="35075" x="5513388" y="1266825"/>
          <p14:tracePt t="35086" x="5472113" y="1325563"/>
          <p14:tracePt t="35087" x="5454650" y="1350963"/>
          <p14:tracePt t="35092" x="5437188" y="1376363"/>
          <p14:tracePt t="35095" x="5411788" y="1401763"/>
          <p14:tracePt t="35105" x="5378450" y="1436688"/>
          <p14:tracePt t="35107" x="5360988" y="1462088"/>
          <p14:tracePt t="35112" x="5335588" y="1477963"/>
          <p14:tracePt t="35117" x="5318125" y="1512888"/>
          <p14:tracePt t="35121" x="5302250" y="1546225"/>
          <p14:tracePt t="35123" x="5292725" y="1571625"/>
          <p14:tracePt t="35127" x="5276850" y="1606550"/>
          <p14:tracePt t="35134" x="5267325" y="1622425"/>
          <p14:tracePt t="35137" x="5249863" y="1649413"/>
          <p14:tracePt t="35139" x="5233988" y="1674813"/>
          <p14:tracePt t="35143" x="5224463" y="1690688"/>
          <p14:tracePt t="35152" x="5216525" y="1708150"/>
          <p14:tracePt t="35154" x="5199063" y="1716088"/>
          <p14:tracePt t="35156" x="5191125" y="1741488"/>
          <p14:tracePt t="35159" x="5173663" y="1766888"/>
          <p14:tracePt t="35169" x="5157788" y="1793875"/>
          <p14:tracePt t="35172" x="5140325" y="1819275"/>
          <p14:tracePt t="35175" x="5140325" y="1827213"/>
          <p14:tracePt t="35184" x="5122863" y="1835150"/>
          <p14:tracePt t="35188" x="5106988" y="1878013"/>
          <p14:tracePt t="35191" x="5097463" y="1903413"/>
          <p14:tracePt t="35196" x="5089525" y="1920875"/>
          <p14:tracePt t="35202" x="5080000" y="1938338"/>
          <p14:tracePt t="35204" x="5072063" y="1963738"/>
          <p14:tracePt t="35209" x="5054600" y="1989138"/>
          <p14:tracePt t="35212" x="5046663" y="2005013"/>
          <p14:tracePt t="35217" x="5038725" y="2022475"/>
          <p14:tracePt t="35221" x="5029200" y="2047875"/>
          <p14:tracePt t="35223" x="5013325" y="2065338"/>
          <p14:tracePt t="35225" x="5013325" y="2073275"/>
          <p14:tracePt t="35235" x="5003800" y="2098675"/>
          <p14:tracePt t="35237" x="4970463" y="2133600"/>
          <p14:tracePt t="35241" x="4953000" y="2149475"/>
          <p14:tracePt t="35245" x="4945063" y="2166938"/>
          <p14:tracePt t="35252" x="4935538" y="2192338"/>
          <p14:tracePt t="35254" x="4935538" y="2227263"/>
          <p14:tracePt t="35257" x="4927600" y="2252663"/>
          <p14:tracePt t="35262" x="4910138" y="2268538"/>
          <p14:tracePt t="35268" x="4894263" y="2286000"/>
          <p14:tracePt t="35272" x="4884738" y="2311400"/>
          <p14:tracePt t="35273" x="4876800" y="2336800"/>
          <p14:tracePt t="35277" x="4868863" y="2354263"/>
          <p14:tracePt t="35285" x="4851400" y="2379663"/>
          <p14:tracePt t="35289" x="4843463" y="2405063"/>
          <p14:tracePt t="35293" x="4833938" y="2430463"/>
          <p14:tracePt t="35303" x="4826000" y="2463800"/>
          <p14:tracePt t="35306" x="4818063" y="2481263"/>
          <p14:tracePt t="35309" x="4818063" y="2498725"/>
          <p14:tracePt t="35317" x="4808538" y="2541588"/>
          <p14:tracePt t="35325" x="4800600" y="2574925"/>
          <p14:tracePt t="35334" x="4791075" y="2592388"/>
          <p14:tracePt t="35337" x="4791075" y="2617788"/>
          <p14:tracePt t="35370" x="4791075" y="2633663"/>
          <p14:tracePt t="35403" x="4791075" y="2643188"/>
          <p14:tracePt t="35412" x="4791075" y="2660650"/>
          <p14:tracePt t="35417" x="4800600" y="2668588"/>
          <p14:tracePt t="35432" x="4808538" y="2668588"/>
          <p14:tracePt t="35436" x="4826000" y="2668588"/>
          <p14:tracePt t="35443" x="4843463" y="2668588"/>
          <p14:tracePt t="35453" x="4859338" y="2668588"/>
          <p14:tracePt t="35455" x="4876800" y="2676525"/>
          <p14:tracePt t="35459" x="4884738" y="2676525"/>
          <p14:tracePt t="35471" x="4902200" y="2676525"/>
          <p14:tracePt t="35474" x="4910138" y="2676525"/>
          <p14:tracePt t="35485" x="4935538" y="2676525"/>
          <p14:tracePt t="35491" x="4953000" y="2676525"/>
          <p14:tracePt t="35497" x="4970463" y="2668588"/>
          <p14:tracePt t="35504" x="5003800" y="2651125"/>
          <p14:tracePt t="35507" x="5013325" y="2633663"/>
          <p14:tracePt t="35512" x="5029200" y="2625725"/>
          <p14:tracePt t="35521" x="5046663" y="2608263"/>
          <p14:tracePt t="35523" x="5064125" y="2600325"/>
          <p14:tracePt t="35527" x="5072063" y="2582863"/>
          <p14:tracePt t="35534" x="5080000" y="2566988"/>
          <p14:tracePt t="35536" x="5097463" y="2549525"/>
          <p14:tracePt t="35539" x="5114925" y="2532063"/>
          <p14:tracePt t="35543" x="5140325" y="2516188"/>
          <p14:tracePt t="35552" x="5165725" y="2498725"/>
          <p14:tracePt t="35554" x="5173663" y="2481263"/>
          <p14:tracePt t="35555" x="5191125" y="2473325"/>
          <p14:tracePt t="35559" x="5199063" y="2455863"/>
          <p14:tracePt t="35567" x="5216525" y="2455863"/>
          <p14:tracePt t="35571" x="5241925" y="2430463"/>
          <p14:tracePt t="35575" x="5249863" y="2422525"/>
          <p14:tracePt t="35583" x="5259388" y="2413000"/>
          <p14:tracePt t="35586" x="5267325" y="2397125"/>
          <p14:tracePt t="35591" x="5292725" y="2362200"/>
          <p14:tracePt t="35603" x="5327650" y="2319338"/>
          <p14:tracePt t="35605" x="5343525" y="2303463"/>
          <p14:tracePt t="35609" x="5343525" y="2286000"/>
          <p14:tracePt t="35617" x="5378450" y="2252663"/>
          <p14:tracePt t="35622" x="5386388" y="2243138"/>
          <p14:tracePt t="35625" x="5394325" y="2235200"/>
          <p14:tracePt t="35634" x="5411788" y="2217738"/>
          <p14:tracePt t="35637" x="5437188" y="2209800"/>
          <p14:tracePt t="35638" x="5454650" y="2192338"/>
          <p14:tracePt t="35641" x="5462588" y="2174875"/>
          <p14:tracePt t="35647" x="5480050" y="2149475"/>
          <p14:tracePt t="35653" x="5497513" y="2133600"/>
          <p14:tracePt t="35654" x="5505450" y="2124075"/>
          <p14:tracePt t="35657" x="5513388" y="2108200"/>
          <p14:tracePt t="35662" x="5530850" y="2090738"/>
          <p14:tracePt t="35667" x="5538788" y="2082800"/>
          <p14:tracePt t="35671" x="5538788" y="2055813"/>
          <p14:tracePt t="35673" x="5548313" y="2039938"/>
          <p14:tracePt t="35677" x="5556250" y="2022475"/>
          <p14:tracePt t="35687" x="5565775" y="2005013"/>
          <p14:tracePt t="35689" x="5581650" y="1979613"/>
          <p14:tracePt t="35703" x="5616575" y="1920875"/>
          <p14:tracePt t="35706" x="5624513" y="1903413"/>
          <p14:tracePt t="35709" x="5632450" y="1895475"/>
          <p14:tracePt t="35717" x="5641975" y="1860550"/>
          <p14:tracePt t="35721" x="5657850" y="1844675"/>
          <p14:tracePt t="35725" x="5667375" y="1835150"/>
          <p14:tracePt t="35735" x="5683250" y="1827213"/>
          <p14:tracePt t="35737" x="5692775" y="1793875"/>
          <p14:tracePt t="35742" x="5700713" y="1784350"/>
          <p14:tracePt t="35747" x="5708650" y="1758950"/>
          <p14:tracePt t="35752" x="5718175" y="1741488"/>
          <p14:tracePt t="35754" x="5726113" y="1733550"/>
          <p14:tracePt t="35757" x="5735638" y="1708150"/>
          <p14:tracePt t="35759" x="5751513" y="1682750"/>
          <p14:tracePt t="35782" x="5761038" y="1657350"/>
          <p14:tracePt t="35786" x="5768975" y="1639888"/>
          <p14:tracePt t="35787" x="5776913" y="1614488"/>
          <p14:tracePt t="35791" x="5776913" y="1597025"/>
          <p14:tracePt t="35799" x="5776913" y="1581150"/>
          <p14:tracePt t="35803" x="5786438" y="1538288"/>
          <p14:tracePt t="35807" x="5794375" y="1530350"/>
          <p14:tracePt t="35812" x="5802313" y="1530350"/>
          <p14:tracePt t="35817" x="5802313" y="1512888"/>
          <p14:tracePt t="35821" x="5802313" y="1495425"/>
          <p14:tracePt t="35827" x="5811838" y="1487488"/>
          <p14:tracePt t="35834" x="5819775" y="1477963"/>
          <p14:tracePt t="35837" x="5827713" y="1462088"/>
          <p14:tracePt t="35843" x="5827713" y="1444625"/>
          <p14:tracePt t="35853" x="5827713" y="1436688"/>
          <p14:tracePt t="35855" x="5837238" y="1419225"/>
          <p14:tracePt t="35859" x="5837238" y="1401763"/>
          <p14:tracePt t="35868" x="5845175" y="1368425"/>
          <p14:tracePt t="35871" x="5853113" y="1360488"/>
          <p14:tracePt t="35875" x="5853113" y="1350963"/>
          <p14:tracePt t="35885" x="5862638" y="1317625"/>
          <p14:tracePt t="35887" x="5870575" y="1308100"/>
          <p14:tracePt t="35901" x="5870575" y="1300163"/>
          <p14:tracePt t="35907" x="5870575" y="1282700"/>
          <p14:tracePt t="35912" x="5880100" y="1266825"/>
          <p14:tracePt t="35921" x="5880100" y="1249363"/>
          <p14:tracePt t="35933" x="5880100" y="1241425"/>
          <p14:tracePt t="35937" x="5880100" y="1231900"/>
          <p14:tracePt t="35941" x="5888038" y="1223963"/>
          <p14:tracePt t="35949" x="5895975" y="1223963"/>
          <p14:tracePt t="35971" x="5895975" y="1206500"/>
          <p14:tracePt t="35977" x="5895975" y="1198563"/>
          <p14:tracePt t="35989" x="5895975" y="1189038"/>
          <p14:tracePt t="36171" x="5888038" y="1189038"/>
          <p14:tracePt t="36181" x="5888038" y="1198563"/>
          <p14:tracePt t="36185" x="5880100" y="1206500"/>
          <p14:tracePt t="36192" x="5870575" y="1206500"/>
          <p14:tracePt t="36195" x="5862638" y="1216025"/>
          <p14:tracePt t="36203" x="5862638" y="1231900"/>
          <p14:tracePt t="36207" x="5853113" y="1241425"/>
          <p14:tracePt t="36212" x="5845175" y="1249363"/>
          <p14:tracePt t="36217" x="5845175" y="1257300"/>
          <p14:tracePt t="36221" x="5827713" y="1266825"/>
          <p14:tracePt t="36223" x="5819775" y="1274763"/>
          <p14:tracePt t="36228" x="5811838" y="1282700"/>
          <p14:tracePt t="36234" x="5802313" y="1300163"/>
          <p14:tracePt t="36239" x="5802313" y="1308100"/>
          <p14:tracePt t="36243" x="5794375" y="1317625"/>
          <p14:tracePt t="36345" x="5786438" y="1325563"/>
          <p14:tracePt t="36357" x="5786438" y="1333500"/>
          <p14:tracePt t="36369" x="5776913" y="1343025"/>
          <p14:tracePt t="36378" x="5768975" y="1350963"/>
          <p14:tracePt t="36385" x="5761038" y="1360488"/>
          <p14:tracePt t="36393" x="5751513" y="1368425"/>
          <p14:tracePt t="36401" x="5743575" y="1385888"/>
          <p14:tracePt t="36403" x="5735638" y="1393825"/>
          <p14:tracePt t="36409" x="5735638" y="1411288"/>
          <p14:tracePt t="36417" x="5708650" y="1427163"/>
          <p14:tracePt t="36421" x="5708650" y="1436688"/>
          <p14:tracePt t="36436" x="5692775" y="1452563"/>
          <p14:tracePt t="36469" x="5683250" y="1462088"/>
          <p14:tracePt t="36475" x="5675313" y="1470025"/>
          <p14:tracePt t="36487" x="5675313" y="1487488"/>
          <p14:tracePt t="36503" x="5667375" y="1495425"/>
          <p14:tracePt t="36516" x="5667375" y="1512888"/>
          <p14:tracePt t="36536" x="5667375" y="1520825"/>
          <p14:tracePt t="36587" x="5667375" y="1538288"/>
          <p14:tracePt t="36603" x="5667375" y="1546225"/>
          <p14:tracePt t="36631" x="5683250" y="1546225"/>
          <p14:tracePt t="36635" x="5692775" y="1546225"/>
          <p14:tracePt t="36639" x="5700713" y="1538288"/>
          <p14:tracePt t="36657" x="5718175" y="1520825"/>
          <p14:tracePt t="36666" x="5726113" y="1520825"/>
          <p14:tracePt t="36669" x="5726113" y="1504950"/>
          <p14:tracePt t="36673" x="5743575" y="1487488"/>
          <p14:tracePt t="36678" x="5751513" y="1477963"/>
          <p14:tracePt t="36684" x="5761038" y="1444625"/>
          <p14:tracePt t="36686" x="5768975" y="1419225"/>
          <p14:tracePt t="36689" x="5776913" y="1401763"/>
          <p14:tracePt t="36693" x="5786438" y="1393825"/>
          <p14:tracePt t="36701" x="5786438" y="1385888"/>
          <p14:tracePt t="36703" x="5802313" y="1360488"/>
          <p14:tracePt t="36705" x="5819775" y="1350963"/>
          <p14:tracePt t="36709" x="5827713" y="1325563"/>
          <p14:tracePt t="36719" x="5845175" y="1300163"/>
          <p14:tracePt t="36721" x="5862638" y="1274763"/>
          <p14:tracePt t="36725" x="5880100" y="1257300"/>
          <p14:tracePt t="36733" x="5895975" y="1231900"/>
          <p14:tracePt t="36735" x="5905500" y="1216025"/>
          <p14:tracePt t="36741" x="5913438" y="1198563"/>
          <p14:tracePt t="36750" x="5930900" y="1189038"/>
          <p14:tracePt t="36753" x="5938838" y="1173163"/>
          <p14:tracePt t="36757" x="5946775" y="1155700"/>
          <p14:tracePt t="36767" x="5964238" y="1138238"/>
          <p14:tracePt t="36771" x="5964238" y="1130300"/>
          <p14:tracePt t="36773" x="5972175" y="1112838"/>
          <p14:tracePt t="36777" x="5981700" y="1104900"/>
          <p14:tracePt t="36784" x="5997575" y="1087438"/>
          <p14:tracePt t="36789" x="6007100" y="1079500"/>
          <p14:tracePt t="36793" x="6015038" y="1062038"/>
          <p14:tracePt t="36800" x="6015038" y="1036638"/>
          <p14:tracePt t="36803" x="6024563" y="1019175"/>
          <p14:tracePt t="36805" x="6032500" y="1019175"/>
          <p14:tracePt t="36809" x="6040438" y="1003300"/>
          <p14:tracePt t="36819" x="6049963" y="993775"/>
          <p14:tracePt t="36825" x="6057900" y="985838"/>
          <p14:tracePt t="36827" x="6065838" y="968375"/>
          <p14:tracePt t="36834" x="6065838" y="960438"/>
          <p14:tracePt t="36836" x="6065838" y="952500"/>
          <p14:tracePt t="36839" x="6065838" y="935038"/>
          <p14:tracePt t="36850" x="6075363" y="917575"/>
          <p14:tracePt t="36855" x="6083300" y="900113"/>
          <p14:tracePt t="36859" x="6083300" y="892175"/>
          <p14:tracePt t="36869" x="6083300" y="884238"/>
          <p14:tracePt t="36895" x="6083300" y="874713"/>
          <p14:tracePt t="36903" x="6083300" y="866775"/>
          <p14:tracePt t="36967" x="6083300" y="858838"/>
          <p14:tracePt t="37013" x="6083300" y="841375"/>
          <p14:tracePt t="37017" x="6091238" y="833438"/>
          <p14:tracePt t="37025" x="6100763" y="833438"/>
          <p14:tracePt t="37041" x="6108700" y="833438"/>
          <p14:tracePt t="37051" x="6108700" y="823913"/>
          <p14:tracePt t="37053" x="6116638" y="815975"/>
          <p14:tracePt t="37066" x="6126163" y="808038"/>
          <p14:tracePt t="37073" x="6142038" y="808038"/>
          <p14:tracePt t="37086" x="6151563" y="808038"/>
          <p14:tracePt t="37089" x="6159500" y="808038"/>
          <p14:tracePt t="37125" x="6167438" y="808038"/>
          <p14:tracePt t="37134" x="6176963" y="808038"/>
          <p14:tracePt t="37161" x="6176963" y="815975"/>
          <p14:tracePt t="37165" x="6176963" y="823913"/>
          <p14:tracePt t="37178" x="6176963" y="841375"/>
          <p14:tracePt t="37186" x="6176963" y="858838"/>
          <p14:tracePt t="37191" x="6167438" y="884238"/>
          <p14:tracePt t="37201" x="6159500" y="900113"/>
          <p14:tracePt t="37204" x="6151563" y="917575"/>
          <p14:tracePt t="37207" x="6151563" y="935038"/>
          <p14:tracePt t="37216" x="6151563" y="952500"/>
          <p14:tracePt t="37219" x="6142038" y="968375"/>
          <p14:tracePt t="37236" x="6134100" y="1003300"/>
          <p14:tracePt t="37237" x="6126163" y="1028700"/>
          <p14:tracePt t="37243" x="6116638" y="1044575"/>
          <p14:tracePt t="37255" x="6108700" y="1054100"/>
          <p14:tracePt t="37261" x="6100763" y="1062038"/>
          <p14:tracePt t="37268" x="6100763" y="1069975"/>
          <p14:tracePt t="37271" x="6100763" y="1087438"/>
          <p14:tracePt t="37275" x="6100763" y="1096963"/>
          <p14:tracePt t="37284" x="6100763" y="1112838"/>
          <p14:tracePt t="37287" x="6091238" y="1122363"/>
          <p14:tracePt t="37291" x="6083300" y="1130300"/>
          <p14:tracePt t="37301" x="6075363" y="1155700"/>
          <p14:tracePt t="37303" x="6075363" y="1163638"/>
          <p14:tracePt t="37307" x="6075363" y="1189038"/>
          <p14:tracePt t="37317" x="6075363" y="1223963"/>
          <p14:tracePt t="37324" x="6065838" y="1257300"/>
          <p14:tracePt t="37333" x="6065838" y="1308100"/>
          <p14:tracePt t="37339" x="6057900" y="1333500"/>
          <p14:tracePt t="37343" x="6057900" y="1350963"/>
          <p14:tracePt t="37352" x="6057900" y="1368425"/>
          <p14:tracePt t="37355" x="6057900" y="1393825"/>
          <p14:tracePt t="37360" x="6057900" y="1419225"/>
          <p14:tracePt t="37366" x="6057900" y="1444625"/>
          <p14:tracePt t="37368" x="6057900" y="1470025"/>
          <p14:tracePt t="37371" x="6057900" y="1487488"/>
          <p14:tracePt t="37384" x="6057900" y="1504950"/>
          <p14:tracePt t="37393" x="6057900" y="1520825"/>
          <p14:tracePt t="37401" x="6057900" y="1538288"/>
          <p14:tracePt t="37403" x="6057900" y="1546225"/>
          <p14:tracePt t="37405" x="6057900" y="1563688"/>
          <p14:tracePt t="37420" x="6057900" y="1571625"/>
          <p14:tracePt t="37421" x="6057900" y="1597025"/>
          <p14:tracePt t="37424" x="6065838" y="1606550"/>
          <p14:tracePt t="37432" x="6075363" y="1631950"/>
          <p14:tracePt t="37465" x="6083300" y="1649413"/>
          <p14:tracePt t="37473" x="6100763" y="1665288"/>
          <p14:tracePt t="37489" x="6108700" y="1674813"/>
          <p14:tracePt t="37494" x="6116638" y="1674813"/>
          <p14:tracePt t="37505" x="6134100" y="1674813"/>
          <p14:tracePt t="37517" x="6142038" y="1674813"/>
          <p14:tracePt t="37519" x="6151563" y="1674813"/>
          <p14:tracePt t="37525" x="6159500" y="1674813"/>
          <p14:tracePt t="37534" x="6167438" y="1674813"/>
          <p14:tracePt t="37544" x="6176963" y="1674813"/>
          <p14:tracePt t="37549" x="6184900" y="1674813"/>
          <p14:tracePt t="37552" x="6194425" y="1665288"/>
          <p14:tracePt t="37561" x="6194425" y="1657350"/>
          <p14:tracePt t="37565" x="6202363" y="1649413"/>
          <p14:tracePt t="37568" x="6210300" y="1649413"/>
          <p14:tracePt t="37575" x="6210300" y="1639888"/>
          <p14:tracePt t="37582" x="6219825" y="1622425"/>
          <p14:tracePt t="37587" x="6227763" y="1614488"/>
          <p14:tracePt t="37591" x="6235700" y="1597025"/>
          <p14:tracePt t="37601" x="6235700" y="1555750"/>
          <p14:tracePt t="37603" x="6235700" y="1530350"/>
          <p14:tracePt t="37607" x="6235700" y="1504950"/>
          <p14:tracePt t="37616" x="6245225" y="1462088"/>
          <p14:tracePt t="37635" x="6253163" y="1427163"/>
          <p14:tracePt t="37639" x="6253163" y="1401763"/>
          <p14:tracePt t="37645" x="6253163" y="1376363"/>
          <p14:tracePt t="37652" x="6253163" y="1368425"/>
          <p14:tracePt t="37654" x="6245225" y="1343025"/>
          <p14:tracePt t="37661" x="6245225" y="1325563"/>
          <p14:tracePt t="37666" x="6235700" y="1317625"/>
          <p14:tracePt t="37682" x="6235700" y="1308100"/>
          <p14:tracePt t="37761" x="6235700" y="1300163"/>
          <p14:tracePt t="37773" x="6227763" y="1300163"/>
          <p14:tracePt t="37782" x="6219825" y="1300163"/>
          <p14:tracePt t="37789" x="6219825" y="1308100"/>
          <p14:tracePt t="37795" x="6219825" y="1325563"/>
          <p14:tracePt t="37799" x="6219825" y="1333500"/>
          <p14:tracePt t="37802" x="6210300" y="1343025"/>
          <p14:tracePt t="37816" x="6202363" y="1360488"/>
          <p14:tracePt t="37819" x="6194425" y="1368425"/>
          <p14:tracePt t="37821" x="6194425" y="1376363"/>
          <p14:tracePt t="37825" x="6194425" y="1393825"/>
          <p14:tracePt t="37834" x="6176963" y="1419225"/>
          <p14:tracePt t="37835" x="6167438" y="1427163"/>
          <p14:tracePt t="37837" x="6167438" y="1444625"/>
          <p14:tracePt t="37841" x="6159500" y="1462088"/>
          <p14:tracePt t="37850" x="6151563" y="1462088"/>
          <p14:tracePt t="37852" x="6142038" y="1477963"/>
          <p14:tracePt t="37857" x="6142038" y="1487488"/>
          <p14:tracePt t="37865" x="6134100" y="1487488"/>
          <p14:tracePt t="37869" x="6116638" y="1504950"/>
          <p14:tracePt t="37873" x="6108700" y="1520825"/>
          <p14:tracePt t="37885" x="6091238" y="1538288"/>
          <p14:tracePt t="37889" x="6083300" y="1546225"/>
          <p14:tracePt t="37895" x="6075363" y="1555750"/>
          <p14:tracePt t="37899" x="6057900" y="1563688"/>
          <p14:tracePt t="37903" x="6024563" y="1597025"/>
          <p14:tracePt t="37907" x="6024563" y="1606550"/>
          <p14:tracePt t="37915" x="6007100" y="1614488"/>
          <p14:tracePt t="37919" x="5972175" y="1631950"/>
          <p14:tracePt t="37923" x="5972175" y="1649413"/>
          <p14:tracePt t="37932" x="5946775" y="1657350"/>
          <p14:tracePt t="37934" x="5930900" y="1665288"/>
          <p14:tracePt t="37935" x="5913438" y="1674813"/>
          <p14:tracePt t="37939" x="5905500" y="1682750"/>
          <p14:tracePt t="37950" x="5870575" y="1716088"/>
          <p14:tracePt t="37955" x="5853113" y="1725613"/>
          <p14:tracePt t="37961" x="5845175" y="1733550"/>
          <p14:tracePt t="37966" x="5827713" y="1733550"/>
          <p14:tracePt t="37968" x="5811838" y="1741488"/>
          <p14:tracePt t="37971" x="5802313" y="1758950"/>
          <p14:tracePt t="37975" x="5786438" y="1776413"/>
          <p14:tracePt t="37985" x="5761038" y="1784350"/>
          <p14:tracePt t="38000" x="5761038" y="1793875"/>
          <p14:tracePt t="38002" x="5743575" y="1801813"/>
          <p14:tracePt t="38003" x="5735638" y="1809750"/>
          <p14:tracePt t="38016" x="5726113" y="1819275"/>
          <p14:tracePt t="38019" x="5708650" y="1835150"/>
          <p14:tracePt t="38032" x="5700713" y="1844675"/>
          <p14:tracePt t="38035" x="5683250" y="1860550"/>
          <p14:tracePt t="38049" x="5657850" y="1870075"/>
          <p14:tracePt t="38052" x="5649913" y="1870075"/>
          <p14:tracePt t="38069" x="5641975" y="1878013"/>
          <p14:tracePt t="38071" x="5632450" y="1878013"/>
          <p14:tracePt t="38075" x="5624513" y="1878013"/>
          <p14:tracePt t="38082" x="5607050" y="1878013"/>
          <p14:tracePt t="38085" x="5599113" y="1878013"/>
          <p14:tracePt t="38089" x="5581650" y="1878013"/>
          <p14:tracePt t="38097" x="5565775" y="1878013"/>
          <p14:tracePt t="38111" x="5548313" y="1878013"/>
          <p14:tracePt t="38119" x="5538788" y="1878013"/>
          <p14:tracePt t="38121" x="5497513" y="1878013"/>
          <p14:tracePt t="38132" x="5487988" y="1878013"/>
          <p14:tracePt t="38135" x="5462588" y="1852613"/>
          <p14:tracePt t="38137" x="5462588" y="1844675"/>
          <p14:tracePt t="38141" x="5446713" y="1844675"/>
          <p14:tracePt t="38147" x="5429250" y="1819275"/>
          <p14:tracePt t="38153" x="5403850" y="1801813"/>
          <p14:tracePt t="38157" x="5403850" y="1793875"/>
          <p14:tracePt t="38166" x="5394325" y="1784350"/>
          <p14:tracePt t="38169" x="5360988" y="1758950"/>
          <p14:tracePt t="38173" x="5360988" y="1751013"/>
          <p14:tracePt t="38182" x="5343525" y="1741488"/>
          <p14:tracePt t="38185" x="5327650" y="1725613"/>
          <p14:tracePt t="38189" x="5310188" y="1708150"/>
          <p14:tracePt t="38198" x="5276850" y="1690688"/>
          <p14:tracePt t="38202" x="5267325" y="1690688"/>
          <p14:tracePt t="38205" x="5241925" y="1682750"/>
          <p14:tracePt t="38211" x="5208588" y="1665288"/>
          <p14:tracePt t="38216" x="5191125" y="1657350"/>
          <p14:tracePt t="38218" x="5157788" y="1639888"/>
          <p14:tracePt t="38221" x="5140325" y="1631950"/>
          <p14:tracePt t="38225" x="5122863" y="1614488"/>
          <p14:tracePt t="38232" x="5114925" y="1606550"/>
          <p14:tracePt t="38237" x="5097463" y="1597025"/>
          <p14:tracePt t="38241" x="5072063" y="1581150"/>
          <p14:tracePt t="38248" x="5046663" y="1563688"/>
          <p14:tracePt t="38251" x="5013325" y="1538288"/>
          <p14:tracePt t="38253" x="5003800" y="1530350"/>
          <p14:tracePt t="38255" x="4978400" y="1520825"/>
          <p14:tracePt t="38262" x="4962525" y="1512888"/>
          <p14:tracePt t="38267" x="4945063" y="1504950"/>
          <p14:tracePt t="38269" x="4919663" y="1487488"/>
          <p14:tracePt t="38271" x="4902200" y="1470025"/>
          <p14:tracePt t="38276" x="4868863" y="1452563"/>
          <p14:tracePt t="38283" x="4833938" y="1436688"/>
          <p14:tracePt t="38285" x="4791075" y="1411288"/>
          <p14:tracePt t="38287" x="4757738" y="1393825"/>
          <p14:tracePt t="38291" x="4732338" y="1385888"/>
          <p14:tracePt t="38303" x="4681538" y="1343025"/>
          <p14:tracePt t="38315" x="4638675" y="1325563"/>
          <p14:tracePt t="38319" x="4630738" y="1325563"/>
          <p14:tracePt t="38323" x="4613275" y="1325563"/>
          <p14:tracePt t="38333" x="4579938" y="1317625"/>
          <p14:tracePt t="38335" x="4554538" y="1317625"/>
          <p14:tracePt t="38339" x="4537075" y="1317625"/>
          <p14:tracePt t="38347" x="4476750" y="1317625"/>
          <p14:tracePt t="38352" x="4443413" y="1317625"/>
          <p14:tracePt t="38355" x="4400550" y="1317625"/>
          <p14:tracePt t="38363" x="4359275" y="1308100"/>
          <p14:tracePt t="38365" x="4306888" y="1292225"/>
          <p14:tracePt t="38368" x="4273550" y="1274763"/>
          <p14:tracePt t="38371" x="4256088" y="1266825"/>
          <p14:tracePt t="38376" x="4248150" y="1266825"/>
          <p14:tracePt t="38383" x="4222750" y="1249363"/>
          <p14:tracePt t="38385" x="4197350" y="1241425"/>
          <p14:tracePt t="38387" x="4171950" y="1231900"/>
          <p14:tracePt t="38391" x="4162425" y="1231900"/>
          <p14:tracePt t="38398" x="4146550" y="1223963"/>
          <p14:tracePt t="38401" x="4129088" y="1216025"/>
          <p14:tracePt t="38403" x="4103688" y="1189038"/>
          <p14:tracePt t="38418" x="4078288" y="1181100"/>
          <p14:tracePt t="38419" x="4070350" y="1173163"/>
          <p14:tracePt t="38423" x="4044950" y="1163638"/>
          <p14:tracePt t="38432" x="4017963" y="1138238"/>
          <p14:tracePt t="38434" x="4010025" y="1138238"/>
          <p14:tracePt t="38436" x="4002088" y="1112838"/>
          <p14:tracePt t="38449" x="3992563" y="1112838"/>
          <p14:tracePt t="38451" x="3984625" y="1112838"/>
          <p14:tracePt t="38457" x="3976688" y="1112838"/>
          <p14:tracePt t="38464" x="3967163" y="1104900"/>
          <p14:tracePt t="38467" x="3967163" y="1096963"/>
          <p14:tracePt t="38494" x="3967163" y="1087438"/>
          <p14:tracePt t="38601" x="3967163" y="1079500"/>
          <p14:tracePt t="38643" x="3959225" y="1079500"/>
          <p14:tracePt t="38651" x="3959225" y="1087438"/>
          <p14:tracePt t="38663" x="3951288" y="1104900"/>
          <p14:tracePt t="38671" x="3941763" y="1112838"/>
          <p14:tracePt t="38676" x="3933825" y="1130300"/>
          <p14:tracePt t="38682" x="3916363" y="1163638"/>
          <p14:tracePt t="38684" x="3908425" y="1198563"/>
          <p14:tracePt t="38687" x="3900488" y="1223963"/>
          <p14:tracePt t="38692" x="3890963" y="1231900"/>
          <p14:tracePt t="38697" x="3890963" y="1249363"/>
          <p14:tracePt t="38701" x="3883025" y="1274763"/>
          <p14:tracePt t="38705" x="3873500" y="1292225"/>
          <p14:tracePt t="38707" x="3865563" y="1300163"/>
          <p14:tracePt t="38714" x="3857625" y="1317625"/>
          <p14:tracePt t="38717" x="3840163" y="1343025"/>
          <p14:tracePt t="38719" x="3822700" y="1368425"/>
          <p14:tracePt t="38723" x="3814763" y="1376363"/>
          <p14:tracePt t="38732" x="3806825" y="1401763"/>
          <p14:tracePt t="38735" x="3789363" y="1427163"/>
          <p14:tracePt t="38737" x="3781425" y="1444625"/>
          <p14:tracePt t="38739" x="3771900" y="1444625"/>
          <p14:tracePt t="38749" x="3763963" y="1477963"/>
          <p14:tracePt t="38752" x="3756025" y="1495425"/>
          <p14:tracePt t="38765" x="3756025" y="1512888"/>
          <p14:tracePt t="38776" x="3746500" y="1538288"/>
          <p14:tracePt t="38786" x="3738563" y="1546225"/>
          <p14:tracePt t="38787" x="3738563" y="1563688"/>
          <p14:tracePt t="38789" x="3729038" y="1571625"/>
          <p14:tracePt t="38797" x="3721100" y="1581150"/>
          <p14:tracePt t="38805" x="3721100" y="1597025"/>
          <p14:tracePt t="38815" x="3721100" y="1614488"/>
          <p14:tracePt t="38817" x="3721100" y="1631950"/>
          <p14:tracePt t="38825" x="3721100" y="1639888"/>
          <p14:tracePt t="38835" x="3721100" y="1649413"/>
          <p14:tracePt t="38837" x="3721100" y="1665288"/>
          <p14:tracePt t="38842" x="3721100" y="1682750"/>
          <p14:tracePt t="38848" x="3721100" y="1690688"/>
          <p14:tracePt t="38851" x="3721100" y="1716088"/>
          <p14:tracePt t="38857" x="3721100" y="1751013"/>
          <p14:tracePt t="38866" x="3721100" y="1758950"/>
          <p14:tracePt t="38873" x="3721100" y="1784350"/>
          <p14:tracePt t="38883" x="3721100" y="1801813"/>
          <p14:tracePt t="38885" x="3721100" y="1809750"/>
          <p14:tracePt t="38889" x="3729038" y="1827213"/>
          <p14:tracePt t="38897" x="3746500" y="1860550"/>
          <p14:tracePt t="38901" x="3756025" y="1860550"/>
          <p14:tracePt t="38915" x="3763963" y="1895475"/>
          <p14:tracePt t="38918" x="3771900" y="1895475"/>
          <p14:tracePt t="38922" x="3781425" y="1911350"/>
          <p14:tracePt t="38933" x="3797300" y="1938338"/>
          <p14:tracePt t="38937" x="3806825" y="1954213"/>
          <p14:tracePt t="38942" x="3814763" y="1971675"/>
          <p14:tracePt t="38947" x="3822700" y="1979613"/>
          <p14:tracePt t="38951" x="3832225" y="1997075"/>
          <p14:tracePt t="38953" x="3840163" y="2014538"/>
          <p14:tracePt t="38957" x="3840163" y="2022475"/>
          <p14:tracePt t="38964" x="3857625" y="2030413"/>
          <p14:tracePt t="38968" x="3873500" y="2039938"/>
          <p14:tracePt t="38971" x="3890963" y="2055813"/>
          <p14:tracePt t="38975" x="3900488" y="2065338"/>
          <p14:tracePt t="38984" x="3908425" y="2065338"/>
          <p14:tracePt t="38985" x="3925888" y="2082800"/>
          <p14:tracePt t="38987" x="3941763" y="2090738"/>
          <p14:tracePt t="39000" x="3959225" y="2098675"/>
          <p14:tracePt t="39003" x="3967163" y="2108200"/>
          <p14:tracePt t="39006" x="3984625" y="2124075"/>
          <p14:tracePt t="39014" x="3984625" y="2133600"/>
          <p14:tracePt t="39017" x="4002088" y="2149475"/>
          <p14:tracePt t="39023" x="4017963" y="2149475"/>
          <p14:tracePt t="39033" x="4027488" y="2166938"/>
          <p14:tracePt t="39035" x="4044950" y="2184400"/>
          <p14:tracePt t="39047" x="4052888" y="2192338"/>
          <p14:tracePt t="39055" x="4070350" y="2200275"/>
          <p14:tracePt t="39069" x="4070350" y="2209800"/>
          <p14:tracePt t="39071" x="4103688" y="2235200"/>
          <p14:tracePt t="39083" x="4111625" y="2243138"/>
          <p14:tracePt t="39123" x="4129088" y="2252663"/>
          <p14:tracePt t="39128" x="4146550" y="2268538"/>
          <p14:tracePt t="39169" x="4162425" y="2278063"/>
          <p14:tracePt t="39185" x="4171950" y="2278063"/>
          <p14:tracePt t="39189" x="4179888" y="2278063"/>
          <p14:tracePt t="39201" x="4187825" y="2278063"/>
          <p14:tracePt t="39218" x="4205288" y="2278063"/>
          <p14:tracePt t="39221" x="4222750" y="2278063"/>
          <p14:tracePt t="39232" x="4230688" y="2278063"/>
          <p14:tracePt t="39250" x="4248150" y="2278063"/>
          <p14:tracePt t="39257" x="4265613" y="2278063"/>
          <p14:tracePt t="39301" x="4273550" y="2278063"/>
          <p14:tracePt t="39305" x="4281488" y="2278063"/>
          <p14:tracePt t="39317" x="4291013" y="2268538"/>
          <p14:tracePt t="39327" x="4298950" y="2268538"/>
          <p14:tracePt t="39333" x="4306888" y="2260600"/>
          <p14:tracePt t="39403" x="4306888" y="2252663"/>
          <p14:tracePt t="39415" x="4306888" y="2260600"/>
          <p14:tracePt t="39423" x="4306888" y="2278063"/>
          <p14:tracePt t="39430" x="4306888" y="2293938"/>
          <p14:tracePt t="39433" x="4306888" y="2303463"/>
          <p14:tracePt t="39435" x="4291013" y="2319338"/>
          <p14:tracePt t="39439" x="4281488" y="2336800"/>
          <p14:tracePt t="39452" x="4240213" y="2397125"/>
          <p14:tracePt t="39454" x="4230688" y="2413000"/>
          <p14:tracePt t="39464" x="4214813" y="2438400"/>
          <p14:tracePt t="39467" x="4179888" y="2463800"/>
          <p14:tracePt t="39471" x="4154488" y="2481263"/>
          <p14:tracePt t="39480" x="4146550" y="2498725"/>
          <p14:tracePt t="39483" x="4111625" y="2532063"/>
          <p14:tracePt t="39487" x="4103688" y="2532063"/>
          <p14:tracePt t="39492" x="4103688" y="2541588"/>
          <p14:tracePt t="39500" x="4095750" y="2549525"/>
          <p14:tracePt t="39503" x="4086225" y="2549525"/>
          <p14:tracePt t="39507" x="4070350" y="2557463"/>
          <p14:tracePt t="39521" x="4060825" y="2566988"/>
          <p14:tracePt t="39542" x="4044950" y="2566988"/>
          <p14:tracePt t="39553" x="4035425" y="2566988"/>
          <p14:tracePt t="39557" x="4027488" y="2566988"/>
          <p14:tracePt t="39566" x="4017963" y="2557463"/>
          <p14:tracePt t="39573" x="4010025" y="2557463"/>
          <p14:tracePt t="39579" x="4010025" y="2549525"/>
          <p14:tracePt t="39585" x="4002088" y="2532063"/>
          <p14:tracePt t="39589" x="3992563" y="2524125"/>
          <p14:tracePt t="39601" x="3984625" y="2516188"/>
          <p14:tracePt t="39613" x="3984625" y="2506663"/>
          <p14:tracePt t="39616" x="3976688" y="2498725"/>
          <p14:tracePt t="39629" x="3959225" y="2481263"/>
          <p14:tracePt t="39633" x="3959225" y="2473325"/>
          <p14:tracePt t="39637" x="3951288" y="2463800"/>
          <p14:tracePt t="39685" x="3951288" y="2455863"/>
          <p14:tracePt t="39689" x="3951288" y="2447925"/>
          <p14:tracePt t="39759" x="3951288" y="2438400"/>
          <p14:tracePt t="39779" x="3951288" y="2430463"/>
          <p14:tracePt t="39783" x="3951288" y="2422525"/>
          <p14:tracePt t="39792" x="3951288" y="2413000"/>
          <p14:tracePt t="39800" x="3951288" y="2405063"/>
          <p14:tracePt t="39808" x="3967163" y="2387600"/>
          <p14:tracePt t="39816" x="3984625" y="2379663"/>
          <p14:tracePt t="39823" x="3992563" y="2371725"/>
          <p14:tracePt t="39830" x="4002088" y="2362200"/>
          <p14:tracePt t="39833" x="4010025" y="2354263"/>
          <p14:tracePt t="39835" x="4017963" y="2344738"/>
          <p14:tracePt t="39839" x="4035425" y="2344738"/>
          <p14:tracePt t="39847" x="4052888" y="2344738"/>
          <p14:tracePt t="39855" x="4078288" y="2344738"/>
          <p14:tracePt t="39863" x="4095750" y="2344738"/>
          <p14:tracePt t="39866" x="4103688" y="2344738"/>
          <p14:tracePt t="39868" x="4111625" y="2344738"/>
          <p14:tracePt t="39872" x="4121150" y="2344738"/>
          <p14:tracePt t="39881" x="4137025" y="2344738"/>
          <p14:tracePt t="39883" x="4154488" y="2344738"/>
          <p14:tracePt t="39885" x="4162425" y="2344738"/>
          <p14:tracePt t="39896" x="4179888" y="2344738"/>
          <p14:tracePt t="39899" x="4187825" y="2344738"/>
          <p14:tracePt t="39901" x="4205288" y="2344738"/>
          <p14:tracePt t="39905" x="4222750" y="2344738"/>
          <p14:tracePt t="39913" x="4230688" y="2344738"/>
          <p14:tracePt t="39917" x="4248150" y="2344738"/>
          <p14:tracePt t="39928" x="4265613" y="2344738"/>
          <p14:tracePt t="39933" x="4281488" y="2344738"/>
          <p14:tracePt t="39937" x="4298950" y="2344738"/>
          <p14:tracePt t="39946" x="4324350" y="2344738"/>
          <p14:tracePt t="39950" x="4332288" y="2344738"/>
          <p14:tracePt t="39953" x="4341813" y="2344738"/>
          <p14:tracePt t="39958" x="4359275" y="2354263"/>
          <p14:tracePt t="39967" x="4392613" y="2379663"/>
          <p14:tracePt t="39969" x="4410075" y="2387600"/>
          <p14:tracePt t="39983" x="4418013" y="2387600"/>
          <p14:tracePt t="39985" x="4425950" y="2405063"/>
          <p14:tracePt t="39989" x="4435475" y="2413000"/>
          <p14:tracePt t="39997" x="4451350" y="2422525"/>
          <p14:tracePt t="40005" x="4468813" y="2438400"/>
          <p14:tracePt t="40016" x="4486275" y="2455863"/>
          <p14:tracePt t="40033" x="4511675" y="2481263"/>
          <p14:tracePt t="40042" x="4519613" y="2489200"/>
          <p14:tracePt t="40046" x="4529138" y="2506663"/>
          <p14:tracePt t="40050" x="4537075" y="2516188"/>
          <p14:tracePt t="40056" x="4545013" y="2516188"/>
          <p14:tracePt t="40065" x="4554538" y="2532063"/>
          <p14:tracePt t="40071" x="4554538" y="2549525"/>
          <p14:tracePt t="40080" x="4562475" y="2549525"/>
          <p14:tracePt t="40147" x="4554538" y="2549525"/>
          <p14:tracePt t="40151" x="4554538" y="2541588"/>
          <p14:tracePt t="40155" x="4545013" y="2532063"/>
          <p14:tracePt t="40163" x="4537075" y="2532063"/>
          <p14:tracePt t="40167" x="4537075" y="2524125"/>
          <p14:tracePt t="40171" x="4529138" y="2516188"/>
          <p14:tracePt t="40179" x="4519613" y="2516188"/>
          <p14:tracePt t="40183" x="4503738" y="2506663"/>
          <p14:tracePt t="40187" x="4476750" y="2481263"/>
          <p14:tracePt t="40196" x="4468813" y="2473325"/>
          <p14:tracePt t="40202" x="4443413" y="2455863"/>
          <p14:tracePt t="40213" x="4425950" y="2447925"/>
          <p14:tracePt t="40216" x="4410075" y="2447925"/>
          <p14:tracePt t="40223" x="4400550" y="2447925"/>
          <p14:tracePt t="40237" x="4384675" y="2447925"/>
          <p14:tracePt t="40246" x="4349750" y="2438400"/>
          <p14:tracePt t="40249" x="4341813" y="2430463"/>
          <p14:tracePt t="40251" x="4316413" y="2413000"/>
          <p14:tracePt t="40257" x="4298950" y="2413000"/>
          <p14:tracePt t="40265" x="4273550" y="2405063"/>
          <p14:tracePt t="40269" x="4265613" y="2405063"/>
          <p14:tracePt t="40273" x="4256088" y="2405063"/>
          <p14:tracePt t="40281" x="4248150" y="2405063"/>
          <p14:tracePt t="40283" x="4230688" y="2405063"/>
          <p14:tracePt t="40285" x="4214813" y="2397125"/>
          <p14:tracePt t="40297" x="4205288" y="2387600"/>
          <p14:tracePt t="40299" x="4197350" y="2379663"/>
          <p14:tracePt t="40313" x="4179888" y="2371725"/>
          <p14:tracePt t="40329" x="4171950" y="2371725"/>
          <p14:tracePt t="40353" x="4162425" y="2371725"/>
          <p14:tracePt t="40362" x="4154488" y="2371725"/>
          <p14:tracePt t="40366" x="4146550" y="2371725"/>
          <p14:tracePt t="40382" x="4137025" y="2371725"/>
          <p14:tracePt t="40385" x="4121150" y="2371725"/>
          <p14:tracePt t="40397" x="4095750" y="2371725"/>
          <p14:tracePt t="40401" x="4078288" y="2371725"/>
          <p14:tracePt t="40412" x="4060825" y="2371725"/>
          <p14:tracePt t="40416" x="4052888" y="2371725"/>
          <p14:tracePt t="40419" x="4027488" y="2379663"/>
          <p14:tracePt t="40423" x="4017963" y="2379663"/>
          <p14:tracePt t="40430" x="4002088" y="2379663"/>
          <p14:tracePt t="40432" x="3976688" y="2379663"/>
          <p14:tracePt t="40435" x="3967163" y="2379663"/>
          <p14:tracePt t="40447" x="3925888" y="2379663"/>
          <p14:tracePt t="40451" x="3916363" y="2379663"/>
          <p14:tracePt t="40455" x="3900488" y="2379663"/>
          <p14:tracePt t="40463" x="3890963" y="2379663"/>
          <p14:tracePt t="40466" x="3865563" y="2387600"/>
          <p14:tracePt t="40478" x="3848100" y="2397125"/>
          <p14:tracePt t="40483" x="3822700" y="2397125"/>
          <p14:tracePt t="40487" x="3806825" y="2397125"/>
          <p14:tracePt t="40499" x="3797300" y="2397125"/>
          <p14:tracePt t="40503" x="3781425" y="2413000"/>
          <p14:tracePt t="40513" x="3763963" y="2422525"/>
          <p14:tracePt t="40519" x="3746500" y="2422525"/>
          <p14:tracePt t="40523" x="3738563" y="2430463"/>
          <p14:tracePt t="40532" x="3729038" y="2438400"/>
          <p14:tracePt t="40535" x="3713163" y="2455863"/>
          <p14:tracePt t="40551" x="3703638" y="2463800"/>
          <p14:tracePt t="40555" x="3695700" y="2473325"/>
          <p14:tracePt t="40575" x="3695700" y="2481263"/>
          <p14:tracePt t="40580" x="3687763" y="2489200"/>
          <p14:tracePt t="40601" x="3678238" y="2506663"/>
          <p14:tracePt t="40604" x="3678238" y="2516188"/>
          <p14:tracePt t="40614" x="3670300" y="2541588"/>
          <p14:tracePt t="40630" x="3670300" y="2566988"/>
          <p14:tracePt t="40633" x="3670300" y="2592388"/>
          <p14:tracePt t="40646" x="3670300" y="2643188"/>
          <p14:tracePt t="40662" x="3670300" y="2660650"/>
          <p14:tracePt t="40664" x="3670300" y="2676525"/>
          <p14:tracePt t="40669" x="3670300" y="2693988"/>
          <p14:tracePt t="40680" x="3670300" y="2701925"/>
          <p14:tracePt t="40683" x="3670300" y="2727325"/>
          <p14:tracePt t="40689" x="3670300" y="2736850"/>
          <p14:tracePt t="40701" x="3670300" y="2752725"/>
          <p14:tracePt t="40705" x="3678238" y="2762250"/>
          <p14:tracePt t="40717" x="3687763" y="2770188"/>
          <p14:tracePt t="40721" x="3703638" y="2778125"/>
          <p14:tracePt t="40730" x="3713163" y="2795588"/>
          <p14:tracePt t="40737" x="3738563" y="2820988"/>
          <p14:tracePt t="40746" x="3756025" y="2830513"/>
          <p14:tracePt t="40753" x="3763963" y="2855913"/>
          <p14:tracePt t="40761" x="3771900" y="2871788"/>
          <p14:tracePt t="40766" x="3789363" y="2881313"/>
          <p14:tracePt t="40769" x="3789363" y="2889250"/>
          <p14:tracePt t="40771" x="3797300" y="2897188"/>
          <p14:tracePt t="40781" x="3806825" y="2906713"/>
          <p14:tracePt t="40783" x="3814763" y="2906713"/>
          <p14:tracePt t="40787" x="3814763" y="2922588"/>
          <p14:tracePt t="40799" x="3822700" y="2932113"/>
          <p14:tracePt t="40803" x="3840163" y="2940050"/>
          <p14:tracePt t="40813" x="3848100" y="2949575"/>
          <p14:tracePt t="40816" x="3857625" y="2957513"/>
          <p14:tracePt t="40819" x="3873500" y="2974975"/>
          <p14:tracePt t="40831" x="3883025" y="2982913"/>
          <p14:tracePt t="40832" x="3890963" y="3000375"/>
          <p14:tracePt t="40841" x="3900488" y="3008313"/>
          <p14:tracePt t="40849" x="3916363" y="3016250"/>
          <p14:tracePt t="40852" x="3925888" y="3033713"/>
          <p14:tracePt t="40863" x="3951288" y="3051175"/>
          <p14:tracePt t="40865" x="3967163" y="3059113"/>
          <p14:tracePt t="40867" x="3976688" y="3067050"/>
          <p14:tracePt t="40880" x="4002088" y="3067050"/>
          <p14:tracePt t="40882" x="4010025" y="3067050"/>
          <p14:tracePt t="40887" x="4027488" y="3067050"/>
          <p14:tracePt t="40895" x="4035425" y="3076575"/>
          <p14:tracePt t="40902" x="4060825" y="3076575"/>
          <p14:tracePt t="40903" x="4078288" y="3076575"/>
          <p14:tracePt t="40913" x="4095750" y="3084513"/>
          <p14:tracePt t="40916" x="4111625" y="3094038"/>
          <p14:tracePt t="40919" x="4129088" y="3094038"/>
          <p14:tracePt t="40929" x="4137025" y="3094038"/>
          <p14:tracePt t="40932" x="4154488" y="3094038"/>
          <p14:tracePt t="40935" x="4162425" y="3094038"/>
          <p14:tracePt t="40948" x="4179888" y="3094038"/>
          <p14:tracePt t="40949" x="4187825" y="3094038"/>
          <p14:tracePt t="41049" x="4197350" y="3094038"/>
          <p14:tracePt t="41058" x="4205288" y="3094038"/>
          <p14:tracePt t="41085" x="4214813" y="3094038"/>
          <p14:tracePt t="41091" x="4230688" y="3094038"/>
          <p14:tracePt t="41102" x="4240213" y="3094038"/>
          <p14:tracePt t="41105" x="4256088" y="3094038"/>
          <p14:tracePt t="41113" x="4281488" y="3094038"/>
          <p14:tracePt t="41117" x="4298950" y="3094038"/>
          <p14:tracePt t="41121" x="4316413" y="3094038"/>
          <p14:tracePt t="41129" x="4359275" y="3109913"/>
          <p14:tracePt t="41133" x="4367213" y="3109913"/>
          <p14:tracePt t="41135" x="4400550" y="3119438"/>
          <p14:tracePt t="41141" x="4425950" y="3127375"/>
          <p14:tracePt t="41146" x="4435475" y="3127375"/>
          <p14:tracePt t="41149" x="4451350" y="3127375"/>
          <p14:tracePt t="41151" x="4468813" y="3127375"/>
          <p14:tracePt t="41155" x="4486275" y="3127375"/>
          <p14:tracePt t="41162" x="4511675" y="3127375"/>
          <p14:tracePt t="41167" x="4537075" y="3127375"/>
          <p14:tracePt t="41171" x="4545013" y="3127375"/>
          <p14:tracePt t="41179" x="4562475" y="3127375"/>
          <p14:tracePt t="41187" x="4570413" y="3127375"/>
          <p14:tracePt t="41196" x="4587875" y="3127375"/>
          <p14:tracePt t="41203" x="4595813" y="3127375"/>
          <p14:tracePt t="41212" x="4613275" y="3127375"/>
          <p14:tracePt t="41305" x="4621213" y="3127375"/>
          <p14:tracePt t="41313" x="4630738" y="3127375"/>
          <p14:tracePt t="41331" x="4646613" y="3127375"/>
          <p14:tracePt t="41333" x="4656138" y="3127375"/>
          <p14:tracePt t="41346" x="4673600" y="3127375"/>
          <p14:tracePt t="41362" x="4689475" y="3127375"/>
          <p14:tracePt t="41365" x="4706938" y="3127375"/>
          <p14:tracePt t="41369" x="4714875" y="3127375"/>
          <p14:tracePt t="41378" x="4732338" y="3127375"/>
          <p14:tracePt t="41385" x="4740275" y="3127375"/>
          <p14:tracePt t="41391" x="4757738" y="3127375"/>
          <p14:tracePt t="41395" x="4775200" y="3127375"/>
          <p14:tracePt t="41399" x="4783138" y="3127375"/>
          <p14:tracePt t="41405" x="4808538" y="3127375"/>
          <p14:tracePt t="41415" x="4818063" y="3127375"/>
          <p14:tracePt t="41421" x="4833938" y="3127375"/>
          <p14:tracePt t="41428" x="4851400" y="3127375"/>
          <p14:tracePt t="41433" x="4859338" y="3127375"/>
          <p14:tracePt t="41437" x="4876800" y="3127375"/>
          <p14:tracePt t="41445" x="4884738" y="3127375"/>
          <p14:tracePt t="41453" x="4894263" y="3127375"/>
          <p14:tracePt t="41463" x="4902200" y="3127375"/>
          <p14:tracePt t="41469" x="4910138" y="3127375"/>
          <p14:tracePt t="41478" x="4919663" y="3127375"/>
          <p14:tracePt t="41483" x="4927600" y="3127375"/>
          <p14:tracePt t="41499" x="4935538" y="3127375"/>
          <p14:tracePt t="41513" x="4953000" y="3127375"/>
          <p14:tracePt t="41515" x="4962525" y="3127375"/>
          <p14:tracePt t="41527" x="4970463" y="3127375"/>
          <p14:tracePt t="41535" x="4987925" y="3127375"/>
          <p14:tracePt t="41545" x="4995863" y="3127375"/>
          <p14:tracePt t="41549" x="5013325" y="3127375"/>
          <p14:tracePt t="41562" x="5029200" y="3127375"/>
          <p14:tracePt t="41567" x="5038725" y="3127375"/>
          <p14:tracePt t="41571" x="5054600" y="3127375"/>
          <p14:tracePt t="41587" x="5064125" y="3127375"/>
          <p14:tracePt t="41595" x="5072063" y="3127375"/>
          <p14:tracePt t="41599" x="5080000" y="3119438"/>
          <p14:tracePt t="41603" x="5089525" y="3119438"/>
          <p14:tracePt t="41615" x="5106988" y="3119438"/>
          <p14:tracePt t="41628" x="5114925" y="3119438"/>
          <p14:tracePt t="41635" x="5132388" y="3119438"/>
          <p14:tracePt t="41645" x="5140325" y="3119438"/>
          <p14:tracePt t="41669" x="5148263" y="3119438"/>
          <p14:tracePt t="41701" x="5157788" y="3119438"/>
          <p14:tracePt t="42177" x="5157788" y="3109913"/>
          <p14:tracePt t="42249" x="5157788" y="3094038"/>
          <p14:tracePt t="42253" x="5148263" y="3084513"/>
          <p14:tracePt t="42261" x="5132388" y="3067050"/>
          <p14:tracePt t="42292" x="5122863" y="3059113"/>
          <p14:tracePt t="42299" x="5106988" y="3033713"/>
          <p14:tracePt t="42306" x="5097463" y="3025775"/>
          <p14:tracePt t="42314" x="5089525" y="3016250"/>
          <p14:tracePt t="42317" x="5080000" y="3000375"/>
          <p14:tracePt t="42331" x="5072063" y="2990850"/>
          <p14:tracePt t="42333" x="5054600" y="2974975"/>
          <p14:tracePt t="42345" x="5054600" y="2957513"/>
          <p14:tracePt t="42347" x="5046663" y="2940050"/>
          <p14:tracePt t="42349" x="5021263" y="2932113"/>
          <p14:tracePt t="42355" x="5003800" y="2922588"/>
          <p14:tracePt t="42364" x="4995863" y="2906713"/>
          <p14:tracePt t="42367" x="4987925" y="2889250"/>
          <p14:tracePt t="42383" x="4978400" y="2881313"/>
          <p14:tracePt t="42387" x="4970463" y="2871788"/>
          <p14:tracePt t="42396" x="4962525" y="2863850"/>
          <p14:tracePt t="42399" x="4953000" y="2855913"/>
          <p14:tracePt t="42403" x="4945063" y="2838450"/>
          <p14:tracePt t="42413" x="4927600" y="2830513"/>
          <p14:tracePt t="42415" x="4927600" y="2820988"/>
          <p14:tracePt t="42419" x="4919663" y="2813050"/>
          <p14:tracePt t="42432" x="4902200" y="2787650"/>
          <p14:tracePt t="42435" x="4894263" y="2787650"/>
          <p14:tracePt t="42445" x="4884738" y="2770188"/>
          <p14:tracePt t="42447" x="4884738" y="2762250"/>
          <p14:tracePt t="42455" x="4868863" y="2744788"/>
          <p14:tracePt t="42463" x="4859338" y="2736850"/>
          <p14:tracePt t="42581" x="4859338" y="2744788"/>
          <p14:tracePt t="42585" x="4859338" y="2752725"/>
          <p14:tracePt t="42593" x="4859338" y="2762250"/>
          <p14:tracePt t="42597" x="4859338" y="2770188"/>
          <p14:tracePt t="42601" x="4859338" y="2787650"/>
          <p14:tracePt t="42608" x="4868863" y="2805113"/>
          <p14:tracePt t="42613" x="4902200" y="2855913"/>
          <p14:tracePt t="42617" x="4910138" y="2871788"/>
          <p14:tracePt t="42622" x="4919663" y="2897188"/>
          <p14:tracePt t="42632" x="4962525" y="2949575"/>
          <p14:tracePt t="42634" x="4970463" y="2974975"/>
          <p14:tracePt t="42637" x="4978400" y="2990850"/>
          <p14:tracePt t="42644" x="4978400" y="3008313"/>
          <p14:tracePt t="42646" x="4995863" y="3041650"/>
          <p14:tracePt t="42649" x="5013325" y="3076575"/>
          <p14:tracePt t="42653" x="5021263" y="3094038"/>
          <p14:tracePt t="42663" x="5046663" y="3119438"/>
          <p14:tracePt t="42665" x="5054600" y="3135313"/>
          <p14:tracePt t="42672" x="5072063" y="3152775"/>
          <p14:tracePt t="42682" x="5089525" y="3170238"/>
          <p14:tracePt t="42685" x="5106988" y="3186113"/>
          <p14:tracePt t="42695" x="5122863" y="3211513"/>
          <p14:tracePt t="42701" x="5132388" y="3228975"/>
          <p14:tracePt t="42713" x="5148263" y="3246438"/>
          <p14:tracePt t="42728" x="5157788" y="3263900"/>
          <p14:tracePt t="42747" x="5165725" y="3271838"/>
          <p14:tracePt t="42762" x="5173663" y="3289300"/>
          <p14:tracePt t="42796" x="5183188" y="3297238"/>
          <p14:tracePt t="43125" x="5191125" y="3297238"/>
          <p14:tracePt t="43131" x="5191125" y="3289300"/>
          <p14:tracePt t="43361" x="5191125" y="3279775"/>
          <p14:tracePt t="43939" x="5191125" y="3271838"/>
          <p14:tracePt t="43945" x="5191125" y="3254375"/>
          <p14:tracePt t="43949" x="5199063" y="3254375"/>
          <p14:tracePt t="43954" x="5208588" y="3238500"/>
          <p14:tracePt t="43965" x="5216525" y="3221038"/>
          <p14:tracePt t="43976" x="5224463" y="3211513"/>
          <p14:tracePt t="43981" x="5241925" y="3195638"/>
          <p14:tracePt t="43991" x="5259388" y="3186113"/>
          <p14:tracePt t="43994" x="5267325" y="3178175"/>
          <p14:tracePt t="43996" x="5284788" y="3160713"/>
          <p14:tracePt t="43999" x="5302250" y="3152775"/>
          <p14:tracePt t="44004" x="5318125" y="3135313"/>
          <p14:tracePt t="44009" x="5327650" y="3119438"/>
          <p14:tracePt t="44013" x="5343525" y="3109913"/>
          <p14:tracePt t="44015" x="5368925" y="3094038"/>
          <p14:tracePt t="44020" x="5394325" y="3084513"/>
          <p14:tracePt t="44027" x="5421313" y="3084513"/>
          <p14:tracePt t="44029" x="5446713" y="3084513"/>
          <p14:tracePt t="44031" x="5480050" y="3076575"/>
          <p14:tracePt t="44036" x="5505450" y="3067050"/>
          <p14:tracePt t="44042" x="5548313" y="3059113"/>
          <p14:tracePt t="44045" x="5581650" y="3041650"/>
          <p14:tracePt t="44047" x="5632450" y="3025775"/>
          <p14:tracePt t="44055" x="5675313" y="3016250"/>
          <p14:tracePt t="44060" x="5708650" y="3008313"/>
          <p14:tracePt t="44063" x="5751513" y="2990850"/>
          <p14:tracePt t="44065" x="5786438" y="2974975"/>
          <p14:tracePt t="44067" x="5819775" y="2965450"/>
          <p14:tracePt t="44076" x="5853113" y="2949575"/>
          <p14:tracePt t="44080" x="5905500" y="2940050"/>
          <p14:tracePt t="44083" x="5981700" y="2940050"/>
          <p14:tracePt t="44089" x="6007100" y="2940050"/>
          <p14:tracePt t="44093" x="6040438" y="2940050"/>
          <p14:tracePt t="44097" x="6083300" y="2940050"/>
          <p14:tracePt t="44099" x="6126163" y="2940050"/>
          <p14:tracePt t="44103" x="6184900" y="2940050"/>
          <p14:tracePt t="44110" x="6261100" y="2940050"/>
          <p14:tracePt t="44113" x="6311900" y="2940050"/>
          <p14:tracePt t="44115" x="6372225" y="2940050"/>
          <p14:tracePt t="44119" x="6430963" y="2940050"/>
          <p14:tracePt t="44127" x="6491288" y="2940050"/>
          <p14:tracePt t="44129" x="6542088" y="2940050"/>
          <p14:tracePt t="44131" x="6600825" y="2940050"/>
          <p14:tracePt t="44135" x="6643688" y="2940050"/>
          <p14:tracePt t="44143" x="6704013" y="2940050"/>
          <p14:tracePt t="44145" x="6762750" y="2932113"/>
          <p14:tracePt t="44147" x="6823075" y="2932113"/>
          <p14:tracePt t="44149" x="6889750" y="2932113"/>
          <p14:tracePt t="44154" x="6967538" y="2932113"/>
          <p14:tracePt t="44160" x="7034213" y="2932113"/>
          <p14:tracePt t="44162" x="7119938" y="2932113"/>
          <p14:tracePt t="44165" x="7196138" y="2932113"/>
          <p14:tracePt t="44169" x="7281863" y="2932113"/>
          <p14:tracePt t="44177" x="7426325" y="2957513"/>
          <p14:tracePt t="44181" x="7502525" y="2965450"/>
          <p14:tracePt t="44185" x="7570788" y="2974975"/>
          <p14:tracePt t="44192" x="7646988" y="2974975"/>
          <p14:tracePt t="44195" x="7715250" y="2990850"/>
          <p14:tracePt t="44197" x="7791450" y="3000375"/>
          <p14:tracePt t="44201" x="7859713" y="3008313"/>
          <p14:tracePt t="44210" x="7935913" y="3016250"/>
          <p14:tracePt t="44213" x="8088313" y="3059113"/>
          <p14:tracePt t="44217" x="8156575" y="3084513"/>
          <p14:tracePt t="44227" x="8266113" y="3119438"/>
          <p14:tracePt t="44231" x="8334375" y="3152775"/>
          <p14:tracePt t="44233" x="8394700" y="3178175"/>
          <p14:tracePt t="44241" x="8453438" y="3195638"/>
          <p14:tracePt t="44243" x="8504238" y="3211513"/>
          <p14:tracePt t="44246" x="8547100" y="3228975"/>
          <p14:tracePt t="44249" x="8597900" y="3254375"/>
          <p14:tracePt t="44254" x="8632825" y="3263900"/>
          <p14:tracePt t="44261" x="8674100" y="3271838"/>
          <p14:tracePt t="44263" x="8724900" y="3279775"/>
          <p14:tracePt t="44267" x="8767763" y="3289300"/>
          <p14:tracePt t="44270" x="8802688" y="3289300"/>
          <p14:tracePt t="44278" x="8861425" y="3297238"/>
          <p14:tracePt t="44281" x="8886825" y="3305175"/>
          <p14:tracePt t="44285" x="8921750" y="3305175"/>
          <p14:tracePt t="44294" x="8947150" y="3314700"/>
          <p14:tracePt t="44297" x="8963025" y="3322638"/>
          <p14:tracePt t="44298" x="8988425" y="3330575"/>
          <p14:tracePt t="44301" x="9023350" y="3330575"/>
          <p14:tracePt t="44309" x="9048750" y="3348038"/>
          <p14:tracePt t="44313" x="9056688" y="3355975"/>
          <p14:tracePt t="44327" x="9099550" y="3365500"/>
          <p14:tracePt t="44329" x="9107488" y="3365500"/>
          <p14:tracePt t="44343" x="9117013" y="3373438"/>
          <p14:tracePt t="44345" x="9124950" y="3382963"/>
          <p14:tracePt t="44351" x="9132888" y="3390900"/>
          <p14:tracePt t="44360" x="9142413" y="3408363"/>
          <p14:tracePt t="44362" x="9150350" y="3416300"/>
          <p14:tracePt t="44364" x="9167813" y="3424238"/>
          <p14:tracePt t="44380" x="9175750" y="3441700"/>
          <p14:tracePt t="44383" x="9201150" y="3459163"/>
          <p14:tracePt t="44392" x="9226550" y="3475038"/>
          <p14:tracePt t="44399" x="9244013" y="3484563"/>
          <p14:tracePt t="44411" x="9261475" y="3492500"/>
          <p14:tracePt t="44412" x="9277350" y="3502025"/>
          <p14:tracePt t="44415" x="9277350" y="3509963"/>
          <p14:tracePt t="44421" x="9286875" y="3517900"/>
          <p14:tracePt t="44426" x="9294813" y="3527425"/>
          <p14:tracePt t="44428" x="9302750" y="3535363"/>
          <p14:tracePt t="44435" x="9320213" y="3543300"/>
          <p14:tracePt t="44442" x="9337675" y="3552825"/>
          <p14:tracePt t="44445" x="9345613" y="3560763"/>
          <p14:tracePt t="44447" x="9363075" y="3568700"/>
          <p14:tracePt t="44451" x="9380538" y="3594100"/>
          <p14:tracePt t="44459" x="9396413" y="3611563"/>
          <p14:tracePt t="44463" x="9431338" y="3646488"/>
          <p14:tracePt t="44467" x="9447213" y="3654425"/>
          <p14:tracePt t="44475" x="9464675" y="3662363"/>
          <p14:tracePt t="44479" x="9498013" y="3671888"/>
          <p14:tracePt t="44483" x="9523413" y="3671888"/>
          <p14:tracePt t="44494" x="9566275" y="3679825"/>
          <p14:tracePt t="44495" x="9583738" y="3687763"/>
          <p14:tracePt t="44499" x="9601200" y="3687763"/>
          <p14:tracePt t="44504" x="9609138" y="3687763"/>
          <p14:tracePt t="44511" x="9626600" y="3687763"/>
          <p14:tracePt t="44513" x="9642475" y="3687763"/>
          <p14:tracePt t="44526" x="9677400" y="3687763"/>
          <p14:tracePt t="44533" x="9694863" y="3687763"/>
          <p14:tracePt t="44543" x="9702800" y="3687763"/>
          <p14:tracePt t="44549" x="9720263" y="3687763"/>
          <p14:tracePt t="44553" x="9728200" y="3687763"/>
          <p14:tracePt t="44565" x="9728200" y="3697288"/>
          <p14:tracePt t="44649" x="9736138" y="3697288"/>
          <p14:tracePt t="44657" x="9745663" y="3697288"/>
          <p14:tracePt t="44687" x="9753600" y="3697288"/>
          <p14:tracePt t="44712" x="9745663" y="3697288"/>
          <p14:tracePt t="44751" x="9736138" y="3687763"/>
          <p14:tracePt t="44756" x="9736138" y="3679825"/>
          <p14:tracePt t="44795" x="9720263" y="3671888"/>
          <p14:tracePt t="44827" x="9710738" y="3671888"/>
          <p14:tracePt t="44841" x="9702800" y="3671888"/>
          <p14:tracePt t="44851" x="9694863" y="3662363"/>
          <p14:tracePt t="44861" x="9685338" y="3654425"/>
          <p14:tracePt t="44866" x="9685338" y="3646488"/>
          <p14:tracePt t="44881" x="9677400" y="3629025"/>
          <p14:tracePt t="44905" x="9667875" y="3619500"/>
          <p14:tracePt t="44913" x="9659938" y="3619500"/>
          <p14:tracePt t="44937" x="9659938" y="3611563"/>
          <p14:tracePt t="44949" x="9659938" y="3594100"/>
          <p14:tracePt t="44978" x="9659938" y="3586163"/>
          <p14:tracePt t="44981" x="9659938" y="3578225"/>
          <p14:tracePt t="44985" x="9659938" y="3568700"/>
          <p14:tracePt t="44997" x="9659938" y="3560763"/>
          <p14:tracePt t="45001" x="9659938" y="3552825"/>
          <p14:tracePt t="45008" x="9659938" y="3543300"/>
          <p14:tracePt t="45011" x="9659938" y="3535363"/>
          <p14:tracePt t="45013" x="9659938" y="3527425"/>
          <p14:tracePt t="45016" x="9667875" y="3527425"/>
          <p14:tracePt t="45025" x="9667875" y="3517900"/>
          <p14:tracePt t="45029" x="9685338" y="3509963"/>
          <p14:tracePt t="45033" x="9694863" y="3502025"/>
          <p14:tracePt t="45042" x="9710738" y="3484563"/>
          <p14:tracePt t="45046" x="9728200" y="3475038"/>
          <p14:tracePt t="45051" x="9745663" y="3467100"/>
          <p14:tracePt t="45059" x="9753600" y="3459163"/>
          <p14:tracePt t="45064" x="9771063" y="3433763"/>
          <p14:tracePt t="45067" x="9779000" y="3424238"/>
          <p14:tracePt t="45075" x="9796463" y="3416300"/>
          <p14:tracePt t="45079" x="9804400" y="3398838"/>
          <p14:tracePt t="45080" x="9821863" y="3390900"/>
          <p14:tracePt t="45083" x="9839325" y="3373438"/>
          <p14:tracePt t="45092" x="9847263" y="3365500"/>
          <p14:tracePt t="45095" x="9855200" y="3365500"/>
          <p14:tracePt t="45096" x="9872663" y="3348038"/>
          <p14:tracePt t="45099" x="9890125" y="3340100"/>
          <p14:tracePt t="45112" x="9898063" y="3322638"/>
          <p14:tracePt t="45114" x="9915525" y="3322638"/>
          <p14:tracePt t="45115" x="9931400" y="3305175"/>
          <p14:tracePt t="45121" x="9940925" y="3297238"/>
          <p14:tracePt t="45125" x="9956800" y="3297238"/>
          <p14:tracePt t="45129" x="9983788" y="3279775"/>
          <p14:tracePt t="45131" x="9999663" y="3271838"/>
          <p14:tracePt t="45135" x="10009188" y="3263900"/>
          <p14:tracePt t="45143" x="10025063" y="3263900"/>
          <p14:tracePt t="45145" x="10042525" y="3254375"/>
          <p14:tracePt t="45147" x="10050463" y="3238500"/>
          <p14:tracePt t="45151" x="10067925" y="3228975"/>
          <p14:tracePt t="45162" x="10085388" y="3221038"/>
          <p14:tracePt t="45164" x="10110788" y="3211513"/>
          <p14:tracePt t="45166" x="10126663" y="3203575"/>
          <p14:tracePt t="45175" x="10144125" y="3195638"/>
          <p14:tracePt t="45177" x="10144125" y="3186113"/>
          <p14:tracePt t="45179" x="10161588" y="3178175"/>
          <p14:tracePt t="45183" x="10179050" y="3170238"/>
          <p14:tracePt t="45192" x="10194925" y="3160713"/>
          <p14:tracePt t="45195" x="10212388" y="3144838"/>
          <p14:tracePt t="45199" x="10220325" y="3135313"/>
          <p14:tracePt t="45209" x="10245725" y="3127375"/>
          <p14:tracePt t="45212" x="10255250" y="3119438"/>
          <p14:tracePt t="45215" x="10255250" y="3109913"/>
          <p14:tracePt t="45221" x="10263188" y="3101975"/>
          <p14:tracePt t="45226" x="10280650" y="3084513"/>
          <p14:tracePt t="45233" x="10306050" y="3076575"/>
          <p14:tracePt t="45242" x="10323513" y="3067050"/>
          <p14:tracePt t="45244" x="10339388" y="3059113"/>
          <p14:tracePt t="45246" x="10356850" y="3059113"/>
          <p14:tracePt t="45249" x="10364788" y="3051175"/>
          <p14:tracePt t="45258" x="10399713" y="3041650"/>
          <p14:tracePt t="45262" x="10407650" y="3041650"/>
          <p14:tracePt t="45271" x="10425113" y="3025775"/>
          <p14:tracePt t="45279" x="10450513" y="3016250"/>
          <p14:tracePt t="45292" x="10458450" y="3008313"/>
          <p14:tracePt t="45297" x="10475913" y="3000375"/>
          <p14:tracePt t="45301" x="10493375" y="2982913"/>
          <p14:tracePt t="45309" x="10509250" y="2965450"/>
          <p14:tracePt t="45312" x="10518775" y="2957513"/>
          <p14:tracePt t="45325" x="10534650" y="2949575"/>
          <p14:tracePt t="45329" x="10560050" y="2940050"/>
          <p14:tracePt t="45333" x="10569575" y="2932113"/>
          <p14:tracePt t="45344" x="10594975" y="2922588"/>
          <p14:tracePt t="45345" x="10602913" y="2914650"/>
          <p14:tracePt t="45351" x="10620375" y="2914650"/>
          <p14:tracePt t="45357" x="10645775" y="2897188"/>
          <p14:tracePt t="45362" x="10653713" y="2889250"/>
          <p14:tracePt t="45365" x="10671175" y="2881313"/>
          <p14:tracePt t="45371" x="10679113" y="2871788"/>
          <p14:tracePt t="45376" x="10688638" y="2871788"/>
          <p14:tracePt t="45381" x="10696575" y="2863850"/>
          <p14:tracePt t="45385" x="10704513" y="2855913"/>
          <p14:tracePt t="45395" x="10721975" y="2846388"/>
          <p14:tracePt t="45396" x="10739438" y="2838450"/>
          <p14:tracePt t="45399" x="10747375" y="2830513"/>
          <p14:tracePt t="45409" x="10782300" y="2820988"/>
          <p14:tracePt t="45412" x="10798175" y="2813050"/>
          <p14:tracePt t="45415" x="10815638" y="2813050"/>
          <p14:tracePt t="45421" x="10823575" y="2813050"/>
          <p14:tracePt t="45426" x="10841038" y="2813050"/>
          <p14:tracePt t="45429" x="10858500" y="2805113"/>
          <p14:tracePt t="45431" x="10866438" y="2805113"/>
          <p14:tracePt t="45436" x="10883900" y="2795588"/>
          <p14:tracePt t="45443" x="10909300" y="2787650"/>
          <p14:tracePt t="45445" x="10917238" y="2778125"/>
          <p14:tracePt t="45447" x="10934700" y="2762250"/>
          <p14:tracePt t="45452" x="10942638" y="2762250"/>
          <p14:tracePt t="45458" x="10952163" y="2762250"/>
          <p14:tracePt t="45462" x="10968038" y="2752725"/>
          <p14:tracePt t="45463" x="10993438" y="2744788"/>
          <p14:tracePt t="45467" x="11010900" y="2736850"/>
          <p14:tracePt t="45474" x="11028363" y="2727325"/>
          <p14:tracePt t="45477" x="11044238" y="2711450"/>
          <p14:tracePt t="45479" x="11061700" y="2701925"/>
          <p14:tracePt t="45483" x="11087100" y="2693988"/>
          <p14:tracePt t="45492" x="11096625" y="2693988"/>
          <p14:tracePt t="45494" x="11112500" y="2686050"/>
          <p14:tracePt t="45499" x="11129963" y="2676525"/>
          <p14:tracePt t="45508" x="11163300" y="2668588"/>
          <p14:tracePt t="45512" x="11180763" y="2668588"/>
          <p14:tracePt t="45515" x="11188700" y="2660650"/>
          <p14:tracePt t="45522" x="11206163" y="2651125"/>
          <p14:tracePt t="45527" x="11223625" y="2651125"/>
          <p14:tracePt t="45529" x="11231563" y="2651125"/>
          <p14:tracePt t="45531" x="11249025" y="2643188"/>
          <p14:tracePt t="45536" x="11266488" y="2643188"/>
          <p14:tracePt t="45544" x="11291888" y="2633663"/>
          <p14:tracePt t="45546" x="11299825" y="2633663"/>
          <p14:tracePt t="45547" x="11317288" y="2633663"/>
          <p14:tracePt t="45551" x="11333163" y="2625725"/>
          <p14:tracePt t="45572" x="11350625" y="2625725"/>
          <p14:tracePt t="45576" x="11360150" y="2625725"/>
          <p14:tracePt t="45579" x="11360150" y="2617788"/>
          <p14:tracePt t="45641" x="11368088" y="2608263"/>
          <p14:tracePt t="45673" x="11360150" y="2617788"/>
          <p14:tracePt t="45677" x="11350625" y="2625725"/>
          <p14:tracePt t="45693" x="11317288" y="2643188"/>
          <p14:tracePt t="45697" x="11307763" y="2651125"/>
          <p14:tracePt t="45708" x="11291888" y="2660650"/>
          <p14:tracePt t="45711" x="11282363" y="2676525"/>
          <p14:tracePt t="45713" x="11266488" y="2693988"/>
          <p14:tracePt t="45717" x="11266488" y="2701925"/>
          <p14:tracePt t="45726" x="11231563" y="2711450"/>
          <p14:tracePt t="45733" x="11215688" y="2719388"/>
          <p14:tracePt t="45743" x="11172825" y="2736850"/>
          <p14:tracePt t="45745" x="11155363" y="2744788"/>
          <p14:tracePt t="45749" x="11129963" y="2762250"/>
          <p14:tracePt t="45757" x="11104563" y="2770188"/>
          <p14:tracePt t="45761" x="11079163" y="2787650"/>
          <p14:tracePt t="45763" x="11053763" y="2805113"/>
          <p14:tracePt t="45767" x="11028363" y="2813050"/>
          <p14:tracePt t="45775" x="11010900" y="2830513"/>
          <p14:tracePt t="45782" x="10968038" y="2846388"/>
          <p14:tracePt t="45783" x="10952163" y="2846388"/>
          <p14:tracePt t="45792" x="10926763" y="2863850"/>
          <p14:tracePt t="45795" x="10891838" y="2881313"/>
          <p14:tracePt t="45799" x="10866438" y="2889250"/>
          <p14:tracePt t="45807" x="10841038" y="2914650"/>
          <p14:tracePt t="45812" x="10823575" y="2914650"/>
          <p14:tracePt t="45815" x="10807700" y="2932113"/>
          <p14:tracePt t="45824" x="10798175" y="2949575"/>
          <p14:tracePt t="45827" x="10764838" y="2965450"/>
          <p14:tracePt t="45831" x="10747375" y="2982913"/>
          <p14:tracePt t="45843" x="10739438" y="2982913"/>
          <p14:tracePt t="45845" x="10729913" y="2990850"/>
          <p14:tracePt t="45847" x="10714038" y="3008313"/>
          <p14:tracePt t="45852" x="10696575" y="3025775"/>
          <p14:tracePt t="45857" x="10679113" y="3025775"/>
          <p14:tracePt t="45861" x="10663238" y="3033713"/>
          <p14:tracePt t="45863" x="10645775" y="3041650"/>
          <p14:tracePt t="45867" x="10637838" y="3059113"/>
          <p14:tracePt t="45875" x="10602913" y="3084513"/>
          <p14:tracePt t="45879" x="10577513" y="3094038"/>
          <p14:tracePt t="45883" x="10552113" y="3101975"/>
          <p14:tracePt t="45894" x="10544175" y="3119438"/>
          <p14:tracePt t="45895" x="10493375" y="3144838"/>
          <p14:tracePt t="45899" x="10467975" y="3160713"/>
          <p14:tracePt t="45907" x="10433050" y="3170238"/>
          <p14:tracePt t="45912" x="10399713" y="3186113"/>
          <p14:tracePt t="45915" x="10390188" y="3195638"/>
          <p14:tracePt t="45924" x="10364788" y="3203575"/>
          <p14:tracePt t="45927" x="10339388" y="3211513"/>
          <p14:tracePt t="45928" x="10323513" y="3221038"/>
          <p14:tracePt t="45931" x="10306050" y="3238500"/>
          <p14:tracePt t="45933" x="10288588" y="3246438"/>
          <p14:tracePt t="45945" x="10237788" y="3279775"/>
          <p14:tracePt t="45949" x="10220325" y="3289300"/>
          <p14:tracePt t="45958" x="10186988" y="3305175"/>
          <p14:tracePt t="45962" x="10169525" y="3305175"/>
          <p14:tracePt t="45965" x="10144125" y="3314700"/>
          <p14:tracePt t="45975" x="10110788" y="3330575"/>
          <p14:tracePt t="45977" x="10093325" y="3340100"/>
          <p14:tracePt t="45985" x="10075863" y="3348038"/>
          <p14:tracePt t="45992" x="10059988" y="3355975"/>
          <p14:tracePt t="45994" x="10050463" y="3365500"/>
          <p14:tracePt t="45997" x="10034588" y="3373438"/>
          <p14:tracePt t="46002" x="10009188" y="3373438"/>
          <p14:tracePt t="46008" x="9999663" y="3373438"/>
          <p14:tracePt t="46011" x="9983788" y="3373438"/>
          <p14:tracePt t="46013" x="9966325" y="3373438"/>
          <p14:tracePt t="46016" x="9956800" y="3373438"/>
          <p14:tracePt t="46024" x="9940925" y="3373438"/>
          <p14:tracePt t="46027" x="9931400" y="3373438"/>
          <p14:tracePt t="46029" x="9915525" y="3373438"/>
          <p14:tracePt t="46033" x="9898063" y="3373438"/>
          <p14:tracePt t="46043" x="9855200" y="3373438"/>
          <p14:tracePt t="46044" x="9829800" y="3355975"/>
          <p14:tracePt t="46058" x="9786938" y="3355975"/>
          <p14:tracePt t="46062" x="9753600" y="3348038"/>
          <p14:tracePt t="46065" x="9736138" y="3340100"/>
          <p14:tracePt t="46075" x="9694863" y="3340100"/>
          <p14:tracePt t="46077" x="9659938" y="3340100"/>
          <p14:tracePt t="46082" x="9626600" y="3330575"/>
          <p14:tracePt t="46085" x="9591675" y="3330575"/>
          <p14:tracePt t="46092" x="9566275" y="3330575"/>
          <p14:tracePt t="46095" x="9540875" y="3322638"/>
          <p14:tracePt t="46097" x="9523413" y="3314700"/>
          <p14:tracePt t="46102" x="9498013" y="3314700"/>
          <p14:tracePt t="46107" x="9482138" y="3305175"/>
          <p14:tracePt t="46112" x="9439275" y="3279775"/>
          <p14:tracePt t="46115" x="9421813" y="3271838"/>
          <p14:tracePt t="46128" x="9353550" y="3221038"/>
          <p14:tracePt t="46131" x="9345613" y="3221038"/>
          <p14:tracePt t="46135" x="9328150" y="3211513"/>
          <p14:tracePt t="46143" x="9302750" y="3195638"/>
          <p14:tracePt t="46145" x="9269413" y="3186113"/>
          <p14:tracePt t="46147" x="9244013" y="3160713"/>
          <p14:tracePt t="46152" x="9236075" y="3160713"/>
          <p14:tracePt t="46157" x="9226550" y="3160713"/>
          <p14:tracePt t="46161" x="9201150" y="3152775"/>
          <p14:tracePt t="46163" x="9167813" y="3144838"/>
          <p14:tracePt t="46167" x="9158288" y="3127375"/>
          <p14:tracePt t="46174" x="9124950" y="3119438"/>
          <p14:tracePt t="46179" x="9107488" y="3109913"/>
          <p14:tracePt t="46183" x="9082088" y="3084513"/>
          <p14:tracePt t="46192" x="9056688" y="3067050"/>
          <p14:tracePt t="46194" x="9048750" y="3059113"/>
          <p14:tracePt t="46199" x="9039225" y="3051175"/>
          <p14:tracePt t="46209" x="9005888" y="3033713"/>
          <p14:tracePt t="46212" x="8997950" y="3033713"/>
          <p14:tracePt t="46216" x="8988425" y="3033713"/>
          <p14:tracePt t="46224" x="8963025" y="3025775"/>
          <p14:tracePt t="46227" x="8937625" y="3016250"/>
          <p14:tracePt t="46231" x="8912225" y="3000375"/>
          <p14:tracePt t="46237" x="8904288" y="3000375"/>
          <p14:tracePt t="46243" x="8894763" y="3000375"/>
          <p14:tracePt t="46244" x="8878888" y="2982913"/>
          <p14:tracePt t="46247" x="8869363" y="2982913"/>
          <p14:tracePt t="46252" x="8853488" y="2982913"/>
          <p14:tracePt t="46257" x="8836025" y="2982913"/>
          <p14:tracePt t="46263" x="8810625" y="2974975"/>
          <p14:tracePt t="46267" x="8793163" y="2965450"/>
          <p14:tracePt t="46274" x="8777288" y="2949575"/>
          <p14:tracePt t="46277" x="8759825" y="2940050"/>
          <p14:tracePt t="46279" x="8742363" y="2932113"/>
          <p14:tracePt t="46293" x="8724900" y="2922588"/>
          <p14:tracePt t="46294" x="8716963" y="2906713"/>
          <p14:tracePt t="46297" x="8709025" y="2897188"/>
          <p14:tracePt t="46312" x="8699500" y="2889250"/>
          <p14:tracePt t="46313" x="8699500" y="2881313"/>
          <p14:tracePt t="46317" x="8691563" y="2871788"/>
          <p14:tracePt t="46324" x="8691563" y="2863850"/>
          <p14:tracePt t="46327" x="8683625" y="2855913"/>
          <p14:tracePt t="46333" x="8666163" y="2846388"/>
          <p14:tracePt t="46343" x="8666163" y="2830513"/>
          <p14:tracePt t="46345" x="8658225" y="2820988"/>
          <p14:tracePt t="46358" x="8658225" y="2813050"/>
          <p14:tracePt t="46365" x="8648700" y="2805113"/>
          <p14:tracePt t="46375" x="8640763" y="2795588"/>
          <p14:tracePt t="46377" x="8632825" y="2787650"/>
          <p14:tracePt t="46390" x="8632825" y="2778125"/>
          <p14:tracePt t="46394" x="8605838" y="2770188"/>
          <p14:tracePt t="46397" x="8597900" y="2752725"/>
          <p14:tracePt t="46413" x="8589963" y="2752725"/>
          <p14:tracePt t="46426" x="8580438" y="2752725"/>
          <p14:tracePt t="46429" x="8580438" y="2744788"/>
          <p14:tracePt t="46433" x="8572500" y="2744788"/>
          <p14:tracePt t="46442" x="8564563" y="2736850"/>
          <p14:tracePt t="46458" x="8564563" y="2727325"/>
          <p14:tracePt t="46465" x="8555038" y="2719388"/>
          <p14:tracePt t="46476" x="8529638" y="2693988"/>
          <p14:tracePt t="46483" x="8521700" y="2686050"/>
          <p14:tracePt t="46495" x="8513763" y="2686050"/>
          <p14:tracePt t="46499" x="8513763" y="2676525"/>
          <p14:tracePt t="46527" x="8504238" y="2668588"/>
          <p14:tracePt t="46536" x="8496300" y="2660650"/>
          <p14:tracePt t="46560" x="8488363" y="2651125"/>
          <p14:tracePt t="46567" x="8478838" y="2643188"/>
          <p14:tracePt t="46576" x="8478838" y="2633663"/>
          <p14:tracePt t="46579" x="8470900" y="2625725"/>
          <p14:tracePt t="46583" x="8462963" y="2617788"/>
          <p14:tracePt t="46593" x="8453438" y="2617788"/>
          <p14:tracePt t="46595" x="8453438" y="2608263"/>
          <p14:tracePt t="46599" x="8453438" y="2600325"/>
          <p14:tracePt t="46608" x="8445500" y="2592388"/>
          <p14:tracePt t="46623" x="8428038" y="2574925"/>
          <p14:tracePt t="46642" x="8428038" y="2566988"/>
          <p14:tracePt t="46643" x="8428038" y="2557463"/>
          <p14:tracePt t="46797" x="8420100" y="2549525"/>
          <p14:tracePt t="46831" x="8410575" y="2549525"/>
          <p14:tracePt t="46836" x="8402638" y="2549525"/>
          <p14:tracePt t="46839" x="8402638" y="2557463"/>
          <p14:tracePt t="46844" x="8394700" y="2557463"/>
          <p14:tracePt t="46852" x="8377238" y="2557463"/>
          <p14:tracePt t="46861" x="8359775" y="2566988"/>
          <p14:tracePt t="46863" x="8343900" y="2566988"/>
          <p14:tracePt t="46868" x="8334375" y="2566988"/>
          <p14:tracePt t="46877" x="8301038" y="2566988"/>
          <p14:tracePt t="46878" x="8275638" y="2566988"/>
          <p14:tracePt t="46883" x="8258175" y="2566988"/>
          <p14:tracePt t="46893" x="8199438" y="2566988"/>
          <p14:tracePt t="46895" x="8174038" y="2566988"/>
          <p14:tracePt t="46899" x="8139113" y="2566988"/>
          <p14:tracePt t="46907" x="8062913" y="2557463"/>
          <p14:tracePt t="46911" x="8037513" y="2557463"/>
          <p14:tracePt t="46915" x="8004175" y="2557463"/>
          <p14:tracePt t="46923" x="7969250" y="2549525"/>
          <p14:tracePt t="46926" x="7935913" y="2541588"/>
          <p14:tracePt t="46927" x="7918450" y="2532063"/>
          <p14:tracePt t="46931" x="7900988" y="2524125"/>
          <p14:tracePt t="46939" x="7875588" y="2516188"/>
          <p14:tracePt t="46943" x="7807325" y="2498725"/>
          <p14:tracePt t="46947" x="7773988" y="2481263"/>
          <p14:tracePt t="46952" x="7740650" y="2463800"/>
          <p14:tracePt t="46956" x="7715250" y="2455863"/>
          <p14:tracePt t="46960" x="7697788" y="2455863"/>
          <p14:tracePt t="46963" x="7672388" y="2447925"/>
          <p14:tracePt t="46968" x="7654925" y="2447925"/>
          <p14:tracePt t="46976" x="7629525" y="2447925"/>
          <p14:tracePt t="46979" x="7604125" y="2438400"/>
          <p14:tracePt t="46982" x="7596188" y="2438400"/>
          <p14:tracePt t="46990" x="7578725" y="2422525"/>
          <p14:tracePt t="46995" x="7570788" y="2422525"/>
          <p14:tracePt t="46999" x="7553325" y="2413000"/>
          <p14:tracePt t="47006" x="7553325" y="2405063"/>
          <p14:tracePt t="47012" x="7535863" y="2397125"/>
          <p14:tracePt t="47026" x="7527925" y="2387600"/>
          <p14:tracePt t="47040" x="7510463" y="2379663"/>
          <p14:tracePt t="47062" x="7502525" y="2379663"/>
          <p14:tracePt t="47093" x="7502525" y="2371725"/>
          <p14:tracePt t="47105" x="7502525" y="2354263"/>
          <p14:tracePt t="47129" x="7502525" y="2344738"/>
          <p14:tracePt t="47133" x="7502525" y="2336800"/>
          <p14:tracePt t="47145" x="7502525" y="2319338"/>
          <p14:tracePt t="47149" x="7502525" y="2311400"/>
          <p14:tracePt t="47161" x="7502525" y="2286000"/>
          <p14:tracePt t="47164" x="7502525" y="2268538"/>
          <p14:tracePt t="47173" x="7502525" y="2260600"/>
          <p14:tracePt t="47177" x="7502525" y="2252663"/>
          <p14:tracePt t="47183" x="7502525" y="2235200"/>
          <p14:tracePt t="47319" x="7510463" y="2235200"/>
          <p14:tracePt t="47340" x="7527925" y="2252663"/>
          <p14:tracePt t="47343" x="7545388" y="2268538"/>
          <p14:tracePt t="47352" x="7561263" y="2278063"/>
          <p14:tracePt t="47359" x="7570788" y="2286000"/>
          <p14:tracePt t="47363" x="7596188" y="2311400"/>
          <p14:tracePt t="47365" x="7612063" y="2328863"/>
          <p14:tracePt t="47377" x="7621588" y="2336800"/>
          <p14:tracePt t="47381" x="7629525" y="2336800"/>
          <p14:tracePt t="47390" x="7654925" y="2344738"/>
          <p14:tracePt t="47393" x="7662863" y="2344738"/>
          <p14:tracePt t="47397" x="7680325" y="2344738"/>
          <p14:tracePt t="47409" x="7688263" y="2344738"/>
          <p14:tracePt t="47413" x="7697788" y="2344738"/>
          <p14:tracePt t="47418" x="7715250" y="2344738"/>
          <p14:tracePt t="47426" x="7723188" y="2344738"/>
          <p14:tracePt t="47434" x="7740650" y="2344738"/>
          <p14:tracePt t="47450" x="7748588" y="2344738"/>
          <p14:tracePt t="47457" x="7756525" y="2344738"/>
          <p14:tracePt t="47465" x="7766050" y="2344738"/>
          <p14:tracePt t="47477" x="7781925" y="2344738"/>
          <p14:tracePt t="47488" x="7799388" y="2344738"/>
          <p14:tracePt t="47506" x="7807325" y="2344738"/>
          <p14:tracePt t="47527" x="7816850" y="2328863"/>
          <p14:tracePt t="47529" x="7816850" y="2319338"/>
          <p14:tracePt t="47533" x="7824788" y="2311400"/>
          <p14:tracePt t="47540" x="7842250" y="2293938"/>
          <p14:tracePt t="47547" x="7850188" y="2278063"/>
          <p14:tracePt t="47557" x="7867650" y="2268538"/>
          <p14:tracePt t="47560" x="7867650" y="2252663"/>
          <p14:tracePt t="47563" x="7875588" y="2235200"/>
          <p14:tracePt t="47567" x="7885113" y="2235200"/>
          <p14:tracePt t="47577" x="7885113" y="2217738"/>
          <p14:tracePt t="47579" x="7893050" y="2209800"/>
          <p14:tracePt t="47583" x="7900988" y="2192338"/>
          <p14:tracePt t="47592" x="7910513" y="2192338"/>
          <p14:tracePt t="47606" x="7918450" y="2184400"/>
          <p14:tracePt t="47615" x="7918450" y="2174875"/>
          <p14:tracePt t="47623" x="7926388" y="2166938"/>
          <p14:tracePt t="47631" x="7935913" y="2166938"/>
          <p14:tracePt t="47640" x="7935913" y="2159000"/>
          <p14:tracePt t="47647" x="7943850" y="2149475"/>
          <p14:tracePt t="47656" x="7951788" y="2141538"/>
          <p14:tracePt t="47663" x="7961313" y="2133600"/>
          <p14:tracePt t="47671" x="7961313" y="2124075"/>
          <p14:tracePt t="47673" x="7969250" y="2124075"/>
          <p14:tracePt t="47695" x="7977188" y="2108200"/>
          <p14:tracePt t="47707" x="7986713" y="2090738"/>
          <p14:tracePt t="47709" x="7994650" y="2082800"/>
          <p14:tracePt t="47714" x="8004175" y="2055813"/>
          <p14:tracePt t="47721" x="8012113" y="2047875"/>
          <p14:tracePt t="47726" x="8020050" y="2047875"/>
          <p14:tracePt t="47729" x="8020050" y="2039938"/>
          <p14:tracePt t="47733" x="8029575" y="2030413"/>
          <p14:tracePt t="47740" x="8037513" y="2022475"/>
          <p14:tracePt t="47743" x="8045450" y="2005013"/>
          <p14:tracePt t="47749" x="8045450" y="1989138"/>
          <p14:tracePt t="47757" x="8062913" y="1963738"/>
          <p14:tracePt t="47761" x="8070850" y="1946275"/>
          <p14:tracePt t="47772" x="8080375" y="1928813"/>
          <p14:tracePt t="47779" x="8088313" y="1911350"/>
          <p14:tracePt t="47781" x="8096250" y="1895475"/>
          <p14:tracePt t="47790" x="8105775" y="1885950"/>
          <p14:tracePt t="47793" x="8113713" y="1878013"/>
          <p14:tracePt t="47806" x="8121650" y="1870075"/>
          <p14:tracePt t="47809" x="8121650" y="1852613"/>
          <p14:tracePt t="47826" x="8131175" y="1844675"/>
          <p14:tracePt t="47829" x="8147050" y="1827213"/>
          <p14:tracePt t="47842" x="8147050" y="1819275"/>
          <p14:tracePt t="47851" x="8156575" y="1809750"/>
          <p14:tracePt t="47955" x="8156575" y="1819275"/>
          <p14:tracePt t="47959" x="8156575" y="1827213"/>
          <p14:tracePt t="47963" x="8147050" y="1827213"/>
          <p14:tracePt t="47972" x="8131175" y="1835150"/>
          <p14:tracePt t="47975" x="8131175" y="1844675"/>
          <p14:tracePt t="47981" x="8113713" y="1852613"/>
          <p14:tracePt t="47983" x="8096250" y="1870075"/>
          <p14:tracePt t="47990" x="8096250" y="1878013"/>
          <p14:tracePt t="47993" x="8088313" y="1885950"/>
          <p14:tracePt t="47995" x="8080375" y="1885950"/>
          <p14:tracePt t="48000" x="8070850" y="1895475"/>
          <p14:tracePt t="48007" x="8070850" y="1903413"/>
          <p14:tracePt t="48009" x="8062913" y="1911350"/>
          <p14:tracePt t="48011" x="8054975" y="1920875"/>
          <p14:tracePt t="48016" x="8045450" y="1938338"/>
          <p14:tracePt t="48026" x="8029575" y="1946275"/>
          <p14:tracePt t="48031" x="8020050" y="1954213"/>
          <p14:tracePt t="48041" x="8004175" y="1979613"/>
          <p14:tracePt t="48043" x="7994650" y="1989138"/>
          <p14:tracePt t="48047" x="7977188" y="1997075"/>
          <p14:tracePt t="48057" x="7977188" y="2005013"/>
          <p14:tracePt t="48059" x="7961313" y="2005013"/>
          <p14:tracePt t="48061" x="7935913" y="2014538"/>
          <p14:tracePt t="48063" x="7926388" y="2022475"/>
          <p14:tracePt t="48070" x="7910513" y="2022475"/>
          <p14:tracePt t="48072" x="7893050" y="2030413"/>
          <p14:tracePt t="48074" x="7885113" y="2039938"/>
          <p14:tracePt t="48079" x="7867650" y="2047875"/>
          <p14:tracePt t="48081" x="7850188" y="2055813"/>
          <p14:tracePt t="48085" x="7832725" y="2065338"/>
          <p14:tracePt t="48091" x="7824788" y="2073275"/>
          <p14:tracePt t="48093" x="7799388" y="2090738"/>
          <p14:tracePt t="48097" x="7781925" y="2108200"/>
          <p14:tracePt t="48102" x="7766050" y="2116138"/>
          <p14:tracePt t="48110" x="7748588" y="2124075"/>
          <p14:tracePt t="48114" x="7731125" y="2133600"/>
          <p14:tracePt t="48118" x="7723188" y="2141538"/>
          <p14:tracePt t="48122" x="7705725" y="2149475"/>
          <p14:tracePt t="48129" x="7697788" y="2149475"/>
          <p14:tracePt t="48174" x="7688263" y="2159000"/>
          <p14:tracePt t="48191" x="7680325" y="2166938"/>
          <p14:tracePt t="48202" x="7672388" y="2174875"/>
          <p14:tracePt t="48213" x="7662863" y="2192338"/>
          <p14:tracePt t="48225" x="7654925" y="2200275"/>
          <p14:tracePt t="48230" x="7646988" y="2200275"/>
          <p14:tracePt t="48239" x="7646988" y="2209800"/>
          <p14:tracePt t="48255" x="7637463" y="2227263"/>
          <p14:tracePt t="48303" x="7629525" y="2227263"/>
          <p14:tracePt t="48315" x="7629525" y="2235200"/>
          <p14:tracePt t="48322" x="7629525" y="2252663"/>
          <p14:tracePt t="48331" x="7629525" y="2286000"/>
          <p14:tracePt t="48341" x="7629525" y="2311400"/>
          <p14:tracePt t="48347" x="7629525" y="2319338"/>
          <p14:tracePt t="48356" x="7629525" y="2336800"/>
          <p14:tracePt t="48373" x="7629525" y="2344738"/>
          <p14:tracePt t="48393" x="7629525" y="2354263"/>
          <p14:tracePt t="48409" x="7629525" y="2362200"/>
          <p14:tracePt t="48611" x="7629525" y="2371725"/>
          <p14:tracePt t="48659" x="7629525" y="2379663"/>
          <p14:tracePt t="48667" x="7629525" y="2387600"/>
          <p14:tracePt t="50596" x="7629525" y="2405063"/>
          <p14:tracePt t="50607" x="7629525" y="2413000"/>
          <p14:tracePt t="50611" x="7621588" y="2422525"/>
          <p14:tracePt t="50621" x="7621588" y="2438400"/>
          <p14:tracePt t="50624" x="7612063" y="2447925"/>
          <p14:tracePt t="50636" x="7596188" y="2463800"/>
          <p14:tracePt t="50640" x="7596188" y="2473325"/>
          <p14:tracePt t="50643" x="7586663" y="2481263"/>
          <p14:tracePt t="50648" x="7578725" y="2489200"/>
          <p14:tracePt t="50656" x="7561263" y="2498725"/>
          <p14:tracePt t="50663" x="7561263" y="2506663"/>
          <p14:tracePt t="50672" x="7553325" y="2516188"/>
          <p14:tracePt t="50673" x="7545388" y="2524125"/>
          <p14:tracePt t="50688" x="7527925" y="2549525"/>
          <p14:tracePt t="50695" x="7518400" y="2549525"/>
          <p14:tracePt t="50706" x="7510463" y="2566988"/>
          <p14:tracePt t="50711" x="7493000" y="2574925"/>
          <p14:tracePt t="50720" x="7485063" y="2574925"/>
          <p14:tracePt t="50723" x="7485063" y="2582863"/>
          <p14:tracePt t="50727" x="7477125" y="2600325"/>
          <p14:tracePt t="50734" x="7467600" y="2600325"/>
          <p14:tracePt t="50757" x="7459663" y="2608263"/>
          <p14:tracePt t="50761" x="7459663" y="2617788"/>
          <p14:tracePt t="50809" x="7451725" y="2625725"/>
          <p14:tracePt t="51361" x="7434263" y="2633663"/>
          <p14:tracePt t="51367" x="7408863" y="2660650"/>
          <p14:tracePt t="51371" x="7391400" y="2668588"/>
          <p14:tracePt t="51376" x="7373938" y="2686050"/>
          <p14:tracePt t="51380" x="7366000" y="2693988"/>
          <p14:tracePt t="51383" x="7340600" y="2693988"/>
          <p14:tracePt t="51387" x="7323138" y="2701925"/>
          <p14:tracePt t="51392" x="7307263" y="2711450"/>
          <p14:tracePt t="51395" x="7297738" y="2719388"/>
          <p14:tracePt t="51405" x="7272338" y="2727325"/>
          <p14:tracePt t="51411" x="7264400" y="2736850"/>
          <p14:tracePt t="51421" x="7256463" y="2744788"/>
          <p14:tracePt t="51423" x="7246938" y="2752725"/>
          <p14:tracePt t="51435" x="7239000" y="2752725"/>
          <p14:tracePt t="51439" x="7221538" y="2770188"/>
          <p14:tracePt t="51441" x="7204075" y="2778125"/>
          <p14:tracePt t="51452" x="7188200" y="2787650"/>
          <p14:tracePt t="51472" x="7153275" y="2820988"/>
          <p14:tracePt t="51487" x="7127875" y="2846388"/>
          <p14:tracePt t="51493" x="7112000" y="2863850"/>
          <p14:tracePt t="51501" x="7094538" y="2881313"/>
          <p14:tracePt t="51503" x="7077075" y="2897188"/>
          <p14:tracePt t="51505" x="7069138" y="2897188"/>
          <p14:tracePt t="51509" x="7051675" y="2906713"/>
          <p14:tracePt t="51514" x="7034213" y="2914650"/>
          <p14:tracePt t="51523" x="7008813" y="2949575"/>
          <p14:tracePt t="51525" x="7000875" y="2949575"/>
          <p14:tracePt t="51530" x="6983413" y="2965450"/>
          <p14:tracePt t="51536" x="6975475" y="2974975"/>
          <p14:tracePt t="51539" x="6967538" y="2982913"/>
          <p14:tracePt t="51541" x="6950075" y="2990850"/>
          <p14:tracePt t="51545" x="6942138" y="3008313"/>
          <p14:tracePt t="51553" x="6932613" y="3025775"/>
          <p14:tracePt t="51555" x="6915150" y="3033713"/>
          <p14:tracePt t="51557" x="6899275" y="3041650"/>
          <p14:tracePt t="51561" x="6881813" y="3059113"/>
          <p14:tracePt t="51569" x="6881813" y="3076575"/>
          <p14:tracePt t="51572" x="6864350" y="3084513"/>
          <p14:tracePt t="51574" x="6848475" y="3094038"/>
          <p14:tracePt t="51577" x="6831013" y="3101975"/>
          <p14:tracePt t="51586" x="6831013" y="3119438"/>
          <p14:tracePt t="51588" x="6823075" y="3135313"/>
          <p14:tracePt t="51591" x="6813550" y="3144838"/>
          <p14:tracePt t="51593" x="6797675" y="3160713"/>
          <p14:tracePt t="51602" x="6788150" y="3178175"/>
          <p14:tracePt t="51605" x="6770688" y="3195638"/>
          <p14:tracePt t="51606" x="6762750" y="3211513"/>
          <p14:tracePt t="51609" x="6762750" y="3228975"/>
          <p14:tracePt t="51614" x="6745288" y="3254375"/>
          <p14:tracePt t="51622" x="6711950" y="3297238"/>
          <p14:tracePt t="51627" x="6704013" y="3314700"/>
          <p14:tracePt t="51636" x="6694488" y="3340100"/>
          <p14:tracePt t="51639" x="6669088" y="3373438"/>
          <p14:tracePt t="51643" x="6653213" y="3390900"/>
          <p14:tracePt t="51652" x="6635750" y="3416300"/>
          <p14:tracePt t="51655" x="6618288" y="3433763"/>
          <p14:tracePt t="51657" x="6610350" y="3441700"/>
          <p14:tracePt t="51659" x="6584950" y="3459163"/>
          <p14:tracePt t="51663" x="6567488" y="3475038"/>
          <p14:tracePt t="51671" x="6550025" y="3492500"/>
          <p14:tracePt t="51672" x="6524625" y="3509963"/>
          <p14:tracePt t="51675" x="6516688" y="3509963"/>
          <p14:tracePt t="51681" x="6499225" y="3527425"/>
          <p14:tracePt t="51686" x="6483350" y="3543300"/>
          <p14:tracePt t="51689" x="6456363" y="3552825"/>
          <p14:tracePt t="51691" x="6448425" y="3568700"/>
          <p14:tracePt t="51695" x="6430963" y="3578225"/>
          <p14:tracePt t="51706" x="6389688" y="3586163"/>
          <p14:tracePt t="51707" x="6389688" y="3603625"/>
          <p14:tracePt t="51711" x="6372225" y="3611563"/>
          <p14:tracePt t="51720" x="6346825" y="3629025"/>
          <p14:tracePt t="51723" x="6338888" y="3636963"/>
          <p14:tracePt t="51727" x="6321425" y="3654425"/>
          <p14:tracePt t="51735" x="6303963" y="3671888"/>
          <p14:tracePt t="51739" x="6278563" y="3697288"/>
          <p14:tracePt t="51743" x="6278563" y="3705225"/>
          <p14:tracePt t="51753" x="6261100" y="3713163"/>
          <p14:tracePt t="51755" x="6245225" y="3730625"/>
          <p14:tracePt t="51756" x="6235700" y="3738563"/>
          <p14:tracePt t="51759" x="6219825" y="3748088"/>
          <p14:tracePt t="51764" x="6202363" y="3756025"/>
          <p14:tracePt t="51771" x="6194425" y="3763963"/>
          <p14:tracePt t="51772" x="6184900" y="3773488"/>
          <p14:tracePt t="51775" x="6167438" y="3773488"/>
          <p14:tracePt t="51781" x="6159500" y="3781425"/>
          <p14:tracePt t="51786" x="6142038" y="3798888"/>
          <p14:tracePt t="51789" x="6126163" y="3806825"/>
          <p14:tracePt t="51791" x="6116638" y="3816350"/>
          <p14:tracePt t="51795" x="6108700" y="3816350"/>
          <p14:tracePt t="51802" x="6100763" y="3824288"/>
          <p14:tracePt t="51806" x="6091238" y="3832225"/>
          <p14:tracePt t="51807" x="6083300" y="3841750"/>
          <p14:tracePt t="51809" x="6065838" y="3841750"/>
          <p14:tracePt t="51813" x="6049963" y="3841750"/>
          <p14:tracePt t="51822" x="6040438" y="3841750"/>
          <p14:tracePt t="51825" x="6024563" y="3857625"/>
          <p14:tracePt t="51835" x="6007100" y="3867150"/>
          <p14:tracePt t="51841" x="5997575" y="3875088"/>
          <p14:tracePt t="51845" x="5981700" y="3883025"/>
          <p14:tracePt t="51854" x="5972175" y="3892550"/>
          <p14:tracePt t="51861" x="5964238" y="3892550"/>
          <p14:tracePt t="51871" x="5956300" y="3900488"/>
          <p14:tracePt t="51877" x="5946775" y="3908425"/>
          <p14:tracePt t="51893" x="5938838" y="3908425"/>
          <p14:tracePt t="51904" x="5921375" y="3908425"/>
          <p14:tracePt t="51909" x="5921375" y="3917950"/>
          <p14:tracePt t="51923" x="5905500" y="3925888"/>
          <p14:tracePt t="51936" x="5895975" y="3925888"/>
          <p14:tracePt t="51939" x="5880100" y="3925888"/>
          <p14:tracePt t="51941" x="5862638" y="3925888"/>
          <p14:tracePt t="51957" x="5845175" y="3935413"/>
          <p14:tracePt t="51971" x="5827713" y="3943350"/>
          <p14:tracePt t="51981" x="5819775" y="3943350"/>
          <p14:tracePt t="52007" x="5802313" y="3943350"/>
          <p14:tracePt t="52011" x="5794375" y="3951288"/>
          <p14:tracePt t="52021" x="5794375" y="3960813"/>
          <p14:tracePt t="52027" x="5786438" y="3968750"/>
          <p14:tracePt t="52039" x="5776913" y="3968750"/>
          <p14:tracePt t="52053" x="5751513" y="3976688"/>
          <p14:tracePt t="52059" x="5743575" y="3986213"/>
          <p14:tracePt t="52091" x="5735638" y="3994150"/>
          <p14:tracePt t="52103" x="5726113" y="4002088"/>
          <p14:tracePt t="52111" x="5718175" y="4011613"/>
          <p14:tracePt t="52121" x="5708650" y="4019550"/>
          <p14:tracePt t="52135" x="5700713" y="4027488"/>
          <p14:tracePt t="52153" x="5692775" y="4037013"/>
          <p14:tracePt t="52157" x="5692775" y="4044950"/>
          <p14:tracePt t="52169" x="5683250" y="4052888"/>
          <p14:tracePt t="52189" x="5675313" y="4062413"/>
          <p14:tracePt t="52205" x="5667375" y="4070350"/>
          <p14:tracePt t="52209" x="5657850" y="4070350"/>
          <p14:tracePt t="52222" x="5657850" y="4095750"/>
          <p14:tracePt t="52238" x="5649913" y="4113213"/>
          <p14:tracePt t="52252" x="5641975" y="4113213"/>
          <p14:tracePt t="52255" x="5632450" y="4121150"/>
          <p14:tracePt t="52261" x="5632450" y="4130675"/>
          <p14:tracePt t="52285" x="5624513" y="4130675"/>
          <p14:tracePt t="52297" x="5616575" y="4138613"/>
          <p14:tracePt t="52315" x="5607050" y="4146550"/>
          <p14:tracePt t="52333" x="5607050" y="4156075"/>
          <p14:tracePt t="52399" x="5599113" y="4164013"/>
          <p14:tracePt t="52481" x="5591175" y="4171950"/>
          <p14:tracePt t="53635" x="5581650" y="4181475"/>
          <p14:tracePt t="53709" x="5573713" y="4189413"/>
          <p14:tracePt t="54149" x="5565775" y="4189413"/>
          <p14:tracePt t="55089" x="5548313" y="4181475"/>
          <p14:tracePt t="55093" x="5538788" y="4156075"/>
          <p14:tracePt t="55097" x="5538788" y="4146550"/>
          <p14:tracePt t="55101" x="5530850" y="4121150"/>
          <p14:tracePt t="55106" x="5522913" y="4095750"/>
          <p14:tracePt t="55110" x="5513388" y="4079875"/>
          <p14:tracePt t="55113" x="5505450" y="4027488"/>
          <p14:tracePt t="55121" x="5497513" y="4011613"/>
          <p14:tracePt t="55125" x="5497513" y="3986213"/>
          <p14:tracePt t="55132" x="5497513" y="3968750"/>
          <p14:tracePt t="55137" x="5497513" y="3951288"/>
          <p14:tracePt t="55141" x="5497513" y="3935413"/>
          <p14:tracePt t="55149" x="5497513" y="3908425"/>
          <p14:tracePt t="55153" x="5497513" y="3849688"/>
          <p14:tracePt t="55157" x="5497513" y="384175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id="{CA646AA4-CF01-4C3C-9A96-298CAF30FC9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8019" y="5172363"/>
            <a:ext cx="12594294" cy="2287848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27990EFA-EBF1-41FE-B701-23F4CB1384C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0066" y="71120"/>
            <a:ext cx="1409205" cy="12801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F49324-DDF7-4327-922B-7754708739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225" y="189009"/>
            <a:ext cx="4006849" cy="28417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C930DE-0AB1-42B4-858D-4F6CF2776A9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0398" b="3731"/>
          <a:stretch/>
        </p:blipFill>
        <p:spPr>
          <a:xfrm>
            <a:off x="6483927" y="204585"/>
            <a:ext cx="3519633" cy="28170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D4C870B-574F-4BC7-A2B8-D38DA0305970}"/>
              </a:ext>
            </a:extLst>
          </p:cNvPr>
          <p:cNvSpPr txBox="1"/>
          <p:nvPr/>
        </p:nvSpPr>
        <p:spPr>
          <a:xfrm>
            <a:off x="2419927" y="3257869"/>
            <a:ext cx="7352146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Em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hãy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nêu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nôi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dung </a:t>
            </a: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bức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tranh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Lá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cây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chà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xát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được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tưởng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tượng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thành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hình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ảnh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nào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trong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bức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tranh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?</a:t>
            </a:r>
            <a:endParaRPr lang="vi-VN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EBE38F9-D166-4EE8-8191-E3C598CA15D2}"/>
              </a:ext>
            </a:extLst>
          </p:cNvPr>
          <p:cNvSpPr txBox="1"/>
          <p:nvPr/>
        </p:nvSpPr>
        <p:spPr>
          <a:xfrm>
            <a:off x="2419927" y="4563129"/>
            <a:ext cx="7352146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Bức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tranh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1: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Chú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chim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đậu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trên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cành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cây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xung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quanh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những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chiếc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lá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sắc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màu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Bức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tranh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2: Con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bướm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–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Cánh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bướm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được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tạo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ra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từ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lá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cây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in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chà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xát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trên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giấy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E4F2F7-006D-488A-8908-2A8DDDCD3B1D}"/>
              </a:ext>
            </a:extLst>
          </p:cNvPr>
          <p:cNvSpPr txBox="1"/>
          <p:nvPr/>
        </p:nvSpPr>
        <p:spPr>
          <a:xfrm>
            <a:off x="5163706" y="2626984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  <a:endParaRPr lang="vi-VN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CCA6F50-0055-4477-83A4-7E0C1CB057A8}"/>
              </a:ext>
            </a:extLst>
          </p:cNvPr>
          <p:cNvSpPr txBox="1"/>
          <p:nvPr/>
        </p:nvSpPr>
        <p:spPr>
          <a:xfrm>
            <a:off x="9587924" y="2540903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endParaRPr lang="vi-VN" dirty="0"/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816F057B-EDDA-4525-BF74-F445BFA3B17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988418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4801">
        <p15:prstTrans prst="wind"/>
      </p:transition>
    </mc:Choice>
    <mc:Fallback xmlns="">
      <p:transition spd="slow" advClick="0" advTm="4480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0" grpId="0" animBg="1"/>
    </p:bldLst>
  </p:timing>
  <p:extLst>
    <p:ext uri="{3A86A75C-4F4B-4683-9AE1-C65F6400EC91}">
      <p14:laserTraceLst xmlns:p14="http://schemas.microsoft.com/office/powerpoint/2010/main">
        <p14:tracePtLst>
          <p14:tracePt t="685" x="3186113" y="6746875"/>
          <p14:tracePt t="689" x="3194050" y="6721475"/>
          <p14:tracePt t="692" x="3203575" y="6696075"/>
          <p14:tracePt t="701" x="3211513" y="6680200"/>
          <p14:tracePt t="704" x="3228975" y="6670675"/>
          <p14:tracePt t="708" x="3244850" y="6645275"/>
          <p14:tracePt t="720" x="3254375" y="6627813"/>
          <p14:tracePt t="721" x="3270250" y="6577013"/>
          <p14:tracePt t="724" x="3270250" y="6561138"/>
          <p14:tracePt t="734" x="3287713" y="6500813"/>
          <p14:tracePt t="736" x="3297238" y="6483350"/>
          <p14:tracePt t="740" x="3305175" y="6467475"/>
          <p14:tracePt t="749" x="3305175" y="6450013"/>
          <p14:tracePt t="752" x="3322638" y="6424613"/>
          <p14:tracePt t="756" x="3330575" y="6407150"/>
          <p14:tracePt t="765" x="3338513" y="6381750"/>
          <p14:tracePt t="770" x="3338513" y="6348413"/>
          <p14:tracePt t="772" x="3338513" y="6338888"/>
          <p14:tracePt t="779" x="3338513" y="6323013"/>
          <p14:tracePt t="783" x="3348038" y="6305550"/>
          <p14:tracePt t="786" x="3348038" y="6297613"/>
          <p14:tracePt t="789" x="3355975" y="6280150"/>
          <p14:tracePt t="793" x="3373438" y="6262688"/>
          <p14:tracePt t="799" x="3381375" y="6246813"/>
          <p14:tracePt t="802" x="3381375" y="6237288"/>
          <p14:tracePt t="804" x="3389313" y="6211888"/>
          <p14:tracePt t="808" x="3398838" y="6186488"/>
          <p14:tracePt t="816" x="3406775" y="6178550"/>
          <p14:tracePt t="820" x="3414713" y="6161088"/>
          <p14:tracePt t="821" x="3414713" y="6135688"/>
          <p14:tracePt t="833" x="3414713" y="6118225"/>
          <p14:tracePt t="836" x="3414713" y="6110288"/>
          <p14:tracePt t="839" x="3414713" y="6092825"/>
          <p14:tracePt t="842" x="3424238" y="6084888"/>
          <p14:tracePt t="849" x="3432175" y="6067425"/>
          <p14:tracePt t="852" x="3441700" y="6049963"/>
          <p14:tracePt t="854" x="3441700" y="6042025"/>
          <p14:tracePt t="868" x="3441700" y="6034088"/>
          <p14:tracePt t="870" x="3449638" y="6008688"/>
          <p14:tracePt t="874" x="3457575" y="5999163"/>
          <p14:tracePt t="883" x="3457575" y="5983288"/>
          <p14:tracePt t="886" x="3457575" y="5965825"/>
          <p14:tracePt t="900" x="3475038" y="5922963"/>
          <p14:tracePt t="903" x="3482975" y="5905500"/>
          <p14:tracePt t="906" x="3492500" y="5880100"/>
          <p14:tracePt t="915" x="3508375" y="5846763"/>
          <p14:tracePt t="920" x="3517900" y="5821363"/>
          <p14:tracePt t="924" x="3525838" y="5803900"/>
          <p14:tracePt t="929" x="3533775" y="5788025"/>
          <p14:tracePt t="933" x="3533775" y="5778500"/>
          <p14:tracePt t="936" x="3533775" y="5753100"/>
          <p14:tracePt t="938" x="3543300" y="5719763"/>
          <p14:tracePt t="943" x="3551238" y="5702300"/>
          <p14:tracePt t="950" x="3559175" y="5676900"/>
          <p14:tracePt t="954" x="3586163" y="5641975"/>
          <p14:tracePt t="959" x="3594100" y="5634038"/>
          <p14:tracePt t="967" x="3602038" y="5616575"/>
          <p14:tracePt t="969" x="3611563" y="5600700"/>
          <p14:tracePt t="971" x="3627438" y="5575300"/>
          <p14:tracePt t="974" x="3636963" y="5557838"/>
          <p14:tracePt t="983" x="3644900" y="5540375"/>
          <p14:tracePt t="986" x="3652838" y="5514975"/>
          <p14:tracePt t="988" x="3662363" y="5507038"/>
          <p14:tracePt t="990" x="3662363" y="5489575"/>
          <p14:tracePt t="1001" x="3662363" y="5464175"/>
          <p14:tracePt t="1003" x="3670300" y="5413375"/>
          <p14:tracePt t="1006" x="3678238" y="5395913"/>
          <p14:tracePt t="1018" x="3703638" y="5345113"/>
          <p14:tracePt t="1019" x="3713163" y="5319713"/>
          <p14:tracePt t="1021" x="3721100" y="5294313"/>
          <p14:tracePt t="1024" x="3738563" y="5260975"/>
          <p14:tracePt t="1032" x="3746500" y="5226050"/>
          <p14:tracePt t="1035" x="3746500" y="5192713"/>
          <p14:tracePt t="1037" x="3756025" y="5157788"/>
          <p14:tracePt t="1040" x="3756025" y="5132388"/>
          <p14:tracePt t="1051" x="3756025" y="5106988"/>
          <p14:tracePt t="1052" x="3763963" y="5064125"/>
          <p14:tracePt t="1054" x="3771900" y="5030788"/>
          <p14:tracePt t="1056" x="3781425" y="4987925"/>
          <p14:tracePt t="1071" x="3789363" y="4868863"/>
          <p14:tracePt t="1072" x="3789363" y="4818063"/>
          <p14:tracePt t="1079" x="3797300" y="4775200"/>
          <p14:tracePt t="1083" x="3806825" y="4741863"/>
          <p14:tracePt t="1085" x="3806825" y="4699000"/>
          <p14:tracePt t="1090" x="3806825" y="4640263"/>
          <p14:tracePt t="1099" x="3806825" y="4579938"/>
          <p14:tracePt t="1102" x="3806825" y="4470400"/>
          <p14:tracePt t="1104" x="3814763" y="4394200"/>
          <p14:tracePt t="1109" x="3822700" y="4325938"/>
          <p14:tracePt t="1115" x="3840163" y="4232275"/>
          <p14:tracePt t="1119" x="3848100" y="4138613"/>
          <p14:tracePt t="1121" x="3848100" y="4052888"/>
          <p14:tracePt t="1124" x="3848100" y="3968750"/>
          <p14:tracePt t="1132" x="3848100" y="3892550"/>
          <p14:tracePt t="1135" x="3848100" y="3806825"/>
          <p14:tracePt t="1137" x="3848100" y="3738563"/>
          <p14:tracePt t="1140" x="3848100" y="3654425"/>
          <p14:tracePt t="1151" x="3848100" y="3467100"/>
          <p14:tracePt t="1152" x="3848100" y="3365500"/>
          <p14:tracePt t="1156" x="3848100" y="3279775"/>
          <p14:tracePt t="1164" x="3840163" y="3203575"/>
          <p14:tracePt t="1166" x="3822700" y="3135313"/>
          <p14:tracePt t="1170" x="3814763" y="3051175"/>
          <p14:tracePt t="1172" x="3806825" y="2957513"/>
          <p14:tracePt t="1179" x="3797300" y="2889250"/>
          <p14:tracePt t="1183" x="3781425" y="2805113"/>
          <p14:tracePt t="1185" x="3771900" y="2727325"/>
          <p14:tracePt t="1189" x="3756025" y="2651125"/>
          <p14:tracePt t="1193" x="3729038" y="2566988"/>
          <p14:tracePt t="1201" x="3713163" y="2430463"/>
          <p14:tracePt t="1203" x="3695700" y="2387600"/>
          <p14:tracePt t="1206" x="3687763" y="2328863"/>
          <p14:tracePt t="1215" x="3662363" y="2209800"/>
          <p14:tracePt t="1219" x="3652838" y="2149475"/>
          <p14:tracePt t="1222" x="3636963" y="2098675"/>
          <p14:tracePt t="1229" x="3619500" y="2055813"/>
          <p14:tracePt t="1232" x="3602038" y="2005013"/>
          <p14:tracePt t="1238" x="3559175" y="1895475"/>
          <p14:tracePt t="1243" x="3543300" y="1835150"/>
          <p14:tracePt t="1249" x="3517900" y="1776413"/>
          <p14:tracePt t="1252" x="3500438" y="1708150"/>
          <p14:tracePt t="1254" x="3482975" y="1649413"/>
          <p14:tracePt t="1259" x="3457575" y="1571625"/>
          <p14:tracePt t="1265" x="3424238" y="1512888"/>
          <p14:tracePt t="1270" x="3381375" y="1401763"/>
          <p14:tracePt t="1274" x="3355975" y="1350963"/>
          <p14:tracePt t="1287" x="3322638" y="1282700"/>
          <p14:tracePt t="1290" x="3305175" y="1257300"/>
          <p14:tracePt t="1299" x="3297238" y="1231900"/>
          <p14:tracePt t="1302" x="3279775" y="1198563"/>
          <p14:tracePt t="1303" x="3270250" y="1181100"/>
          <p14:tracePt t="1306" x="3254375" y="1155700"/>
          <p14:tracePt t="1315" x="3219450" y="1112838"/>
          <p14:tracePt t="1319" x="3219450" y="1087438"/>
          <p14:tracePt t="1322" x="3203575" y="1069975"/>
          <p14:tracePt t="1336" x="3186113" y="1028700"/>
          <p14:tracePt t="1339" x="3178175" y="1003300"/>
          <p14:tracePt t="1343" x="3160713" y="985838"/>
          <p14:tracePt t="1350" x="3135313" y="960438"/>
          <p14:tracePt t="1352" x="3127375" y="942975"/>
          <p14:tracePt t="1354" x="3109913" y="917575"/>
          <p14:tracePt t="1359" x="3092450" y="892175"/>
          <p14:tracePt t="1365" x="3067050" y="874713"/>
          <p14:tracePt t="1368" x="3067050" y="866775"/>
          <p14:tracePt t="1370" x="3041650" y="849313"/>
          <p14:tracePt t="1374" x="3024188" y="833438"/>
          <p14:tracePt t="1382" x="2998788" y="808038"/>
          <p14:tracePt t="1385" x="2990850" y="798513"/>
          <p14:tracePt t="1389" x="2982913" y="790575"/>
          <p14:tracePt t="1393" x="2965450" y="773113"/>
          <p14:tracePt t="1399" x="2955925" y="765175"/>
          <p14:tracePt t="1401" x="2947988" y="755650"/>
          <p14:tracePt t="1404" x="2940050" y="747713"/>
          <p14:tracePt t="1409" x="2922588" y="730250"/>
          <p14:tracePt t="1415" x="2922588" y="714375"/>
          <p14:tracePt t="1419" x="2914650" y="704850"/>
          <p14:tracePt t="1421" x="2905125" y="696913"/>
          <p14:tracePt t="1432" x="2889250" y="696913"/>
          <p14:tracePt t="1435" x="2889250" y="688975"/>
          <p14:tracePt t="1436" x="2863850" y="679450"/>
          <p14:tracePt t="1440" x="2863850" y="671513"/>
          <p14:tracePt t="1450" x="2854325" y="671513"/>
          <p14:tracePt t="1452" x="2838450" y="646113"/>
          <p14:tracePt t="1456" x="2828925" y="636588"/>
          <p14:tracePt t="1464" x="2820988" y="636588"/>
          <p14:tracePt t="1469" x="2803525" y="628650"/>
          <p14:tracePt t="1472" x="2803525" y="620713"/>
          <p14:tracePt t="1483" x="2795588" y="620713"/>
          <p14:tracePt t="1485" x="2778125" y="611188"/>
          <p14:tracePt t="1500" x="2770188" y="611188"/>
          <p14:tracePt t="1504" x="2770188" y="603250"/>
          <p14:tracePt t="1510" x="2760663" y="603250"/>
          <p14:tracePt t="1520" x="2752725" y="603250"/>
          <p14:tracePt t="1533" x="2719388" y="603250"/>
          <p14:tracePt t="1540" x="2709863" y="603250"/>
          <p14:tracePt t="1550" x="2684463" y="595313"/>
          <p14:tracePt t="1552" x="2676525" y="585788"/>
          <p14:tracePt t="1559" x="2668588" y="585788"/>
          <p14:tracePt t="1568" x="2651125" y="585788"/>
          <p14:tracePt t="1574" x="2641600" y="585788"/>
          <p14:tracePt t="1583" x="2625725" y="585788"/>
          <p14:tracePt t="1585" x="2616200" y="585788"/>
          <p14:tracePt t="1587" x="2600325" y="585788"/>
          <p14:tracePt t="1590" x="2582863" y="585788"/>
          <p14:tracePt t="1600" x="2574925" y="595313"/>
          <p14:tracePt t="1602" x="2565400" y="603250"/>
          <p14:tracePt t="1614" x="2532063" y="611188"/>
          <p14:tracePt t="1619" x="2514600" y="620713"/>
          <p14:tracePt t="1622" x="2514600" y="628650"/>
          <p14:tracePt t="1631" x="2506663" y="636588"/>
          <p14:tracePt t="1635" x="2497138" y="654050"/>
          <p14:tracePt t="1650" x="2481263" y="679450"/>
          <p14:tracePt t="1652" x="2471738" y="696913"/>
          <p14:tracePt t="1654" x="2463800" y="704850"/>
          <p14:tracePt t="1665" x="2463800" y="722313"/>
          <p14:tracePt t="1668" x="2455863" y="739775"/>
          <p14:tracePt t="1670" x="2446338" y="747713"/>
          <p14:tracePt t="1674" x="2438400" y="755650"/>
          <p14:tracePt t="1682" x="2438400" y="773113"/>
          <p14:tracePt t="1684" x="2430463" y="781050"/>
          <p14:tracePt t="1686" x="2430463" y="790575"/>
          <p14:tracePt t="1690" x="2420938" y="798513"/>
          <p14:tracePt t="1701" x="2413000" y="808038"/>
          <p14:tracePt t="1703" x="2405063" y="823913"/>
          <p14:tracePt t="1706" x="2395538" y="841375"/>
          <p14:tracePt t="1715" x="2387600" y="866775"/>
          <p14:tracePt t="1719" x="2387600" y="874713"/>
          <p14:tracePt t="1722" x="2387600" y="884238"/>
          <p14:tracePt t="1732" x="2379663" y="900113"/>
          <p14:tracePt t="1736" x="2370138" y="925513"/>
          <p14:tracePt t="1740" x="2370138" y="935038"/>
          <p14:tracePt t="1750" x="2362200" y="960438"/>
          <p14:tracePt t="1752" x="2362200" y="968375"/>
          <p14:tracePt t="1756" x="2362200" y="985838"/>
          <p14:tracePt t="1765" x="2352675" y="1011238"/>
          <p14:tracePt t="1769" x="2352675" y="1028700"/>
          <p14:tracePt t="1781" x="2352675" y="1036638"/>
          <p14:tracePt t="1785" x="2352675" y="1054100"/>
          <p14:tracePt t="1789" x="2344738" y="1062038"/>
          <p14:tracePt t="1793" x="2344738" y="1079500"/>
          <p14:tracePt t="1801" x="2344738" y="1096963"/>
          <p14:tracePt t="1814" x="2344738" y="1104900"/>
          <p14:tracePt t="1820" x="2344738" y="1122363"/>
          <p14:tracePt t="1833" x="2344738" y="1155700"/>
          <p14:tracePt t="1840" x="2344738" y="1163638"/>
          <p14:tracePt t="1850" x="2344738" y="1189038"/>
          <p14:tracePt t="1852" x="2344738" y="1206500"/>
          <p14:tracePt t="1856" x="2344738" y="1216025"/>
          <p14:tracePt t="1863" x="2344738" y="1231900"/>
          <p14:tracePt t="1865" x="2344738" y="1257300"/>
          <p14:tracePt t="1872" x="2344738" y="1274763"/>
          <p14:tracePt t="1884" x="2344738" y="1292225"/>
          <p14:tracePt t="1886" x="2344738" y="1308100"/>
          <p14:tracePt t="1888" x="2344738" y="1325563"/>
          <p14:tracePt t="1890" x="2344738" y="1343025"/>
          <p14:tracePt t="1894" x="2336800" y="1360488"/>
          <p14:tracePt t="1900" x="2336800" y="1376363"/>
          <p14:tracePt t="1904" x="2336800" y="1401763"/>
          <p14:tracePt t="1909" x="2336800" y="1411288"/>
          <p14:tracePt t="1916" x="2336800" y="1444625"/>
          <p14:tracePt t="1920" x="2336800" y="1452563"/>
          <p14:tracePt t="1922" x="2336800" y="1470025"/>
          <p14:tracePt t="1936" x="2336800" y="1495425"/>
          <p14:tracePt t="1938" x="2336800" y="1504950"/>
          <p14:tracePt t="1945" x="2336800" y="1520825"/>
          <p14:tracePt t="1951" x="2336800" y="1546225"/>
          <p14:tracePt t="1959" x="2336800" y="1571625"/>
          <p14:tracePt t="1965" x="2336800" y="1597025"/>
          <p14:tracePt t="1969" x="2336800" y="1606550"/>
          <p14:tracePt t="1970" x="2336800" y="1622425"/>
          <p14:tracePt t="1974" x="2336800" y="1639888"/>
          <p14:tracePt t="1984" x="2336800" y="1649413"/>
          <p14:tracePt t="1986" x="2336800" y="1665288"/>
          <p14:tracePt t="2000" x="2336800" y="1708150"/>
          <p14:tracePt t="2002" x="2336800" y="1716088"/>
          <p14:tracePt t="2006" x="2336800" y="1733550"/>
          <p14:tracePt t="2014" x="2344738" y="1776413"/>
          <p14:tracePt t="2019" x="2344738" y="1793875"/>
          <p14:tracePt t="2022" x="2352675" y="1809750"/>
          <p14:tracePt t="2031" x="2362200" y="1827213"/>
          <p14:tracePt t="2035" x="2387600" y="1878013"/>
          <p14:tracePt t="2038" x="2395538" y="1903413"/>
          <p14:tracePt t="2045" x="2405063" y="1928813"/>
          <p14:tracePt t="2049" x="2413000" y="1938338"/>
          <p14:tracePt t="2051" x="2413000" y="1954213"/>
          <p14:tracePt t="2054" x="2420938" y="1971675"/>
          <p14:tracePt t="2060" x="2430463" y="1979613"/>
          <p14:tracePt t="2064" x="2438400" y="1997075"/>
          <p14:tracePt t="2068" x="2446338" y="2005013"/>
          <p14:tracePt t="2070" x="2455863" y="2014538"/>
          <p14:tracePt t="2075" x="2463800" y="2030413"/>
          <p14:tracePt t="2082" x="2471738" y="2047875"/>
          <p14:tracePt t="2084" x="2481263" y="2065338"/>
          <p14:tracePt t="2086" x="2489200" y="2073275"/>
          <p14:tracePt t="2088" x="2506663" y="2098675"/>
          <p14:tracePt t="2093" x="2514600" y="2108200"/>
          <p14:tracePt t="2100" x="2524125" y="2116138"/>
          <p14:tracePt t="2102" x="2540000" y="2124075"/>
          <p14:tracePt t="2104" x="2549525" y="2133600"/>
          <p14:tracePt t="2110" x="2574925" y="2149475"/>
          <p14:tracePt t="2114" x="2590800" y="2159000"/>
          <p14:tracePt t="2119" x="2616200" y="2184400"/>
          <p14:tracePt t="2120" x="2641600" y="2209800"/>
          <p14:tracePt t="2125" x="2659063" y="2217738"/>
          <p14:tracePt t="2133" x="2676525" y="2243138"/>
          <p14:tracePt t="2138" x="2701925" y="2260600"/>
          <p14:tracePt t="2140" x="2727325" y="2278063"/>
          <p14:tracePt t="2151" x="2778125" y="2311400"/>
          <p14:tracePt t="2152" x="2795588" y="2328863"/>
          <p14:tracePt t="2156" x="2828925" y="2344738"/>
          <p14:tracePt t="2167" x="2854325" y="2344738"/>
          <p14:tracePt t="2170" x="2914650" y="2362200"/>
          <p14:tracePt t="2172" x="2930525" y="2362200"/>
          <p14:tracePt t="2182" x="2955925" y="2362200"/>
          <p14:tracePt t="2184" x="3033713" y="2371725"/>
          <p14:tracePt t="2189" x="3074988" y="2371725"/>
          <p14:tracePt t="2197" x="3127375" y="2379663"/>
          <p14:tracePt t="2201" x="3228975" y="2397125"/>
          <p14:tracePt t="2204" x="3287713" y="2397125"/>
          <p14:tracePt t="2210" x="3338513" y="2397125"/>
          <p14:tracePt t="2219" x="3457575" y="2397125"/>
          <p14:tracePt t="2221" x="3525838" y="2397125"/>
          <p14:tracePt t="2224" x="3602038" y="2397125"/>
          <p14:tracePt t="2231" x="3670300" y="2397125"/>
          <p14:tracePt t="2234" x="3756025" y="2397125"/>
          <p14:tracePt t="2236" x="3857625" y="2405063"/>
          <p14:tracePt t="2240" x="3959225" y="2405063"/>
          <p14:tracePt t="2249" x="4137025" y="2405063"/>
          <p14:tracePt t="2252" x="4222750" y="2405063"/>
          <p14:tracePt t="2256" x="4324350" y="2405063"/>
          <p14:tracePt t="2264" x="4410075" y="2405063"/>
          <p14:tracePt t="2268" x="4494213" y="2405063"/>
          <p14:tracePt t="2270" x="4656138" y="2405063"/>
          <p14:tracePt t="2275" x="4740275" y="2405063"/>
          <p14:tracePt t="2281" x="4808538" y="2405063"/>
          <p14:tracePt t="2284" x="4876800" y="2405063"/>
          <p14:tracePt t="2286" x="4953000" y="2405063"/>
          <p14:tracePt t="2290" x="5021263" y="2405063"/>
          <p14:tracePt t="2297" x="5097463" y="2405063"/>
          <p14:tracePt t="2300" x="5148263" y="2405063"/>
          <p14:tracePt t="2302" x="5199063" y="2405063"/>
          <p14:tracePt t="2306" x="5241925" y="2405063"/>
          <p14:tracePt t="2315" x="5318125" y="2405063"/>
          <p14:tracePt t="2319" x="5343525" y="2405063"/>
          <p14:tracePt t="2322" x="5368925" y="2405063"/>
          <p14:tracePt t="2332" x="5437188" y="2405063"/>
          <p14:tracePt t="2334" x="5462588" y="2413000"/>
          <p14:tracePt t="2338" x="5472113" y="2413000"/>
          <p14:tracePt t="2347" x="5487988" y="2422525"/>
          <p14:tracePt t="2350" x="5513388" y="2430463"/>
          <p14:tracePt t="2351" x="5522913" y="2438400"/>
          <p14:tracePt t="2355" x="5538788" y="2438400"/>
          <p14:tracePt t="2365" x="5548313" y="2438400"/>
          <p14:tracePt t="2374" x="5556250" y="2438400"/>
          <p14:tracePt t="2402" x="5573713" y="2438400"/>
          <p14:tracePt t="2422" x="5591175" y="2438400"/>
          <p14:tracePt t="2431" x="5599113" y="2438400"/>
          <p14:tracePt t="2434" x="5599113" y="2422525"/>
          <p14:tracePt t="2439" x="5599113" y="2405063"/>
          <p14:tracePt t="2447" x="5607050" y="2397125"/>
          <p14:tracePt t="2451" x="5624513" y="2371725"/>
          <p14:tracePt t="2452" x="5641975" y="2354263"/>
          <p14:tracePt t="2456" x="5667375" y="2328863"/>
          <p14:tracePt t="2465" x="5700713" y="2293938"/>
          <p14:tracePt t="2469" x="5708650" y="2278063"/>
          <p14:tracePt t="2472" x="5726113" y="2260600"/>
          <p14:tracePt t="2481" x="5743575" y="2227263"/>
          <p14:tracePt t="2484" x="5751513" y="2200275"/>
          <p14:tracePt t="2485" x="5768975" y="2166938"/>
          <p14:tracePt t="2488" x="5794375" y="2149475"/>
          <p14:tracePt t="2497" x="5811838" y="2133600"/>
          <p14:tracePt t="2500" x="5837238" y="2098675"/>
          <p14:tracePt t="2502" x="5853113" y="2055813"/>
          <p14:tracePt t="2504" x="5880100" y="2039938"/>
          <p14:tracePt t="2510" x="5905500" y="1997075"/>
          <p14:tracePt t="2514" x="5930900" y="1971675"/>
          <p14:tracePt t="2520" x="5956300" y="1946275"/>
          <p14:tracePt t="2525" x="5981700" y="1928813"/>
          <p14:tracePt t="2531" x="5997575" y="1903413"/>
          <p14:tracePt t="2534" x="6007100" y="1885950"/>
          <p14:tracePt t="2536" x="6024563" y="1860550"/>
          <p14:tracePt t="2540" x="6049963" y="1844675"/>
          <p14:tracePt t="2550" x="6091238" y="1827213"/>
          <p14:tracePt t="2552" x="6100763" y="1819275"/>
          <p14:tracePt t="2556" x="6116638" y="1809750"/>
          <p14:tracePt t="2572" x="6134100" y="1801813"/>
          <p14:tracePt t="2584" x="6142038" y="1801813"/>
          <p14:tracePt t="2620" x="6159500" y="1793875"/>
          <p14:tracePt t="2650" x="6167438" y="1793875"/>
          <p14:tracePt t="2682" x="6176963" y="1793875"/>
          <p14:tracePt t="2718" x="6184900" y="1793875"/>
          <p14:tracePt t="2849" x="6194425" y="1784350"/>
          <p14:tracePt t="2877" x="6202363" y="1776413"/>
          <p14:tracePt t="2880" x="6210300" y="1776413"/>
          <p14:tracePt t="2890" x="6219825" y="1784350"/>
          <p14:tracePt t="2900" x="6227763" y="1809750"/>
          <p14:tracePt t="2904" x="6245225" y="1835150"/>
          <p14:tracePt t="2913" x="6261100" y="1852613"/>
          <p14:tracePt t="2918" x="6286500" y="1885950"/>
          <p14:tracePt t="2920" x="6311900" y="1911350"/>
          <p14:tracePt t="2925" x="6321425" y="1938338"/>
          <p14:tracePt t="2931" x="6338888" y="1954213"/>
          <p14:tracePt t="2936" x="6346825" y="1971675"/>
          <p14:tracePt t="2941" x="6354763" y="1989138"/>
          <p14:tracePt t="2949" x="6364288" y="1997075"/>
          <p14:tracePt t="2950" x="6372225" y="2022475"/>
          <p14:tracePt t="2952" x="6380163" y="2047875"/>
          <p14:tracePt t="2957" x="6389688" y="2065338"/>
          <p14:tracePt t="2964" x="6389688" y="2073275"/>
          <p14:tracePt t="2972" x="6397625" y="2098675"/>
          <p14:tracePt t="2984" x="6430963" y="2159000"/>
          <p14:tracePt t="2987" x="6440488" y="2184400"/>
          <p14:tracePt t="2990" x="6448425" y="2209800"/>
          <p14:tracePt t="3000" x="6456363" y="2243138"/>
          <p14:tracePt t="3002" x="6473825" y="2268538"/>
          <p14:tracePt t="3009" x="6483350" y="2303463"/>
          <p14:tracePt t="3014" x="6491288" y="2344738"/>
          <p14:tracePt t="3018" x="6491288" y="2371725"/>
          <p14:tracePt t="3022" x="6508750" y="2397125"/>
          <p14:tracePt t="3031" x="6516688" y="2413000"/>
          <p14:tracePt t="3033" x="6516688" y="2430463"/>
          <p14:tracePt t="3035" x="6516688" y="2455863"/>
          <p14:tracePt t="3039" x="6516688" y="2473325"/>
          <p14:tracePt t="3047" x="6516688" y="2516188"/>
          <p14:tracePt t="3050" x="6524625" y="2541588"/>
          <p14:tracePt t="3054" x="6534150" y="2557463"/>
          <p14:tracePt t="3063" x="6542088" y="2600325"/>
          <p14:tracePt t="3067" x="6550025" y="2608263"/>
          <p14:tracePt t="3070" x="6550025" y="2617788"/>
          <p14:tracePt t="3075" x="6559550" y="2643188"/>
          <p14:tracePt t="3084" x="6567488" y="2651125"/>
          <p14:tracePt t="3086" x="6575425" y="2668588"/>
          <p14:tracePt t="3097" x="6584950" y="2676525"/>
          <p14:tracePt t="3100" x="6592888" y="2686050"/>
          <p14:tracePt t="3102" x="6592888" y="2701925"/>
          <p14:tracePt t="3115" x="6610350" y="2719388"/>
          <p14:tracePt t="3119" x="6618288" y="2727325"/>
          <p14:tracePt t="3134" x="6626225" y="2744788"/>
          <p14:tracePt t="3138" x="6635750" y="2752725"/>
          <p14:tracePt t="3147" x="6653213" y="2770188"/>
          <p14:tracePt t="3150" x="6661150" y="2778125"/>
          <p14:tracePt t="3154" x="6669088" y="2787650"/>
          <p14:tracePt t="3156" x="6686550" y="2795588"/>
          <p14:tracePt t="3164" x="6711950" y="2795588"/>
          <p14:tracePt t="3166" x="6719888" y="2813050"/>
          <p14:tracePt t="3168" x="6745288" y="2820988"/>
          <p14:tracePt t="3172" x="6770688" y="2838450"/>
          <p14:tracePt t="3180" x="6788150" y="2846388"/>
          <p14:tracePt t="3183" x="6805613" y="2855913"/>
          <p14:tracePt t="3185" x="6831013" y="2863850"/>
          <p14:tracePt t="3189" x="6856413" y="2871788"/>
          <p14:tracePt t="3197" x="6881813" y="2881313"/>
          <p14:tracePt t="3200" x="6924675" y="2881313"/>
          <p14:tracePt t="3204" x="6942138" y="2881313"/>
          <p14:tracePt t="3213" x="6958013" y="2889250"/>
          <p14:tracePt t="3216" x="6992938" y="2889250"/>
          <p14:tracePt t="3219" x="7018338" y="2889250"/>
          <p14:tracePt t="3220" x="7051675" y="2889250"/>
          <p14:tracePt t="3225" x="7069138" y="2889250"/>
          <p14:tracePt t="3233" x="7102475" y="2889250"/>
          <p14:tracePt t="3234" x="7137400" y="2889250"/>
          <p14:tracePt t="3236" x="7170738" y="2889250"/>
          <p14:tracePt t="3240" x="7196138" y="2897188"/>
          <p14:tracePt t="3247" x="7246938" y="2906713"/>
          <p14:tracePt t="3250" x="7289800" y="2906713"/>
          <p14:tracePt t="3252" x="7332663" y="2906713"/>
          <p14:tracePt t="3256" x="7391400" y="2906713"/>
          <p14:tracePt t="3269" x="7467600" y="2906713"/>
          <p14:tracePt t="3272" x="7485063" y="2906713"/>
          <p14:tracePt t="3280" x="7502525" y="2906713"/>
          <p14:tracePt t="3283" x="7527925" y="2906713"/>
          <p14:tracePt t="3285" x="7570788" y="2914650"/>
          <p14:tracePt t="3288" x="7604125" y="2914650"/>
          <p14:tracePt t="3295" x="7637463" y="2914650"/>
          <p14:tracePt t="3299" x="7680325" y="2922588"/>
          <p14:tracePt t="3300" x="7705725" y="2922588"/>
          <p14:tracePt t="3304" x="7748588" y="2922588"/>
          <p14:tracePt t="3313" x="7781925" y="2922588"/>
          <p14:tracePt t="3317" x="7824788" y="2922588"/>
          <p14:tracePt t="3320" x="7859713" y="2922588"/>
          <p14:tracePt t="3328" x="7900988" y="2922588"/>
          <p14:tracePt t="3331" x="7943850" y="2922588"/>
          <p14:tracePt t="3334" x="7994650" y="2922588"/>
          <p14:tracePt t="3338" x="8020050" y="2922588"/>
          <p14:tracePt t="3345" x="8054975" y="2922588"/>
          <p14:tracePt t="3348" x="8088313" y="2922588"/>
          <p14:tracePt t="3350" x="8113713" y="2922588"/>
          <p14:tracePt t="3354" x="8147050" y="2914650"/>
          <p14:tracePt t="3363" x="8189913" y="2906713"/>
          <p14:tracePt t="3367" x="8207375" y="2906713"/>
          <p14:tracePt t="3370" x="8240713" y="2906713"/>
          <p14:tracePt t="3378" x="8266113" y="2897188"/>
          <p14:tracePt t="3380" x="8291513" y="2897188"/>
          <p14:tracePt t="3383" x="8308975" y="2889250"/>
          <p14:tracePt t="3386" x="8326438" y="2871788"/>
          <p14:tracePt t="3391" x="8351838" y="2855913"/>
          <p14:tracePt t="3397" x="8385175" y="2846388"/>
          <p14:tracePt t="3400" x="8420100" y="2838450"/>
          <p14:tracePt t="3402" x="8435975" y="2838450"/>
          <p14:tracePt t="3407" x="8453438" y="2838450"/>
          <p14:tracePt t="3414" x="8462963" y="2838450"/>
          <p14:tracePt t="3418" x="8478838" y="2838450"/>
          <p14:tracePt t="3422" x="8496300" y="2838450"/>
          <p14:tracePt t="3430" x="8504238" y="2838450"/>
          <p14:tracePt t="3433" x="8521700" y="2838450"/>
          <p14:tracePt t="3434" x="8539163" y="2830513"/>
          <p14:tracePt t="3438" x="8547100" y="2830513"/>
          <p14:tracePt t="3447" x="8572500" y="2830513"/>
          <p14:tracePt t="3454" x="8580438" y="2830513"/>
          <p14:tracePt t="3463" x="8597900" y="2830513"/>
          <p14:tracePt t="3478" x="8605838" y="2830513"/>
          <p14:tracePt t="3480" x="8615363" y="2820988"/>
          <p14:tracePt t="3491" x="8623300" y="2820988"/>
          <p14:tracePt t="3502" x="8632825" y="2820988"/>
          <p14:tracePt t="3529" x="8640763" y="2820988"/>
          <p14:tracePt t="3561" x="8648700" y="2820988"/>
          <p14:tracePt t="3795" x="8658225" y="2820988"/>
          <p14:tracePt t="3799" x="8666163" y="2820988"/>
          <p14:tracePt t="4120" x="8666163" y="2830513"/>
          <p14:tracePt t="4125" x="8658225" y="2838450"/>
          <p14:tracePt t="4132" x="8640763" y="2846388"/>
          <p14:tracePt t="4137" x="8632825" y="2846388"/>
          <p14:tracePt t="4145" x="8632825" y="2855913"/>
          <p14:tracePt t="4147" x="8615363" y="2863850"/>
          <p14:tracePt t="4151" x="8605838" y="2863850"/>
          <p14:tracePt t="4152" x="8597900" y="2863850"/>
          <p14:tracePt t="4159" x="8589963" y="2863850"/>
          <p14:tracePt t="4163" x="8580438" y="2863850"/>
          <p14:tracePt t="4166" x="8572500" y="2871788"/>
          <p14:tracePt t="4169" x="8564563" y="2881313"/>
          <p14:tracePt t="4172" x="8555038" y="2889250"/>
          <p14:tracePt t="4180" x="8547100" y="2889250"/>
          <p14:tracePt t="4183" x="8529638" y="2897188"/>
          <p14:tracePt t="4184" x="8513763" y="2914650"/>
          <p14:tracePt t="4199" x="8496300" y="2932113"/>
          <p14:tracePt t="4201" x="8478838" y="2949575"/>
          <p14:tracePt t="4204" x="8462963" y="2957513"/>
          <p14:tracePt t="4209" x="8445500" y="2965450"/>
          <p14:tracePt t="4213" x="8428038" y="2982913"/>
          <p14:tracePt t="4216" x="8402638" y="3008313"/>
          <p14:tracePt t="4219" x="8385175" y="3025775"/>
          <p14:tracePt t="4222" x="8359775" y="3033713"/>
          <p14:tracePt t="4230" x="8334375" y="3059113"/>
          <p14:tracePt t="4232" x="8308975" y="3076575"/>
          <p14:tracePt t="4234" x="8275638" y="3101975"/>
          <p14:tracePt t="4238" x="8240713" y="3119438"/>
          <p14:tracePt t="4245" x="8215313" y="3135313"/>
          <p14:tracePt t="4250" x="8181975" y="3144838"/>
          <p14:tracePt t="4254" x="8164513" y="3160713"/>
          <p14:tracePt t="4263" x="8139113" y="3178175"/>
          <p14:tracePt t="4265" x="8121650" y="3186113"/>
          <p14:tracePt t="4268" x="8105775" y="3203575"/>
          <p14:tracePt t="4270" x="8080375" y="3228975"/>
          <p14:tracePt t="4279" x="8062913" y="3238500"/>
          <p14:tracePt t="4282" x="8037513" y="3271838"/>
          <p14:tracePt t="4287" x="8029575" y="3279775"/>
          <p14:tracePt t="4295" x="8012113" y="3279775"/>
          <p14:tracePt t="4300" x="7986713" y="3314700"/>
          <p14:tracePt t="4302" x="7969250" y="3330575"/>
          <p14:tracePt t="4309" x="7951788" y="3340100"/>
          <p14:tracePt t="4313" x="7935913" y="3355975"/>
          <p14:tracePt t="4316" x="7918450" y="3373438"/>
          <p14:tracePt t="4318" x="7885113" y="3390900"/>
          <p14:tracePt t="4323" x="7859713" y="3408363"/>
          <p14:tracePt t="4330" x="7807325" y="3433763"/>
          <p14:tracePt t="4334" x="7781925" y="3449638"/>
          <p14:tracePt t="4338" x="7773988" y="3467100"/>
          <p14:tracePt t="4345" x="7748588" y="3475038"/>
          <p14:tracePt t="4350" x="7697788" y="3509963"/>
          <p14:tracePt t="4354" x="7672388" y="3527425"/>
          <p14:tracePt t="4363" x="7654925" y="3552825"/>
          <p14:tracePt t="4366" x="7612063" y="3594100"/>
          <p14:tracePt t="4370" x="7586663" y="3603625"/>
          <p14:tracePt t="4379" x="7561263" y="3619500"/>
          <p14:tracePt t="4385" x="7518400" y="3671888"/>
          <p14:tracePt t="4388" x="7493000" y="3687763"/>
          <p14:tracePt t="4395" x="7477125" y="3697288"/>
          <p14:tracePt t="4399" x="7467600" y="3713163"/>
          <p14:tracePt t="4400" x="7451725" y="3730625"/>
          <p14:tracePt t="4404" x="7434263" y="3738563"/>
          <p14:tracePt t="4412" x="7416800" y="3756025"/>
          <p14:tracePt t="4414" x="7408863" y="3763963"/>
          <p14:tracePt t="4416" x="7391400" y="3773488"/>
          <p14:tracePt t="4420" x="7373938" y="3781425"/>
          <p14:tracePt t="4432" x="7340600" y="3798888"/>
          <p14:tracePt t="4436" x="7323138" y="3806825"/>
          <p14:tracePt t="4447" x="7289800" y="3824288"/>
          <p14:tracePt t="4449" x="7272338" y="3832225"/>
          <p14:tracePt t="4452" x="7264400" y="3841750"/>
          <p14:tracePt t="4458" x="7246938" y="3849688"/>
          <p14:tracePt t="4464" x="7213600" y="3867150"/>
          <p14:tracePt t="4469" x="7188200" y="3875088"/>
          <p14:tracePt t="4472" x="7170738" y="3892550"/>
          <p14:tracePt t="4480" x="7162800" y="3900488"/>
          <p14:tracePt t="4484" x="7145338" y="3917950"/>
          <p14:tracePt t="4489" x="7127875" y="3925888"/>
          <p14:tracePt t="4496" x="7112000" y="3943350"/>
          <p14:tracePt t="4500" x="7085013" y="3951288"/>
          <p14:tracePt t="4504" x="7069138" y="3960813"/>
          <p14:tracePt t="4512" x="7059613" y="3968750"/>
          <p14:tracePt t="4515" x="7051675" y="3968750"/>
          <p14:tracePt t="4517" x="7034213" y="3986213"/>
          <p14:tracePt t="4520" x="7034213" y="3994150"/>
          <p14:tracePt t="4529" x="7018338" y="4002088"/>
          <p14:tracePt t="4531" x="7000875" y="4002088"/>
          <p14:tracePt t="4533" x="6992938" y="4011613"/>
          <p14:tracePt t="4536" x="6983413" y="4019550"/>
          <p14:tracePt t="4546" x="6958013" y="4037013"/>
          <p14:tracePt t="4550" x="6942138" y="4037013"/>
          <p14:tracePt t="4552" x="6915150" y="4044950"/>
          <p14:tracePt t="4559" x="6907213" y="4052888"/>
          <p14:tracePt t="4563" x="6881813" y="4070350"/>
          <p14:tracePt t="4566" x="6873875" y="4079875"/>
          <p14:tracePt t="4580" x="6848475" y="4079875"/>
          <p14:tracePt t="4582" x="6823075" y="4079875"/>
          <p14:tracePt t="4599" x="6813550" y="4079875"/>
          <p14:tracePt t="4602" x="6805613" y="4087813"/>
          <p14:tracePt t="4609" x="6797675" y="4087813"/>
          <p14:tracePt t="4616" x="6788150" y="4087813"/>
          <p14:tracePt t="4623" x="6780213" y="4087813"/>
          <p14:tracePt t="4629" x="6770688" y="4087813"/>
          <p14:tracePt t="4634" x="6754813" y="4087813"/>
          <p14:tracePt t="4645" x="6737350" y="4087813"/>
          <p14:tracePt t="4648" x="6729413" y="4087813"/>
          <p14:tracePt t="4650" x="6711950" y="4087813"/>
          <p14:tracePt t="4654" x="6704013" y="4087813"/>
          <p14:tracePt t="4663" x="6686550" y="4087813"/>
          <p14:tracePt t="4666" x="6661150" y="4087813"/>
          <p14:tracePt t="4670" x="6643688" y="4087813"/>
          <p14:tracePt t="4680" x="6610350" y="4087813"/>
          <p14:tracePt t="4682" x="6600825" y="4087813"/>
          <p14:tracePt t="4686" x="6584950" y="4070350"/>
          <p14:tracePt t="4694" x="6567488" y="4062413"/>
          <p14:tracePt t="4699" x="6559550" y="4062413"/>
          <p14:tracePt t="4709" x="6534150" y="4052888"/>
          <p14:tracePt t="4714" x="6524625" y="4044950"/>
          <p14:tracePt t="4730" x="6499225" y="4037013"/>
          <p14:tracePt t="4734" x="6491288" y="4027488"/>
          <p14:tracePt t="4739" x="6483350" y="4027488"/>
          <p14:tracePt t="4745" x="6456363" y="4011613"/>
          <p14:tracePt t="4750" x="6448425" y="4011613"/>
          <p14:tracePt t="4753" x="6430963" y="4002088"/>
          <p14:tracePt t="4762" x="6423025" y="4002088"/>
          <p14:tracePt t="4765" x="6405563" y="3994150"/>
          <p14:tracePt t="4768" x="6397625" y="3994150"/>
          <p14:tracePt t="4772" x="6380163" y="3986213"/>
          <p14:tracePt t="4779" x="6354763" y="3976688"/>
          <p14:tracePt t="4784" x="6346825" y="3976688"/>
          <p14:tracePt t="4789" x="6338888" y="3976688"/>
          <p14:tracePt t="4797" x="6303963" y="3968750"/>
          <p14:tracePt t="4804" x="6278563" y="3951288"/>
          <p14:tracePt t="4813" x="6253163" y="3935413"/>
          <p14:tracePt t="4820" x="6245225" y="3925888"/>
          <p14:tracePt t="4832" x="6235700" y="3925888"/>
          <p14:tracePt t="4845" x="6227763" y="3925888"/>
          <p14:tracePt t="4849" x="6219825" y="3925888"/>
          <p14:tracePt t="4858" x="6219825" y="3917950"/>
          <p14:tracePt t="4866" x="6202363" y="3917950"/>
          <p14:tracePt t="4896" x="6194425" y="3917950"/>
          <p14:tracePt t="4912" x="6184900" y="3908425"/>
          <p14:tracePt t="5334" x="6176963" y="3908425"/>
          <p14:tracePt t="5442" x="6167438" y="3917950"/>
          <p14:tracePt t="5452" x="6159500" y="3917950"/>
          <p14:tracePt t="5480" x="6151563" y="3925888"/>
          <p14:tracePt t="5504" x="6151563" y="3935413"/>
          <p14:tracePt t="5512" x="6142038" y="3935413"/>
          <p14:tracePt t="5520" x="6134100" y="3951288"/>
          <p14:tracePt t="5702" x="6126163" y="3960813"/>
          <p14:tracePt t="5806" x="6116638" y="3968750"/>
          <p14:tracePt t="5852" x="6108700" y="3968750"/>
          <p14:tracePt t="5859" x="6108700" y="3976688"/>
          <p14:tracePt t="5877" x="6100763" y="3976688"/>
          <p14:tracePt t="5890" x="6091238" y="3976688"/>
          <p14:tracePt t="5897" x="6083300" y="3976688"/>
          <p14:tracePt t="6034" x="6075363" y="3976688"/>
          <p14:tracePt t="6082" x="6065838" y="3976688"/>
          <p14:tracePt t="6110" x="6040438" y="3976688"/>
          <p14:tracePt t="6114" x="6040438" y="3986213"/>
          <p14:tracePt t="6123" x="6032500" y="3986213"/>
          <p14:tracePt t="6134" x="6024563" y="3986213"/>
          <p14:tracePt t="6144" x="6015038" y="3986213"/>
          <p14:tracePt t="6150" x="5997575" y="3986213"/>
          <p14:tracePt t="6155" x="5989638" y="3986213"/>
          <p14:tracePt t="6162" x="5964238" y="3986213"/>
          <p14:tracePt t="6164" x="5938838" y="3986213"/>
          <p14:tracePt t="6168" x="5921375" y="3986213"/>
          <p14:tracePt t="6177" x="5862638" y="3986213"/>
          <p14:tracePt t="6180" x="5827713" y="3976688"/>
          <p14:tracePt t="6184" x="5794375" y="3976688"/>
          <p14:tracePt t="6190" x="5761038" y="3968750"/>
          <p14:tracePt t="6194" x="5726113" y="3968750"/>
          <p14:tracePt t="6198" x="5708650" y="3968750"/>
          <p14:tracePt t="6202" x="5683250" y="3960813"/>
          <p14:tracePt t="6205" x="5675313" y="3960813"/>
          <p14:tracePt t="6214" x="5641975" y="3951288"/>
          <p14:tracePt t="6216" x="5624513" y="3943350"/>
          <p14:tracePt t="6221" x="5616575" y="3943350"/>
          <p14:tracePt t="6229" x="5591175" y="3943350"/>
          <p14:tracePt t="6231" x="5573713" y="3943350"/>
          <p14:tracePt t="6232" x="5548313" y="3943350"/>
          <p14:tracePt t="6236" x="5522913" y="3943350"/>
          <p14:tracePt t="6245" x="5513388" y="3943350"/>
          <p14:tracePt t="6246" x="5480050" y="3943350"/>
          <p14:tracePt t="6249" x="5462588" y="3943350"/>
          <p14:tracePt t="6252" x="5446713" y="3943350"/>
          <p14:tracePt t="6260" x="5411788" y="3925888"/>
          <p14:tracePt t="6264" x="5368925" y="3917950"/>
          <p14:tracePt t="6268" x="5360988" y="3917950"/>
          <p14:tracePt t="6276" x="5335588" y="3908425"/>
          <p14:tracePt t="6280" x="5310188" y="3900488"/>
          <p14:tracePt t="6284" x="5292725" y="3892550"/>
          <p14:tracePt t="6294" x="5284788" y="3892550"/>
          <p14:tracePt t="6299" x="5276850" y="3892550"/>
          <p14:tracePt t="6305" x="5259388" y="3892550"/>
          <p14:tracePt t="6313" x="5249863" y="3892550"/>
          <p14:tracePt t="6316" x="5224463" y="3883025"/>
          <p14:tracePt t="6320" x="5224463" y="3875088"/>
          <p14:tracePt t="6328" x="5216525" y="3875088"/>
          <p14:tracePt t="6330" x="5199063" y="3875088"/>
          <p14:tracePt t="6332" x="5191125" y="3875088"/>
          <p14:tracePt t="6344" x="5173663" y="3875088"/>
          <p14:tracePt t="6347" x="5148263" y="3857625"/>
          <p14:tracePt t="6349" x="5114925" y="3857625"/>
          <p14:tracePt t="6355" x="5089525" y="3849688"/>
          <p14:tracePt t="6361" x="5072063" y="3841750"/>
          <p14:tracePt t="6363" x="5064125" y="3841750"/>
          <p14:tracePt t="6366" x="5038725" y="3841750"/>
          <p14:tracePt t="6370" x="5021263" y="3841750"/>
          <p14:tracePt t="6379" x="4995863" y="3841750"/>
          <p14:tracePt t="6380" x="4962525" y="3841750"/>
          <p14:tracePt t="6382" x="4919663" y="3832225"/>
          <p14:tracePt t="6386" x="4894263" y="3824288"/>
          <p14:tracePt t="6395" x="4843463" y="3824288"/>
          <p14:tracePt t="6399" x="4818063" y="3824288"/>
          <p14:tracePt t="6402" x="4800600" y="3824288"/>
          <p14:tracePt t="6410" x="4765675" y="3816350"/>
          <p14:tracePt t="6413" x="4714875" y="3806825"/>
          <p14:tracePt t="6414" x="4673600" y="3798888"/>
          <p14:tracePt t="6418" x="4630738" y="3798888"/>
          <p14:tracePt t="6427" x="4529138" y="3790950"/>
          <p14:tracePt t="6432" x="4476750" y="3790950"/>
          <p14:tracePt t="6434" x="4435475" y="3790950"/>
          <p14:tracePt t="6444" x="4332288" y="3790950"/>
          <p14:tracePt t="6448" x="4291013" y="3790950"/>
          <p14:tracePt t="6450" x="4230688" y="3790950"/>
          <p14:tracePt t="6455" x="4187825" y="3790950"/>
          <p14:tracePt t="6461" x="4146550" y="3790950"/>
          <p14:tracePt t="6464" x="4111625" y="3790950"/>
          <p14:tracePt t="6466" x="4070350" y="3790950"/>
          <p14:tracePt t="6470" x="4044950" y="3790950"/>
          <p14:tracePt t="6477" x="4017963" y="3790950"/>
          <p14:tracePt t="6480" x="3984625" y="3790950"/>
          <p14:tracePt t="6482" x="3967163" y="3790950"/>
          <p14:tracePt t="6486" x="3941763" y="3790950"/>
          <p14:tracePt t="6494" x="3916363" y="3790950"/>
          <p14:tracePt t="6496" x="3900488" y="3790950"/>
          <p14:tracePt t="6498" x="3883025" y="3790950"/>
          <p14:tracePt t="6502" x="3857625" y="3790950"/>
          <p14:tracePt t="6510" x="3840163" y="3790950"/>
          <p14:tracePt t="6514" x="3789363" y="3790950"/>
          <p14:tracePt t="6518" x="3781425" y="3790950"/>
          <p14:tracePt t="6520" x="3763963" y="3790950"/>
          <p14:tracePt t="6527" x="3746500" y="3790950"/>
          <p14:tracePt t="6530" x="3729038" y="3790950"/>
          <p14:tracePt t="6532" x="3703638" y="3790950"/>
          <p14:tracePt t="6536" x="3678238" y="3790950"/>
          <p14:tracePt t="6544" x="3644900" y="3790950"/>
          <p14:tracePt t="6548" x="3636963" y="3790950"/>
          <p14:tracePt t="6552" x="3619500" y="3790950"/>
          <p14:tracePt t="6560" x="3602038" y="3790950"/>
          <p14:tracePt t="6563" x="3586163" y="3790950"/>
          <p14:tracePt t="6565" x="3568700" y="3790950"/>
          <p14:tracePt t="6577" x="3559175" y="3790950"/>
          <p14:tracePt t="6580" x="3525838" y="3790950"/>
          <p14:tracePt t="6584" x="3517900" y="3790950"/>
          <p14:tracePt t="6593" x="3500438" y="3790950"/>
          <p14:tracePt t="6597" x="3492500" y="3790950"/>
          <p14:tracePt t="6600" x="3475038" y="3790950"/>
          <p14:tracePt t="6605" x="3457575" y="3790950"/>
          <p14:tracePt t="6611" x="3441700" y="3790950"/>
          <p14:tracePt t="6616" x="3424238" y="3790950"/>
          <p14:tracePt t="6620" x="3414713" y="3790950"/>
          <p14:tracePt t="6628" x="3398838" y="3790950"/>
          <p14:tracePt t="6632" x="3381375" y="3790950"/>
          <p14:tracePt t="6643" x="3363913" y="3790950"/>
          <p14:tracePt t="6648" x="3355975" y="3790950"/>
          <p14:tracePt t="6660" x="3338513" y="3781425"/>
          <p14:tracePt t="6669" x="3322638" y="3781425"/>
          <p14:tracePt t="6684" x="3313113" y="3781425"/>
          <p14:tracePt t="6700" x="3297238" y="3756025"/>
          <p14:tracePt t="6714" x="3287713" y="3756025"/>
          <p14:tracePt t="6727" x="3279775" y="3748088"/>
          <p14:tracePt t="6730" x="3270250" y="3748088"/>
          <p14:tracePt t="6734" x="3262313" y="3748088"/>
          <p14:tracePt t="6747" x="3244850" y="3748088"/>
          <p14:tracePt t="6750" x="3228975" y="3730625"/>
          <p14:tracePt t="6755" x="3219450" y="3722688"/>
          <p14:tracePt t="6774" x="3211513" y="3722688"/>
          <p14:tracePt t="6780" x="3194050" y="3713163"/>
          <p14:tracePt t="6802" x="3194050" y="3705225"/>
          <p14:tracePt t="6818" x="3186113" y="3697288"/>
          <p14:tracePt t="7005" x="3178175" y="3697288"/>
          <p14:tracePt t="7082" x="3186113" y="3697288"/>
          <p14:tracePt t="7093" x="3194050" y="3697288"/>
          <p14:tracePt t="7095" x="3203575" y="3697288"/>
          <p14:tracePt t="7110" x="3219450" y="3697288"/>
          <p14:tracePt t="7113" x="3228975" y="3697288"/>
          <p14:tracePt t="7127" x="3236913" y="3697288"/>
          <p14:tracePt t="7130" x="3254375" y="3697288"/>
          <p14:tracePt t="7150" x="3262313" y="3697288"/>
          <p14:tracePt t="7160" x="3270250" y="3697288"/>
          <p14:tracePt t="7171" x="3287713" y="3697288"/>
          <p14:tracePt t="7180" x="3297238" y="3697288"/>
          <p14:tracePt t="7189" x="3305175" y="3697288"/>
          <p14:tracePt t="7193" x="3322638" y="3697288"/>
          <p14:tracePt t="7198" x="3330575" y="3697288"/>
          <p14:tracePt t="7202" x="3338513" y="3697288"/>
          <p14:tracePt t="7211" x="3355975" y="3687763"/>
          <p14:tracePt t="7214" x="3363913" y="3687763"/>
          <p14:tracePt t="7218" x="3373438" y="3687763"/>
          <p14:tracePt t="7227" x="3389313" y="3687763"/>
          <p14:tracePt t="7232" x="3398838" y="3687763"/>
          <p14:tracePt t="7238" x="3406775" y="3687763"/>
          <p14:tracePt t="7244" x="3424238" y="3679825"/>
          <p14:tracePt t="7252" x="3441700" y="3679825"/>
          <p14:tracePt t="7261" x="3449638" y="3671888"/>
          <p14:tracePt t="7264" x="3467100" y="3671888"/>
          <p14:tracePt t="7277" x="3475038" y="3662363"/>
          <p14:tracePt t="7280" x="3482975" y="3662363"/>
          <p14:tracePt t="7282" x="3492500" y="3662363"/>
          <p14:tracePt t="7284" x="3492500" y="3654425"/>
          <p14:tracePt t="7294" x="3508375" y="3654425"/>
          <p14:tracePt t="7297" x="3517900" y="3654425"/>
          <p14:tracePt t="7310" x="3525838" y="3654425"/>
          <p14:tracePt t="7313" x="3543300" y="3654425"/>
          <p14:tracePt t="7316" x="3543300" y="3646488"/>
          <p14:tracePt t="7326" x="3559175" y="3646488"/>
          <p14:tracePt t="7332" x="3568700" y="3646488"/>
          <p14:tracePt t="7340" x="3576638" y="3646488"/>
          <p14:tracePt t="7346" x="3594100" y="3636963"/>
          <p14:tracePt t="7352" x="3611563" y="3636963"/>
          <p14:tracePt t="7361" x="3627438" y="3636963"/>
          <p14:tracePt t="7364" x="3636963" y="3636963"/>
          <p14:tracePt t="7378" x="3662363" y="3636963"/>
          <p14:tracePt t="7380" x="3670300" y="3629025"/>
          <p14:tracePt t="7384" x="3687763" y="3629025"/>
          <p14:tracePt t="7394" x="3703638" y="3629025"/>
          <p14:tracePt t="7396" x="3713163" y="3629025"/>
          <p14:tracePt t="7413" x="3729038" y="3629025"/>
          <p14:tracePt t="7414" x="3738563" y="3619500"/>
          <p14:tracePt t="7428" x="3746500" y="3619500"/>
          <p14:tracePt t="7434" x="3763963" y="3619500"/>
          <p14:tracePt t="7443" x="3771900" y="3619500"/>
          <p14:tracePt t="7460" x="3797300" y="3619500"/>
          <p14:tracePt t="7482" x="3814763" y="3619500"/>
          <p14:tracePt t="7488" x="3822700" y="3619500"/>
          <p14:tracePt t="7502" x="3832225" y="3619500"/>
          <p14:tracePt t="7512" x="3840163" y="3619500"/>
          <p14:tracePt t="7518" x="3848100" y="3619500"/>
          <p14:tracePt t="7528" x="3857625" y="3619500"/>
          <p14:tracePt t="7534" x="3873500" y="3619500"/>
          <p14:tracePt t="7550" x="3890963" y="3619500"/>
          <p14:tracePt t="7561" x="3916363" y="3611563"/>
          <p14:tracePt t="7566" x="3925888" y="3603625"/>
          <p14:tracePt t="7573" x="3933825" y="3603625"/>
          <p14:tracePt t="7577" x="3941763" y="3603625"/>
          <p14:tracePt t="7580" x="3951288" y="3603625"/>
          <p14:tracePt t="7582" x="3959225" y="3603625"/>
          <p14:tracePt t="7589" x="3967163" y="3603625"/>
          <p14:tracePt t="7594" x="3992563" y="3603625"/>
          <p14:tracePt t="7597" x="4002088" y="3603625"/>
          <p14:tracePt t="7600" x="4010025" y="3603625"/>
          <p14:tracePt t="7610" x="4035425" y="3603625"/>
          <p14:tracePt t="7612" x="4052888" y="3603625"/>
          <p14:tracePt t="7616" x="4070350" y="3603625"/>
          <p14:tracePt t="7621" x="4078288" y="3594100"/>
          <p14:tracePt t="7625" x="4095750" y="3594100"/>
          <p14:tracePt t="7630" x="4111625" y="3594100"/>
          <p14:tracePt t="7638" x="4137025" y="3594100"/>
          <p14:tracePt t="7645" x="4146550" y="3594100"/>
          <p14:tracePt t="7652" x="4162425" y="3594100"/>
          <p14:tracePt t="7660" x="4179888" y="3594100"/>
          <p14:tracePt t="7662" x="4187825" y="3594100"/>
          <p14:tracePt t="7664" x="4205288" y="3594100"/>
          <p14:tracePt t="7668" x="4214813" y="3594100"/>
          <p14:tracePt t="7678" x="4230688" y="3594100"/>
          <p14:tracePt t="7680" x="4248150" y="3594100"/>
          <p14:tracePt t="7694" x="4281488" y="3594100"/>
          <p14:tracePt t="7698" x="4298950" y="3603625"/>
          <p14:tracePt t="7700" x="4306888" y="3603625"/>
          <p14:tracePt t="7711" x="4316413" y="3603625"/>
          <p14:tracePt t="7713" x="4341813" y="3619500"/>
          <p14:tracePt t="7716" x="4359275" y="3619500"/>
          <p14:tracePt t="7723" x="4367213" y="3619500"/>
          <p14:tracePt t="7726" x="4392613" y="3629025"/>
          <p14:tracePt t="7732" x="4410075" y="3629025"/>
          <p14:tracePt t="7738" x="4418013" y="3629025"/>
          <p14:tracePt t="7747" x="4435475" y="3629025"/>
          <p14:tracePt t="7749" x="4443413" y="3629025"/>
          <p14:tracePt t="7752" x="4451350" y="3629025"/>
          <p14:tracePt t="7759" x="4460875" y="3636963"/>
          <p14:tracePt t="7762" x="4468813" y="3646488"/>
          <p14:tracePt t="7764" x="4476750" y="3654425"/>
          <p14:tracePt t="7773" x="4494213" y="3654425"/>
          <p14:tracePt t="7780" x="4503738" y="3654425"/>
          <p14:tracePt t="7789" x="4511675" y="3654425"/>
          <p14:tracePt t="7793" x="4519613" y="3654425"/>
          <p14:tracePt t="7802" x="4529138" y="3654425"/>
          <p14:tracePt t="7809" x="4537075" y="3662363"/>
          <p14:tracePt t="7814" x="4545013" y="3662363"/>
          <p14:tracePt t="7818" x="4554538" y="3662363"/>
          <p14:tracePt t="7827" x="4562475" y="3662363"/>
          <p14:tracePt t="7829" x="4570413" y="3671888"/>
          <p14:tracePt t="7847" x="4579938" y="3679825"/>
          <p14:tracePt t="7848" x="4613275" y="3687763"/>
          <p14:tracePt t="7860" x="4621213" y="3687763"/>
          <p14:tracePt t="7863" x="4630738" y="3687763"/>
          <p14:tracePt t="7873" x="4646613" y="3687763"/>
          <p14:tracePt t="7880" x="4656138" y="3687763"/>
          <p14:tracePt t="7889" x="4673600" y="3697288"/>
          <p14:tracePt t="7898" x="4689475" y="3705225"/>
          <p14:tracePt t="7911" x="4706938" y="3705225"/>
          <p14:tracePt t="7918" x="4714875" y="3705225"/>
          <p14:tracePt t="7928" x="4732338" y="3705225"/>
          <p14:tracePt t="7934" x="4740275" y="3705225"/>
          <p14:tracePt t="7942" x="4765675" y="3705225"/>
          <p14:tracePt t="7946" x="4783138" y="3713163"/>
          <p14:tracePt t="7952" x="4800600" y="3713163"/>
          <p14:tracePt t="7959" x="4808538" y="3713163"/>
          <p14:tracePt t="7968" x="4818063" y="3713163"/>
          <p14:tracePt t="7975" x="4833938" y="3713163"/>
          <p14:tracePt t="7981" x="4851400" y="3713163"/>
          <p14:tracePt t="7984" x="4868863" y="3722688"/>
          <p14:tracePt t="7993" x="4876800" y="3722688"/>
          <p14:tracePt t="7998" x="4894263" y="3722688"/>
          <p14:tracePt t="8010" x="4927600" y="3722688"/>
          <p14:tracePt t="8013" x="4945063" y="3722688"/>
          <p14:tracePt t="8016" x="4953000" y="3730625"/>
          <p14:tracePt t="8024" x="4978400" y="3730625"/>
          <p14:tracePt t="8026" x="4995863" y="3730625"/>
          <p14:tracePt t="8031" x="5013325" y="3730625"/>
          <p14:tracePt t="8032" x="5029200" y="3730625"/>
          <p14:tracePt t="8038" x="5054600" y="3730625"/>
          <p14:tracePt t="8043" x="5072063" y="3730625"/>
          <p14:tracePt t="8046" x="5089525" y="3730625"/>
          <p14:tracePt t="8048" x="5106988" y="3730625"/>
          <p14:tracePt t="8052" x="5122863" y="3730625"/>
          <p14:tracePt t="8059" x="5140325" y="3730625"/>
          <p14:tracePt t="8062" x="5148263" y="3730625"/>
          <p14:tracePt t="8064" x="5173663" y="3730625"/>
          <p14:tracePt t="8069" x="5199063" y="3730625"/>
          <p14:tracePt t="8079" x="5216525" y="3730625"/>
          <p14:tracePt t="8080" x="5233988" y="3730625"/>
          <p14:tracePt t="8093" x="5249863" y="3730625"/>
          <p14:tracePt t="8095" x="5259388" y="3730625"/>
          <p14:tracePt t="8096" x="5267325" y="3730625"/>
          <p14:tracePt t="8100" x="5276850" y="3730625"/>
          <p14:tracePt t="8111" x="5302250" y="3730625"/>
          <p14:tracePt t="8116" x="5318125" y="3738563"/>
          <p14:tracePt t="8125" x="5327650" y="3738563"/>
          <p14:tracePt t="8130" x="5343525" y="3738563"/>
          <p14:tracePt t="8143" x="5360988" y="3738563"/>
          <p14:tracePt t="8150" x="5368925" y="3738563"/>
          <p14:tracePt t="8160" x="5394325" y="3738563"/>
          <p14:tracePt t="8162" x="5403850" y="3738563"/>
          <p14:tracePt t="8167" x="5421313" y="3738563"/>
          <p14:tracePt t="8174" x="5437188" y="3738563"/>
          <p14:tracePt t="8179" x="5446713" y="3738563"/>
          <p14:tracePt t="8182" x="5462588" y="3738563"/>
          <p14:tracePt t="8192" x="5472113" y="3738563"/>
          <p14:tracePt t="8209" x="5487988" y="3738563"/>
          <p14:tracePt t="8242" x="5497513" y="3738563"/>
          <p14:tracePt t="8255" x="5513388" y="3738563"/>
          <p14:tracePt t="8261" x="5530850" y="3748088"/>
          <p14:tracePt t="8263" x="5538788" y="3748088"/>
          <p14:tracePt t="8275" x="5556250" y="3748088"/>
          <p14:tracePt t="8282" x="5565775" y="3748088"/>
          <p14:tracePt t="8289" x="5581650" y="3748088"/>
          <p14:tracePt t="8293" x="5591175" y="3748088"/>
          <p14:tracePt t="8296" x="5599113" y="3748088"/>
          <p14:tracePt t="8298" x="5607050" y="3748088"/>
          <p14:tracePt t="8310" x="5616575" y="3748088"/>
          <p14:tracePt t="8312" x="5624513" y="3756025"/>
          <p14:tracePt t="8324" x="5649913" y="3756025"/>
          <p14:tracePt t="8329" x="5667375" y="3756025"/>
          <p14:tracePt t="8332" x="5675313" y="3763963"/>
          <p14:tracePt t="8342" x="5683250" y="3763963"/>
          <p14:tracePt t="8346" x="5692775" y="3763963"/>
          <p14:tracePt t="8353" x="5700713" y="3763963"/>
          <p14:tracePt t="8359" x="5718175" y="3773488"/>
          <p14:tracePt t="8362" x="5718175" y="3781425"/>
          <p14:tracePt t="8369" x="5735638" y="3781425"/>
          <p14:tracePt t="8377" x="5751513" y="3781425"/>
          <p14:tracePt t="8380" x="5761038" y="3781425"/>
          <p14:tracePt t="8393" x="5768975" y="3781425"/>
          <p14:tracePt t="8395" x="5776913" y="3781425"/>
          <p14:tracePt t="8400" x="5786438" y="3781425"/>
          <p14:tracePt t="8409" x="5802313" y="3781425"/>
          <p14:tracePt t="8412" x="5811838" y="3781425"/>
          <p14:tracePt t="8416" x="5819775" y="3781425"/>
          <p14:tracePt t="8425" x="5827713" y="3781425"/>
          <p14:tracePt t="8430" x="5837238" y="3781425"/>
          <p14:tracePt t="8440" x="5845175" y="3790950"/>
          <p14:tracePt t="8446" x="5870575" y="3790950"/>
          <p14:tracePt t="8453" x="5888038" y="3790950"/>
          <p14:tracePt t="8469" x="5895975" y="3790950"/>
          <p14:tracePt t="8476" x="5913438" y="3798888"/>
          <p14:tracePt t="8514" x="5921375" y="3798888"/>
          <p14:tracePt t="8528" x="5930900" y="3798888"/>
          <p14:tracePt t="8531" x="5938838" y="3798888"/>
          <p14:tracePt t="8543" x="5946775" y="3798888"/>
          <p14:tracePt t="8546" x="5964238" y="3798888"/>
          <p14:tracePt t="8550" x="5964238" y="3806825"/>
          <p14:tracePt t="8559" x="5981700" y="3806825"/>
          <p14:tracePt t="8577" x="6007100" y="3816350"/>
          <p14:tracePt t="8580" x="6024563" y="3824288"/>
          <p14:tracePt t="8595" x="6032500" y="3824288"/>
          <p14:tracePt t="8603" x="6040438" y="3832225"/>
          <p14:tracePt t="8650" x="6049963" y="3832225"/>
          <p14:tracePt t="8914" x="6057900" y="3832225"/>
          <p14:tracePt t="8959" x="6065838" y="3841750"/>
          <p14:tracePt t="8970" x="6065838" y="3849688"/>
          <p14:tracePt t="8994" x="6057900" y="3857625"/>
          <p14:tracePt t="8998" x="6057900" y="3867150"/>
          <p14:tracePt t="9010" x="6049963" y="3867150"/>
          <p14:tracePt t="9014" x="6040438" y="3867150"/>
          <p14:tracePt t="9016" x="6032500" y="3867150"/>
          <p14:tracePt t="9029" x="6024563" y="3867150"/>
          <p14:tracePt t="9032" x="6015038" y="3867150"/>
          <p14:tracePt t="9043" x="6007100" y="3867150"/>
          <p14:tracePt t="9045" x="5989638" y="3867150"/>
          <p14:tracePt t="9055" x="5972175" y="3875088"/>
          <p14:tracePt t="9060" x="5964238" y="3892550"/>
          <p14:tracePt t="9064" x="5964238" y="3900488"/>
          <p14:tracePt t="9075" x="5946775" y="3900488"/>
          <p14:tracePt t="9079" x="5930900" y="3900488"/>
          <p14:tracePt t="9080" x="5930900" y="3908425"/>
          <p14:tracePt t="9084" x="5921375" y="3917950"/>
          <p14:tracePt t="9092" x="5905500" y="3925888"/>
          <p14:tracePt t="9096" x="5888038" y="3925888"/>
          <p14:tracePt t="9111" x="5862638" y="3935413"/>
          <p14:tracePt t="9112" x="5845175" y="3943350"/>
          <p14:tracePt t="9116" x="5827713" y="3951288"/>
          <p14:tracePt t="9125" x="5802313" y="3968750"/>
          <p14:tracePt t="9129" x="5786438" y="3968750"/>
          <p14:tracePt t="9132" x="5776913" y="3968750"/>
          <p14:tracePt t="9142" x="5735638" y="3976688"/>
          <p14:tracePt t="9145" x="5726113" y="3976688"/>
          <p14:tracePt t="9148" x="5708650" y="3986213"/>
          <p14:tracePt t="9155" x="5683250" y="3994150"/>
          <p14:tracePt t="9160" x="5657850" y="3994150"/>
          <p14:tracePt t="9161" x="5641975" y="4002088"/>
          <p14:tracePt t="9164" x="5616575" y="4011613"/>
          <p14:tracePt t="9169" x="5591175" y="4019550"/>
          <p14:tracePt t="9175" x="5556250" y="4019550"/>
          <p14:tracePt t="9179" x="5530850" y="4027488"/>
          <p14:tracePt t="9180" x="5505450" y="4027488"/>
          <p14:tracePt t="9184" x="5480050" y="4037013"/>
          <p14:tracePt t="9191" x="5462588" y="4037013"/>
          <p14:tracePt t="9195" x="5437188" y="4037013"/>
          <p14:tracePt t="9196" x="5411788" y="4037013"/>
          <p14:tracePt t="9199" x="5378450" y="4044950"/>
          <p14:tracePt t="9210" x="5343525" y="4044950"/>
          <p14:tracePt t="9211" x="5318125" y="4044950"/>
          <p14:tracePt t="9214" x="5292725" y="4052888"/>
          <p14:tracePt t="9219" x="5259388" y="4062413"/>
          <p14:tracePt t="9224" x="5224463" y="4062413"/>
          <p14:tracePt t="9228" x="5199063" y="4062413"/>
          <p14:tracePt t="9230" x="5173663" y="4062413"/>
          <p14:tracePt t="9234" x="5148263" y="4062413"/>
          <p14:tracePt t="9242" x="5114925" y="4070350"/>
          <p14:tracePt t="9245" x="5089525" y="4070350"/>
          <p14:tracePt t="9246" x="5080000" y="4070350"/>
          <p14:tracePt t="9250" x="5054600" y="4079875"/>
          <p14:tracePt t="9260" x="5013325" y="4087813"/>
          <p14:tracePt t="9262" x="4978400" y="4087813"/>
          <p14:tracePt t="9266" x="4953000" y="4095750"/>
          <p14:tracePt t="9274" x="4927600" y="4105275"/>
          <p14:tracePt t="9279" x="4910138" y="4113213"/>
          <p14:tracePt t="9282" x="4876800" y="4113213"/>
          <p14:tracePt t="9291" x="4843463" y="4113213"/>
          <p14:tracePt t="9294" x="4800600" y="4113213"/>
          <p14:tracePt t="9295" x="4765675" y="4121150"/>
          <p14:tracePt t="9298" x="4757738" y="4121150"/>
          <p14:tracePt t="9307" x="4732338" y="4130675"/>
          <p14:tracePt t="9311" x="4681538" y="4138613"/>
          <p14:tracePt t="9314" x="4664075" y="4146550"/>
          <p14:tracePt t="9319" x="4638675" y="4156075"/>
          <p14:tracePt t="9324" x="4613275" y="4156075"/>
          <p14:tracePt t="9328" x="4595813" y="4156075"/>
          <p14:tracePt t="9330" x="4570413" y="4156075"/>
          <p14:tracePt t="9335" x="4554538" y="4156075"/>
          <p14:tracePt t="9342" x="4545013" y="4156075"/>
          <p14:tracePt t="9344" x="4537075" y="4156075"/>
          <p14:tracePt t="9346" x="4529138" y="4156075"/>
          <p14:tracePt t="9350" x="4511675" y="4156075"/>
          <p14:tracePt t="9360" x="4486275" y="4156075"/>
          <p14:tracePt t="9362" x="4468813" y="4156075"/>
          <p14:tracePt t="9366" x="4443413" y="4156075"/>
          <p14:tracePt t="9374" x="4410075" y="4156075"/>
          <p14:tracePt t="9379" x="4375150" y="4156075"/>
          <p14:tracePt t="9380" x="4332288" y="4156075"/>
          <p14:tracePt t="9384" x="4306888" y="4156075"/>
          <p14:tracePt t="9392" x="4256088" y="4156075"/>
          <p14:tracePt t="9396" x="4240213" y="4156075"/>
          <p14:tracePt t="9400" x="4214813" y="4156075"/>
          <p14:tracePt t="9407" x="4197350" y="4156075"/>
          <p14:tracePt t="9411" x="4171950" y="4146550"/>
          <p14:tracePt t="9412" x="4162425" y="4146550"/>
          <p14:tracePt t="9428" x="4146550" y="4146550"/>
          <p14:tracePt t="9432" x="4129088" y="4146550"/>
          <p14:tracePt t="9441" x="4103688" y="4138613"/>
          <p14:tracePt t="9448" x="4095750" y="4138613"/>
          <p14:tracePt t="9456" x="4095750" y="4130675"/>
          <p14:tracePt t="9460" x="4086225" y="4130675"/>
          <p14:tracePt t="9461" x="4078288" y="4113213"/>
          <p14:tracePt t="9470" x="4052888" y="4105275"/>
          <p14:tracePt t="9478" x="4044950" y="4105275"/>
          <p14:tracePt t="9480" x="4035425" y="4105275"/>
          <p14:tracePt t="9484" x="4017963" y="4105275"/>
          <p14:tracePt t="9491" x="4010025" y="4105275"/>
          <p14:tracePt t="9494" x="4002088" y="4105275"/>
          <p14:tracePt t="9496" x="3992563" y="4095750"/>
          <p14:tracePt t="9509" x="3984625" y="4095750"/>
          <p14:tracePt t="9511" x="3976688" y="4095750"/>
          <p14:tracePt t="9512" x="3967163" y="4095750"/>
          <p14:tracePt t="9516" x="3951288" y="4095750"/>
          <p14:tracePt t="9525" x="3941763" y="4087813"/>
          <p14:tracePt t="9532" x="3933825" y="4087813"/>
          <p14:tracePt t="9542" x="3925888" y="4079875"/>
          <p14:tracePt t="9550" x="3916363" y="4079875"/>
          <p14:tracePt t="9559" x="3908425" y="4079875"/>
          <p14:tracePt t="9752" x="3908425" y="4070350"/>
          <p14:tracePt t="9777" x="3916363" y="4070350"/>
          <p14:tracePt t="9793" x="3925888" y="4070350"/>
          <p14:tracePt t="9804" x="3933825" y="4070350"/>
          <p14:tracePt t="9817" x="3959225" y="4070350"/>
          <p14:tracePt t="9823" x="3967163" y="4070350"/>
          <p14:tracePt t="9829" x="3976688" y="4062413"/>
          <p14:tracePt t="9840" x="3984625" y="4062413"/>
          <p14:tracePt t="9844" x="3992563" y="4062413"/>
          <p14:tracePt t="9860" x="4017963" y="4062413"/>
          <p14:tracePt t="9873" x="4027488" y="4062413"/>
          <p14:tracePt t="9877" x="4035425" y="4062413"/>
          <p14:tracePt t="9880" x="4044950" y="4062413"/>
          <p14:tracePt t="9895" x="4060825" y="4062413"/>
          <p14:tracePt t="9898" x="4078288" y="4052888"/>
          <p14:tracePt t="9900" x="4086225" y="4052888"/>
          <p14:tracePt t="9907" x="4103688" y="4052888"/>
          <p14:tracePt t="9911" x="4121150" y="4044950"/>
          <p14:tracePt t="9924" x="4121150" y="4037013"/>
          <p14:tracePt t="9928" x="4129088" y="4037013"/>
          <p14:tracePt t="9935" x="4146550" y="4037013"/>
          <p14:tracePt t="9943" x="4154488" y="4037013"/>
          <p14:tracePt t="9946" x="4162425" y="4037013"/>
          <p14:tracePt t="9950" x="4171950" y="4037013"/>
          <p14:tracePt t="9957" x="4179888" y="4027488"/>
          <p14:tracePt t="9962" x="4187825" y="4027488"/>
          <p14:tracePt t="9974" x="4197350" y="4027488"/>
          <p14:tracePt t="9979" x="4205288" y="4027488"/>
          <p14:tracePt t="9982" x="4214813" y="4027488"/>
          <p14:tracePt t="9994" x="4230688" y="4027488"/>
          <p14:tracePt t="10005" x="4248150" y="4027488"/>
          <p14:tracePt t="10020" x="4256088" y="4027488"/>
          <p14:tracePt t="10023" x="4265613" y="4027488"/>
          <p14:tracePt t="10030" x="4281488" y="4027488"/>
          <p14:tracePt t="10040" x="4291013" y="4027488"/>
          <p14:tracePt t="10060" x="4298950" y="4027488"/>
          <p14:tracePt t="10066" x="4306888" y="4027488"/>
          <p14:tracePt t="10074" x="4316413" y="4019550"/>
          <p14:tracePt t="10078" x="4324350" y="4011613"/>
          <p14:tracePt t="10085" x="4332288" y="4011613"/>
          <p14:tracePt t="10091" x="4341813" y="4011613"/>
          <p14:tracePt t="10100" x="4349750" y="4011613"/>
          <p14:tracePt t="10108" x="4359275" y="4011613"/>
          <p14:tracePt t="10129" x="4367213" y="4011613"/>
          <p14:tracePt t="10141" x="4375150" y="4011613"/>
          <p14:tracePt t="10144" x="4384675" y="4011613"/>
          <p14:tracePt t="10148" x="4400550" y="4011613"/>
          <p14:tracePt t="10155" x="4410075" y="4011613"/>
          <p14:tracePt t="10164" x="4425950" y="4011613"/>
          <p14:tracePt t="10173" x="4443413" y="4011613"/>
          <p14:tracePt t="10180" x="4451350" y="4011613"/>
          <p14:tracePt t="10185" x="4460875" y="4011613"/>
          <p14:tracePt t="10192" x="4468813" y="4011613"/>
          <p14:tracePt t="10194" x="4486275" y="4011613"/>
          <p14:tracePt t="10200" x="4494213" y="4011613"/>
          <p14:tracePt t="10210" x="4511675" y="4011613"/>
          <p14:tracePt t="10212" x="4519613" y="4019550"/>
          <p14:tracePt t="10225" x="4537075" y="4019550"/>
          <p14:tracePt t="10232" x="4545013" y="4019550"/>
          <p14:tracePt t="10240" x="4554538" y="4019550"/>
          <p14:tracePt t="10248" x="4570413" y="4019550"/>
          <p14:tracePt t="10264" x="4579938" y="4027488"/>
          <p14:tracePt t="10274" x="4595813" y="4027488"/>
          <p14:tracePt t="10291" x="4613275" y="4027488"/>
          <p14:tracePt t="10305" x="4621213" y="4027488"/>
          <p14:tracePt t="10310" x="4638675" y="4027488"/>
          <p14:tracePt t="10323" x="4646613" y="4027488"/>
          <p14:tracePt t="10327" x="4664075" y="4027488"/>
          <p14:tracePt t="10335" x="4681538" y="4037013"/>
          <p14:tracePt t="10344" x="4689475" y="4037013"/>
          <p14:tracePt t="10350" x="4706938" y="4037013"/>
          <p14:tracePt t="10360" x="4724400" y="4037013"/>
          <p14:tracePt t="10373" x="4732338" y="4037013"/>
          <p14:tracePt t="10379" x="4740275" y="4037013"/>
          <p14:tracePt t="10391" x="4749800" y="4044950"/>
          <p14:tracePt t="10394" x="4757738" y="4052888"/>
          <p14:tracePt t="10398" x="4765675" y="4052888"/>
          <p14:tracePt t="10408" x="4775200" y="4052888"/>
          <p14:tracePt t="10410" x="4791075" y="4052888"/>
          <p14:tracePt t="10425" x="4818063" y="4062413"/>
          <p14:tracePt t="10430" x="4833938" y="4062413"/>
          <p14:tracePt t="10435" x="4843463" y="4062413"/>
          <p14:tracePt t="10444" x="4851400" y="4062413"/>
          <p14:tracePt t="10448" x="4859338" y="4062413"/>
          <p14:tracePt t="10457" x="4884738" y="4062413"/>
          <p14:tracePt t="10464" x="4902200" y="4062413"/>
          <p14:tracePt t="10474" x="4919663" y="4070350"/>
          <p14:tracePt t="10480" x="4927600" y="4070350"/>
          <p14:tracePt t="10488" x="4935538" y="4070350"/>
          <p14:tracePt t="10491" x="4953000" y="4070350"/>
          <p14:tracePt t="10496" x="4962525" y="4070350"/>
          <p14:tracePt t="10510" x="4978400" y="4070350"/>
          <p14:tracePt t="10523" x="4995863" y="4070350"/>
          <p14:tracePt t="10541" x="5003800" y="4070350"/>
          <p14:tracePt t="10544" x="5013325" y="4070350"/>
          <p14:tracePt t="10548" x="5021263" y="4070350"/>
          <p14:tracePt t="10557" x="5046663" y="4070350"/>
          <p14:tracePt t="10564" x="5054600" y="4070350"/>
          <p14:tracePt t="10574" x="5080000" y="4070350"/>
          <p14:tracePt t="10576" x="5089525" y="4070350"/>
          <p14:tracePt t="10580" x="5097463" y="4070350"/>
          <p14:tracePt t="10590" x="5106988" y="4070350"/>
          <p14:tracePt t="10593" x="5114925" y="4070350"/>
          <p14:tracePt t="10596" x="5122863" y="4070350"/>
          <p14:tracePt t="10601" x="5132388" y="4070350"/>
          <p14:tracePt t="10607" x="5140325" y="4070350"/>
          <p14:tracePt t="10610" x="5148263" y="4070350"/>
          <p14:tracePt t="10618" x="5165725" y="4070350"/>
          <p14:tracePt t="10624" x="5191125" y="4070350"/>
          <p14:tracePt t="10627" x="5199063" y="4070350"/>
          <p14:tracePt t="10630" x="5208588" y="4070350"/>
          <p14:tracePt t="10638" x="5233988" y="4070350"/>
          <p14:tracePt t="10643" x="5241925" y="4070350"/>
          <p14:tracePt t="10646" x="5267325" y="4070350"/>
          <p14:tracePt t="10651" x="5284788" y="4070350"/>
          <p14:tracePt t="10657" x="5292725" y="4070350"/>
          <p14:tracePt t="10660" x="5318125" y="4070350"/>
          <p14:tracePt t="10662" x="5335588" y="4070350"/>
          <p14:tracePt t="10668" x="5343525" y="4070350"/>
          <p14:tracePt t="10674" x="5394325" y="4079875"/>
          <p14:tracePt t="10679" x="5411788" y="4087813"/>
          <p14:tracePt t="10682" x="5429250" y="4087813"/>
          <p14:tracePt t="10690" x="5446713" y="4087813"/>
          <p14:tracePt t="10693" x="5454650" y="4087813"/>
          <p14:tracePt t="10694" x="5480050" y="4087813"/>
          <p14:tracePt t="10698" x="5487988" y="4087813"/>
          <p14:tracePt t="10706" x="5513388" y="4087813"/>
          <p14:tracePt t="10710" x="5538788" y="4087813"/>
          <p14:tracePt t="10714" x="5556250" y="4087813"/>
          <p14:tracePt t="10723" x="5591175" y="4087813"/>
          <p14:tracePt t="10727" x="5599113" y="4087813"/>
          <p14:tracePt t="10731" x="5616575" y="4087813"/>
          <p14:tracePt t="10741" x="5641975" y="4087813"/>
          <p14:tracePt t="10743" x="5657850" y="4087813"/>
          <p14:tracePt t="10746" x="5667375" y="4087813"/>
          <p14:tracePt t="10751" x="5692775" y="4087813"/>
          <p14:tracePt t="10757" x="5708650" y="4087813"/>
          <p14:tracePt t="10760" x="5718175" y="4087813"/>
          <p14:tracePt t="10762" x="5743575" y="4087813"/>
          <p14:tracePt t="10767" x="5761038" y="4087813"/>
          <p14:tracePt t="10774" x="5776913" y="4087813"/>
          <p14:tracePt t="10776" x="5802313" y="4087813"/>
          <p14:tracePt t="10780" x="5811838" y="4087813"/>
          <p14:tracePt t="10782" x="5827713" y="4087813"/>
          <p14:tracePt t="10790" x="5845175" y="4087813"/>
          <p14:tracePt t="10794" x="5870575" y="4087813"/>
          <p14:tracePt t="10801" x="5888038" y="4087813"/>
          <p14:tracePt t="10808" x="5905500" y="4087813"/>
          <p14:tracePt t="10810" x="5921375" y="4095750"/>
          <p14:tracePt t="10812" x="5930900" y="4105275"/>
          <p14:tracePt t="10827" x="5946775" y="4105275"/>
          <p14:tracePt t="10829" x="5964238" y="4105275"/>
          <p14:tracePt t="10832" x="5981700" y="4105275"/>
          <p14:tracePt t="10841" x="5989638" y="4105275"/>
          <p14:tracePt t="10844" x="6007100" y="4105275"/>
          <p14:tracePt t="10856" x="6024563" y="4105275"/>
          <p14:tracePt t="10873" x="6032500" y="4113213"/>
          <p14:tracePt t="10880" x="6040438" y="4113213"/>
          <p14:tracePt t="10892" x="6049963" y="4113213"/>
          <p14:tracePt t="10894" x="6057900" y="4113213"/>
          <p14:tracePt t="10896" x="6065838" y="4113213"/>
          <p14:tracePt t="10910" x="6083300" y="4113213"/>
          <p14:tracePt t="10926" x="6091238" y="4105275"/>
          <p14:tracePt t="10929" x="6100763" y="4105275"/>
          <p14:tracePt t="10941" x="6108700" y="4105275"/>
          <p14:tracePt t="10943" x="6126163" y="4105275"/>
          <p14:tracePt t="10948" x="6134100" y="4095750"/>
          <p14:tracePt t="10958" x="6142038" y="4087813"/>
          <p14:tracePt t="10960" x="6151563" y="4087813"/>
          <p14:tracePt t="10964" x="6159500" y="4087813"/>
          <p14:tracePt t="10973" x="6167438" y="4087813"/>
          <p14:tracePt t="10976" x="6176963" y="4087813"/>
          <p14:tracePt t="10982" x="6194425" y="4079875"/>
          <p14:tracePt t="10990" x="6210300" y="4079875"/>
          <p14:tracePt t="10992" x="6219825" y="4070350"/>
          <p14:tracePt t="10994" x="6235700" y="4070350"/>
          <p14:tracePt t="11006" x="6253163" y="4070350"/>
          <p14:tracePt t="11014" x="6270625" y="4070350"/>
          <p14:tracePt t="11024" x="6303963" y="4070350"/>
          <p14:tracePt t="11030" x="6321425" y="4070350"/>
          <p14:tracePt t="11043" x="6354763" y="4062413"/>
          <p14:tracePt t="11051" x="6372225" y="4052888"/>
          <p14:tracePt t="11056" x="6389688" y="4052888"/>
          <p14:tracePt t="11060" x="6405563" y="4052888"/>
          <p14:tracePt t="11069" x="6440488" y="4052888"/>
          <p14:tracePt t="11076" x="6456363" y="4052888"/>
          <p14:tracePt t="11078" x="6483350" y="4044950"/>
          <p14:tracePt t="11090" x="6499225" y="4044950"/>
          <p14:tracePt t="11092" x="6508750" y="4044950"/>
          <p14:tracePt t="11098" x="6524625" y="4044950"/>
          <p14:tracePt t="11109" x="6542088" y="4037013"/>
          <p14:tracePt t="11114" x="6550025" y="4037013"/>
          <p14:tracePt t="11123" x="6567488" y="4037013"/>
          <p14:tracePt t="11126" x="6592888" y="4027488"/>
          <p14:tracePt t="11140" x="6610350" y="4011613"/>
          <p14:tracePt t="11142" x="6618288" y="4011613"/>
          <p14:tracePt t="11153" x="6635750" y="4011613"/>
          <p14:tracePt t="11157" x="6643688" y="4011613"/>
          <p14:tracePt t="11159" x="6653213" y="4011613"/>
          <p14:tracePt t="11164" x="6661150" y="4011613"/>
          <p14:tracePt t="11173" x="6669088" y="4002088"/>
          <p14:tracePt t="11176" x="6686550" y="4002088"/>
          <p14:tracePt t="11191" x="6711950" y="4002088"/>
          <p14:tracePt t="11193" x="6729413" y="4002088"/>
          <p14:tracePt t="11207" x="6754813" y="4002088"/>
          <p14:tracePt t="11209" x="6762750" y="4002088"/>
          <p14:tracePt t="11212" x="6780213" y="4002088"/>
          <p14:tracePt t="11218" x="6797675" y="4002088"/>
          <p14:tracePt t="11226" x="6813550" y="4002088"/>
          <p14:tracePt t="11229" x="6831013" y="4002088"/>
          <p14:tracePt t="11232" x="6848475" y="4002088"/>
          <p14:tracePt t="11240" x="6856413" y="4002088"/>
          <p14:tracePt t="11242" x="6873875" y="4002088"/>
          <p14:tracePt t="11244" x="6889750" y="4011613"/>
          <p14:tracePt t="11248" x="6899275" y="4011613"/>
          <p14:tracePt t="11255" x="6915150" y="4011613"/>
          <p14:tracePt t="11259" x="6924675" y="4011613"/>
          <p14:tracePt t="11260" x="6942138" y="4011613"/>
          <p14:tracePt t="11264" x="6958013" y="4019550"/>
          <p14:tracePt t="11285" x="6967538" y="4019550"/>
          <p14:tracePt t="11290" x="6983413" y="4027488"/>
          <p14:tracePt t="11296" x="6992938" y="4027488"/>
          <p14:tracePt t="11305" x="7000875" y="4027488"/>
          <p14:tracePt t="11312" x="7018338" y="4044950"/>
          <p14:tracePt t="11318" x="7034213" y="4052888"/>
          <p14:tracePt t="11322" x="7043738" y="4052888"/>
          <p14:tracePt t="11326" x="7059613" y="4052888"/>
          <p14:tracePt t="11328" x="7069138" y="4052888"/>
          <p14:tracePt t="11339" x="7077075" y="4052888"/>
          <p14:tracePt t="11342" x="7094538" y="4052888"/>
          <p14:tracePt t="11344" x="7102475" y="4062413"/>
          <p14:tracePt t="11346" x="7119938" y="4062413"/>
          <p14:tracePt t="11353" x="7137400" y="4070350"/>
          <p14:tracePt t="11372" x="7145338" y="4070350"/>
          <p14:tracePt t="11376" x="7153275" y="4070350"/>
          <p14:tracePt t="11398" x="7162800" y="4070350"/>
          <p14:tracePt t="11405" x="7170738" y="4079875"/>
          <p14:tracePt t="11414" x="7178675" y="4079875"/>
          <p14:tracePt t="11426" x="7196138" y="4079875"/>
          <p14:tracePt t="11441" x="7213600" y="4087813"/>
          <p14:tracePt t="11443" x="7221538" y="4087813"/>
          <p14:tracePt t="11453" x="7229475" y="4087813"/>
          <p14:tracePt t="11462" x="7239000" y="4087813"/>
          <p14:tracePt t="11473" x="7246938" y="4087813"/>
          <p14:tracePt t="11490" x="7256463" y="4087813"/>
          <p14:tracePt t="11552" x="7272338" y="4095750"/>
          <p14:tracePt t="11649" x="7281863" y="4095750"/>
          <p14:tracePt t="11656" x="7297738" y="4095750"/>
          <p14:tracePt t="11664" x="7307263" y="4095750"/>
          <p14:tracePt t="11672" x="7323138" y="4095750"/>
          <p14:tracePt t="11676" x="7332663" y="4105275"/>
          <p14:tracePt t="11689" x="7340600" y="4113213"/>
          <p14:tracePt t="11692" x="7348538" y="4113213"/>
          <p14:tracePt t="11694" x="7358063" y="4113213"/>
          <p14:tracePt t="11706" x="7366000" y="4121150"/>
          <p14:tracePt t="11722" x="7383463" y="4121150"/>
          <p14:tracePt t="11771" x="7400925" y="4130675"/>
          <p14:tracePt t="11782" x="7416800" y="4138613"/>
          <p14:tracePt t="11818" x="7434263" y="4146550"/>
          <p14:tracePt t="11826" x="7442200" y="4146550"/>
          <p14:tracePt t="11839" x="7451725" y="4156075"/>
          <p14:tracePt t="11846" x="7459663" y="4156075"/>
          <p14:tracePt t="11855" x="7467600" y="4171950"/>
          <p14:tracePt t="11859" x="7477125" y="4171950"/>
          <p14:tracePt t="11862" x="7485063" y="4171950"/>
          <p14:tracePt t="11869" x="7502525" y="4171950"/>
          <p14:tracePt t="11873" x="7510463" y="4181475"/>
          <p14:tracePt t="11876" x="7518400" y="4181475"/>
          <p14:tracePt t="11880" x="7527925" y="4181475"/>
          <p14:tracePt t="11889" x="7535863" y="4181475"/>
          <p14:tracePt t="11893" x="7553325" y="4181475"/>
          <p14:tracePt t="11904" x="7570788" y="4181475"/>
          <p14:tracePt t="11910" x="7578725" y="4181475"/>
          <p14:tracePt t="11912" x="7586663" y="4181475"/>
          <p14:tracePt t="11919" x="7596188" y="4181475"/>
          <p14:tracePt t="11922" x="7604125" y="4181475"/>
          <p14:tracePt t="11926" x="7612063" y="4181475"/>
          <p14:tracePt t="11928" x="7621588" y="4181475"/>
          <p14:tracePt t="11933" x="7637463" y="4181475"/>
          <p14:tracePt t="11943" x="7646988" y="4181475"/>
          <p14:tracePt t="11945" x="7662863" y="4181475"/>
          <p14:tracePt t="11946" x="7672388" y="4181475"/>
          <p14:tracePt t="11950" x="7688263" y="4181475"/>
          <p14:tracePt t="11957" x="7715250" y="4181475"/>
          <p14:tracePt t="11959" x="7723188" y="4181475"/>
          <p14:tracePt t="11960" x="7740650" y="4181475"/>
          <p14:tracePt t="11964" x="7766050" y="4181475"/>
          <p14:tracePt t="11973" x="7791450" y="4171950"/>
          <p14:tracePt t="11976" x="7807325" y="4171950"/>
          <p14:tracePt t="11980" x="7824788" y="4171950"/>
          <p14:tracePt t="11990" x="7842250" y="4171950"/>
          <p14:tracePt t="11992" x="7859713" y="4164013"/>
          <p14:tracePt t="11993" x="7867650" y="4164013"/>
          <p14:tracePt t="11996" x="7885113" y="4164013"/>
          <p14:tracePt t="12004" x="7910513" y="4164013"/>
          <p14:tracePt t="12009" x="7926388" y="4164013"/>
          <p14:tracePt t="12012" x="7935913" y="4164013"/>
          <p14:tracePt t="12019" x="7951788" y="4164013"/>
          <p14:tracePt t="12022" x="7961313" y="4164013"/>
          <p14:tracePt t="12028" x="7977188" y="4164013"/>
          <p14:tracePt t="12041" x="7986713" y="4164013"/>
          <p14:tracePt t="12082" x="7986713" y="4156075"/>
          <p14:tracePt t="12146" x="7977188" y="4156075"/>
          <p14:tracePt t="12152" x="7969250" y="4156075"/>
          <p14:tracePt t="12154" x="7961313" y="4156075"/>
          <p14:tracePt t="12159" x="7951788" y="4156075"/>
          <p14:tracePt t="12162" x="7935913" y="4156075"/>
          <p14:tracePt t="12172" x="7918450" y="4156075"/>
          <p14:tracePt t="12175" x="7893050" y="4156075"/>
          <p14:tracePt t="12179" x="7867650" y="4164013"/>
          <p14:tracePt t="12183" x="7859713" y="4171950"/>
          <p14:tracePt t="12191" x="7842250" y="4171950"/>
          <p14:tracePt t="12192" x="7816850" y="4171950"/>
          <p14:tracePt t="12194" x="7799388" y="4181475"/>
          <p14:tracePt t="12205" x="7773988" y="4189413"/>
          <p14:tracePt t="12208" x="7740650" y="4197350"/>
          <p14:tracePt t="12210" x="7705725" y="4206875"/>
          <p14:tracePt t="12214" x="7680325" y="4214813"/>
          <p14:tracePt t="12222" x="7662863" y="4224338"/>
          <p14:tracePt t="12229" x="7578725" y="4240213"/>
          <p14:tracePt t="12233" x="7553325" y="4249738"/>
          <p14:tracePt t="12239" x="7518400" y="4257675"/>
          <p14:tracePt t="12241" x="7485063" y="4265613"/>
          <p14:tracePt t="12244" x="7459663" y="4265613"/>
          <p14:tracePt t="12249" x="7434263" y="4265613"/>
          <p14:tracePt t="12255" x="7416800" y="4265613"/>
          <p14:tracePt t="12259" x="7383463" y="4275138"/>
          <p14:tracePt t="12260" x="7358063" y="4283075"/>
          <p14:tracePt t="12264" x="7340600" y="4283075"/>
          <p14:tracePt t="12273" x="7289800" y="4291013"/>
          <p14:tracePt t="12280" x="7256463" y="4300538"/>
          <p14:tracePt t="12289" x="7239000" y="4300538"/>
          <p14:tracePt t="12291" x="7221538" y="4300538"/>
          <p14:tracePt t="12296" x="7204075" y="4300538"/>
          <p14:tracePt t="12304" x="7196138" y="4300538"/>
          <p14:tracePt t="12309" x="7188200" y="4300538"/>
          <p14:tracePt t="12322" x="7178675" y="4300538"/>
          <p14:tracePt t="12333" x="7170738" y="4300538"/>
          <p14:tracePt t="12340" x="7153275" y="4291013"/>
          <p14:tracePt t="12354" x="7145338" y="4291013"/>
          <p14:tracePt t="12361" x="7137400" y="4291013"/>
          <p14:tracePt t="12364" x="7127875" y="4291013"/>
          <p14:tracePt t="12373" x="7094538" y="4291013"/>
          <p14:tracePt t="12376" x="7085013" y="4291013"/>
          <p14:tracePt t="12380" x="7059613" y="4291013"/>
          <p14:tracePt t="12390" x="7034213" y="4291013"/>
          <p14:tracePt t="12396" x="7026275" y="4291013"/>
          <p14:tracePt t="12404" x="7008813" y="4291013"/>
          <p14:tracePt t="12414" x="6992938" y="4291013"/>
          <p14:tracePt t="12423" x="6975475" y="4291013"/>
          <p14:tracePt t="12430" x="6967538" y="4291013"/>
          <p14:tracePt t="12440" x="6942138" y="4291013"/>
          <p14:tracePt t="12447" x="6932613" y="4291013"/>
          <p14:tracePt t="12454" x="6924675" y="4291013"/>
          <p14:tracePt t="12457" x="6915150" y="4291013"/>
          <p14:tracePt t="12459" x="6899275" y="4291013"/>
          <p14:tracePt t="12463" x="6873875" y="4291013"/>
          <p14:tracePt t="12471" x="6864350" y="4291013"/>
          <p14:tracePt t="12474" x="6848475" y="4291013"/>
          <p14:tracePt t="12475" x="6838950" y="4291013"/>
          <p14:tracePt t="12478" x="6823075" y="4291013"/>
          <p14:tracePt t="12483" x="6805613" y="4291013"/>
          <p14:tracePt t="12489" x="6788150" y="4283075"/>
          <p14:tracePt t="12492" x="6780213" y="4275138"/>
          <p14:tracePt t="12494" x="6770688" y="4275138"/>
          <p14:tracePt t="12499" x="6754813" y="4265613"/>
          <p14:tracePt t="12504" x="6745288" y="4265613"/>
          <p14:tracePt t="12508" x="6737350" y="4257675"/>
          <p14:tracePt t="12514" x="6719888" y="4249738"/>
          <p14:tracePt t="12521" x="6711950" y="4249738"/>
          <p14:tracePt t="12526" x="6686550" y="4240213"/>
          <p14:tracePt t="12540" x="6661150" y="4232275"/>
          <p14:tracePt t="12542" x="6643688" y="4224338"/>
          <p14:tracePt t="12546" x="6643688" y="4214813"/>
          <p14:tracePt t="12554" x="6618288" y="4214813"/>
          <p14:tracePt t="12559" x="6600825" y="4206875"/>
          <p14:tracePt t="12562" x="6584950" y="4206875"/>
          <p14:tracePt t="12573" x="6559550" y="4197350"/>
          <p14:tracePt t="12575" x="6534150" y="4197350"/>
          <p14:tracePt t="12578" x="6516688" y="4197350"/>
          <p14:tracePt t="12580" x="6483350" y="4197350"/>
          <p14:tracePt t="12590" x="6423025" y="4189413"/>
          <p14:tracePt t="12593" x="6397625" y="4189413"/>
          <p14:tracePt t="12596" x="6364288" y="4181475"/>
          <p14:tracePt t="12604" x="6303963" y="4164013"/>
          <p14:tracePt t="12609" x="6270625" y="4164013"/>
          <p14:tracePt t="12612" x="6245225" y="4146550"/>
          <p14:tracePt t="12622" x="6235700" y="4146550"/>
          <p14:tracePt t="12624" x="6227763" y="4146550"/>
          <p14:tracePt t="12629" x="6219825" y="4146550"/>
          <p14:tracePt t="12635" x="6202363" y="4146550"/>
          <p14:tracePt t="12640" x="6176963" y="4138613"/>
          <p14:tracePt t="12644" x="6159500" y="4138613"/>
          <p14:tracePt t="12649" x="6142038" y="4130675"/>
          <p14:tracePt t="12655" x="6134100" y="4130675"/>
          <p14:tracePt t="12659" x="6116638" y="4130675"/>
          <p14:tracePt t="12660" x="6091238" y="4130675"/>
          <p14:tracePt t="12664" x="6065838" y="4130675"/>
          <p14:tracePt t="12672" x="6049963" y="4130675"/>
          <p14:tracePt t="12674" x="6024563" y="4130675"/>
          <p14:tracePt t="12676" x="5989638" y="4130675"/>
          <p14:tracePt t="12680" x="5956300" y="4130675"/>
          <p14:tracePt t="12689" x="5938838" y="4130675"/>
          <p14:tracePt t="12691" x="5905500" y="4130675"/>
          <p14:tracePt t="12693" x="5870575" y="4130675"/>
          <p14:tracePt t="12696" x="5845175" y="4130675"/>
          <p14:tracePt t="12703" x="5819775" y="4130675"/>
          <p14:tracePt t="12705" x="5794375" y="4130675"/>
          <p14:tracePt t="12709" x="5768975" y="4113213"/>
          <p14:tracePt t="12712" x="5751513" y="4105275"/>
          <p14:tracePt t="12722" x="5735638" y="4105275"/>
          <p14:tracePt t="12724" x="5700713" y="4105275"/>
          <p14:tracePt t="12728" x="5683250" y="4105275"/>
          <p14:tracePt t="12737" x="5667375" y="4113213"/>
          <p14:tracePt t="12741" x="5657850" y="4113213"/>
          <p14:tracePt t="12744" x="5641975" y="4113213"/>
          <p14:tracePt t="12749" x="5616575" y="4113213"/>
          <p14:tracePt t="12756" x="5607050" y="4113213"/>
          <p14:tracePt t="12758" x="5581650" y="4113213"/>
          <p14:tracePt t="12760" x="5565775" y="4113213"/>
          <p14:tracePt t="12762" x="5538788" y="4113213"/>
          <p14:tracePt t="12772" x="5513388" y="4113213"/>
          <p14:tracePt t="12779" x="5505450" y="4113213"/>
          <p14:tracePt t="12785" x="5480050" y="4113213"/>
          <p14:tracePt t="12791" x="5437188" y="4113213"/>
          <p14:tracePt t="12794" x="5411788" y="4113213"/>
          <p14:tracePt t="12799" x="5394325" y="4113213"/>
          <p14:tracePt t="12805" x="5368925" y="4113213"/>
          <p14:tracePt t="12808" x="5343525" y="4113213"/>
          <p14:tracePt t="12810" x="5327650" y="4113213"/>
          <p14:tracePt t="12814" x="5302250" y="4113213"/>
          <p14:tracePt t="12821" x="5284788" y="4113213"/>
          <p14:tracePt t="12824" x="5276850" y="4113213"/>
          <p14:tracePt t="12827" x="5249863" y="4113213"/>
          <p14:tracePt t="12830" x="5233988" y="4113213"/>
          <p14:tracePt t="12837" x="5216525" y="4113213"/>
          <p14:tracePt t="12841" x="5199063" y="4113213"/>
          <p14:tracePt t="12842" x="5183188" y="4113213"/>
          <p14:tracePt t="12846" x="5165725" y="4113213"/>
          <p14:tracePt t="12854" x="5140325" y="4113213"/>
          <p14:tracePt t="12859" x="5114925" y="4113213"/>
          <p14:tracePt t="12862" x="5089525" y="4113213"/>
          <p14:tracePt t="12871" x="5072063" y="4113213"/>
          <p14:tracePt t="12875" x="5046663" y="4113213"/>
          <p14:tracePt t="12889" x="5029200" y="4113213"/>
          <p14:tracePt t="12891" x="5021263" y="4113213"/>
          <p14:tracePt t="12899" x="5003800" y="4113213"/>
          <p14:tracePt t="12914" x="4995863" y="4113213"/>
          <p14:tracePt t="12922" x="4987925" y="4113213"/>
          <p14:tracePt t="12960" x="4978400" y="4113213"/>
          <p14:tracePt t="12965" x="4970463" y="4121150"/>
          <p14:tracePt t="13005" x="4962525" y="4130675"/>
          <p14:tracePt t="13009" x="4953000" y="4130675"/>
          <p14:tracePt t="13019" x="4945063" y="4130675"/>
          <p14:tracePt t="13021" x="4935538" y="4130675"/>
          <p14:tracePt t="13024" x="4927600" y="4130675"/>
          <p14:tracePt t="13034" x="4919663" y="4130675"/>
          <p14:tracePt t="13040" x="4902200" y="4130675"/>
          <p14:tracePt t="13050" x="4894263" y="4130675"/>
          <p14:tracePt t="13054" x="4876800" y="4130675"/>
          <p14:tracePt t="13100" x="4868863" y="4130675"/>
          <p14:tracePt t="13105" x="4859338" y="4130675"/>
          <p14:tracePt t="15997" x="4868863" y="4130675"/>
          <p14:tracePt t="16000" x="4876800" y="4130675"/>
          <p14:tracePt t="16008" x="4884738" y="4121150"/>
          <p14:tracePt t="17152" x="4868863" y="4138613"/>
          <p14:tracePt t="17156" x="4851400" y="4164013"/>
          <p14:tracePt t="17161" x="4833938" y="4197350"/>
          <p14:tracePt t="17167" x="4818063" y="4232275"/>
          <p14:tracePt t="17171" x="4791075" y="4265613"/>
          <p14:tracePt t="17172" x="4757738" y="4308475"/>
          <p14:tracePt t="17177" x="4714875" y="4359275"/>
          <p14:tracePt t="17183" x="4656138" y="4435475"/>
          <p14:tracePt t="17186" x="4605338" y="4513263"/>
          <p14:tracePt t="17189" x="4545013" y="4605338"/>
          <p14:tracePt t="17194" x="4476750" y="4708525"/>
          <p14:tracePt t="17204" x="4291013" y="4972050"/>
          <p14:tracePt t="17208" x="4240213" y="5038725"/>
          <p14:tracePt t="17217" x="4121150" y="5183188"/>
          <p14:tracePt t="17221" x="4060825" y="5243513"/>
          <p14:tracePt t="17225" x="4010025" y="5311775"/>
          <p14:tracePt t="17230" x="3967163" y="5370513"/>
          <p14:tracePt t="17232" x="3925888" y="5421313"/>
          <p14:tracePt t="17238" x="3883025" y="5489575"/>
          <p14:tracePt t="17241" x="3840163" y="5557838"/>
          <p14:tracePt t="17250" x="3771900" y="5651500"/>
          <p14:tracePt t="17253" x="3738563" y="5694363"/>
          <p14:tracePt t="17256" x="3721100" y="5727700"/>
          <p14:tracePt t="17260" x="3695700" y="5761038"/>
          <p14:tracePt t="17266" x="3652838" y="5846763"/>
          <p14:tracePt t="17270" x="3636963" y="5880100"/>
          <p14:tracePt t="17276" x="3627438" y="5915025"/>
          <p14:tracePt t="17281" x="3619500" y="5948363"/>
          <p14:tracePt t="17283" x="3611563" y="5991225"/>
          <p14:tracePt t="17287" x="3594100" y="6049963"/>
          <p14:tracePt t="17293" x="3586163" y="6102350"/>
          <p14:tracePt t="17297" x="3576638" y="6161088"/>
          <p14:tracePt t="17300" x="3568700" y="6186488"/>
          <p14:tracePt t="17303" x="3551238" y="6221413"/>
          <p14:tracePt t="17306" x="3543300" y="6246813"/>
          <p14:tracePt t="17311" x="3533775" y="6280150"/>
          <p14:tracePt t="17317" x="3517900" y="6305550"/>
          <p14:tracePt t="17320" x="3508375" y="6330950"/>
          <p14:tracePt t="17322" x="3500438" y="6365875"/>
          <p14:tracePt t="17327" x="3492500" y="6399213"/>
          <p14:tracePt t="17333" x="3475038" y="6416675"/>
          <p14:tracePt t="17336" x="3457575" y="6432550"/>
          <p14:tracePt t="17339" x="3449638" y="6450013"/>
          <p14:tracePt t="17342" x="3432175" y="6483350"/>
          <p14:tracePt t="17350" x="3424238" y="6510338"/>
          <p14:tracePt t="17353" x="3406775" y="6543675"/>
          <p14:tracePt t="17354" x="3398838" y="6577013"/>
          <p14:tracePt t="17359" x="3381375" y="6611938"/>
          <p14:tracePt t="17364" x="3373438" y="6627813"/>
          <p14:tracePt t="17366" x="3363913" y="6654800"/>
          <p14:tracePt t="17370" x="3348038" y="6688138"/>
          <p14:tracePt t="17374" x="3338513" y="6713538"/>
          <p14:tracePt t="17384" x="3330575" y="6764338"/>
          <p14:tracePt t="17390" x="3305175" y="6832600"/>
          <p14:tracePt t="20591" x="3219450" y="6824663"/>
          <p14:tracePt t="20595" x="3228975" y="6789738"/>
          <p14:tracePt t="20598" x="3244850" y="6756400"/>
          <p14:tracePt t="20602" x="3254375" y="6721475"/>
          <p14:tracePt t="20606" x="3254375" y="6696075"/>
          <p14:tracePt t="20611" x="3254375" y="6670675"/>
          <p14:tracePt t="20615" x="3262313" y="6637338"/>
          <p14:tracePt t="20620" x="3270250" y="6602413"/>
          <p14:tracePt t="20622" x="3270250" y="6561138"/>
          <p14:tracePt t="20631" x="3287713" y="6510338"/>
          <p14:tracePt t="20633" x="3287713" y="6483350"/>
          <p14:tracePt t="20639" x="3287713" y="6457950"/>
          <p14:tracePt t="20647" x="3297238" y="6450013"/>
          <p14:tracePt t="20652" x="3305175" y="6399213"/>
          <p14:tracePt t="20654" x="3313113" y="6373813"/>
          <p14:tracePt t="20664" x="3322638" y="6330950"/>
          <p14:tracePt t="20667" x="3322638" y="6313488"/>
          <p14:tracePt t="20670" x="3322638" y="6297613"/>
          <p14:tracePt t="20675" x="3330575" y="6280150"/>
          <p14:tracePt t="20681" x="3330575" y="6262688"/>
          <p14:tracePt t="20684" x="3330575" y="6254750"/>
          <p14:tracePt t="20686" x="3330575" y="6237288"/>
          <p14:tracePt t="20690" x="3338513" y="6221413"/>
          <p14:tracePt t="20697" x="3338513" y="6203950"/>
          <p14:tracePt t="20701" x="3338513" y="6186488"/>
          <p14:tracePt t="20702" x="3338513" y="6178550"/>
          <p14:tracePt t="20706" x="3338513" y="6161088"/>
          <p14:tracePt t="20715" x="3348038" y="6135688"/>
          <p14:tracePt t="20718" x="3348038" y="6118225"/>
          <p14:tracePt t="20725" x="3348038" y="6092825"/>
          <p14:tracePt t="20732" x="3348038" y="6084888"/>
          <p14:tracePt t="20734" x="3348038" y="6067425"/>
          <p14:tracePt t="20736" x="3348038" y="6059488"/>
          <p14:tracePt t="20741" x="3348038" y="6034088"/>
          <p14:tracePt t="20750" x="3348038" y="6008688"/>
          <p14:tracePt t="20752" x="3348038" y="5999163"/>
          <p14:tracePt t="20765" x="3348038" y="5957888"/>
          <p14:tracePt t="20768" x="3348038" y="5948363"/>
          <p14:tracePt t="20772" x="3355975" y="5922963"/>
          <p14:tracePt t="20780" x="3355975" y="5897563"/>
          <p14:tracePt t="20783" x="3355975" y="5889625"/>
          <p14:tracePt t="20784" x="3355975" y="5872163"/>
          <p14:tracePt t="20789" x="3363913" y="5854700"/>
          <p14:tracePt t="20797" x="3363913" y="5829300"/>
          <p14:tracePt t="20800" x="3363913" y="5821363"/>
          <p14:tracePt t="20813" x="3363913" y="5803900"/>
          <p14:tracePt t="20817" x="3363913" y="5795963"/>
          <p14:tracePt t="20820" x="3363913" y="5778500"/>
          <p14:tracePt t="20834" x="3363913" y="5761038"/>
          <p14:tracePt t="20840" x="3363913" y="5753100"/>
          <p14:tracePt t="20847" x="3363913" y="5745163"/>
          <p14:tracePt t="20850" x="3363913" y="5735638"/>
          <p14:tracePt t="20852" x="3363913" y="5727700"/>
          <p14:tracePt t="20856" x="3363913" y="5710238"/>
          <p14:tracePt t="20863" x="3363913" y="5694363"/>
          <p14:tracePt t="20869" x="3363913" y="5684838"/>
          <p14:tracePt t="20885" x="3363913" y="5651500"/>
          <p14:tracePt t="20890" x="3363913" y="5634038"/>
          <p14:tracePt t="20897" x="3363913" y="5626100"/>
          <p14:tracePt t="20900" x="3355975" y="5616575"/>
          <p14:tracePt t="20906" x="3355975" y="5600700"/>
          <p14:tracePt t="20914" x="3348038" y="5583238"/>
          <p14:tracePt t="20934" x="3348038" y="5575300"/>
          <p14:tracePt t="20938" x="3348038" y="5557838"/>
          <p14:tracePt t="20967" x="3338513" y="5532438"/>
          <p14:tracePt t="20970" x="3330575" y="5532438"/>
          <p14:tracePt t="20980" x="3330575" y="5524500"/>
          <p14:tracePt t="20983" x="3330575" y="5514975"/>
          <p14:tracePt t="20986" x="3330575" y="5507038"/>
          <p14:tracePt t="20997" x="3330575" y="5489575"/>
          <p14:tracePt t="21000" x="3322638" y="5481638"/>
          <p14:tracePt t="21002" x="3322638" y="5472113"/>
          <p14:tracePt t="21006" x="3322638" y="5456238"/>
          <p14:tracePt t="21014" x="3322638" y="5413375"/>
          <p14:tracePt t="21018" x="3313113" y="5395913"/>
          <p14:tracePt t="21022" x="3313113" y="5387975"/>
          <p14:tracePt t="21032" x="3297238" y="5370513"/>
          <p14:tracePt t="21035" x="3287713" y="5345113"/>
          <p14:tracePt t="21038" x="3279775" y="5311775"/>
          <p14:tracePt t="21047" x="3270250" y="5276850"/>
          <p14:tracePt t="21050" x="3262313" y="5260975"/>
          <p14:tracePt t="21054" x="3254375" y="5243513"/>
          <p14:tracePt t="21063" x="3254375" y="5235575"/>
          <p14:tracePt t="21066" x="3254375" y="5208588"/>
          <p14:tracePt t="21069" x="3254375" y="5175250"/>
          <p14:tracePt t="21070" x="3244850" y="5149850"/>
          <p14:tracePt t="21079" x="3244850" y="5141913"/>
          <p14:tracePt t="21080" x="3236913" y="5116513"/>
          <p14:tracePt t="21083" x="3228975" y="5091113"/>
          <p14:tracePt t="21084" x="3219450" y="5064125"/>
          <p14:tracePt t="21089" x="3211513" y="5030788"/>
          <p14:tracePt t="21098" x="3194050" y="4962525"/>
          <p14:tracePt t="21100" x="3178175" y="4911725"/>
          <p14:tracePt t="21104" x="3143250" y="4835525"/>
          <p14:tracePt t="21113" x="3100388" y="4708525"/>
          <p14:tracePt t="21117" x="3049588" y="4589463"/>
          <p14:tracePt t="21119" x="3016250" y="4486275"/>
          <p14:tracePt t="21121" x="2990850" y="4384675"/>
          <p14:tracePt t="21127" x="2973388" y="4308475"/>
          <p14:tracePt t="21132" x="2965450" y="4240213"/>
          <p14:tracePt t="21134" x="2940050" y="4181475"/>
          <p14:tracePt t="21136" x="2922588" y="4105275"/>
          <p14:tracePt t="21141" x="2897188" y="4027488"/>
          <p14:tracePt t="21149" x="2879725" y="3951288"/>
          <p14:tracePt t="21150" x="2854325" y="3867150"/>
          <p14:tracePt t="21152" x="2838450" y="3790950"/>
          <p14:tracePt t="21157" x="2811463" y="3730625"/>
          <p14:tracePt t="21169" x="2760663" y="3509963"/>
          <p14:tracePt t="21172" x="2744788" y="3433763"/>
          <p14:tracePt t="21180" x="2719388" y="3373438"/>
          <p14:tracePt t="21182" x="2709863" y="3340100"/>
          <p14:tracePt t="21184" x="2701925" y="3314700"/>
          <p14:tracePt t="21189" x="2701925" y="3305175"/>
          <p14:tracePt t="21196" x="2684463" y="3246438"/>
          <p14:tracePt t="21200" x="2676525" y="3211513"/>
          <p14:tracePt t="21204" x="2668588" y="3178175"/>
          <p14:tracePt t="21214" x="2651125" y="3144838"/>
          <p14:tracePt t="21217" x="2651125" y="3127375"/>
          <p14:tracePt t="21219" x="2651125" y="3119438"/>
          <p14:tracePt t="21220" x="2641600" y="3094038"/>
          <p14:tracePt t="21225" x="2641600" y="3084513"/>
          <p14:tracePt t="21230" x="2633663" y="3067050"/>
          <p14:tracePt t="21234" x="2625725" y="3041650"/>
          <p14:tracePt t="21236" x="2616200" y="3016250"/>
          <p14:tracePt t="21241" x="2608263" y="3008313"/>
          <p14:tracePt t="21249" x="2608263" y="2990850"/>
          <p14:tracePt t="21250" x="2590800" y="2965450"/>
          <p14:tracePt t="21252" x="2590800" y="2957513"/>
          <p14:tracePt t="21254" x="2590800" y="2922588"/>
          <p14:tracePt t="21263" x="2574925" y="2889250"/>
          <p14:tracePt t="21266" x="2557463" y="2863850"/>
          <p14:tracePt t="21269" x="2557463" y="2855913"/>
          <p14:tracePt t="21270" x="2540000" y="2830513"/>
          <p14:tracePt t="21279" x="2540000" y="2820988"/>
          <p14:tracePt t="21280" x="2532063" y="2805113"/>
          <p14:tracePt t="21283" x="2514600" y="2770188"/>
          <p14:tracePt t="21286" x="2506663" y="2719388"/>
          <p14:tracePt t="21291" x="2489200" y="2711450"/>
          <p14:tracePt t="21297" x="2471738" y="2711450"/>
          <p14:tracePt t="21300" x="2463800" y="2686050"/>
          <p14:tracePt t="21302" x="2438400" y="2660650"/>
          <p14:tracePt t="21308" x="2420938" y="2643188"/>
          <p14:tracePt t="21313" x="2405063" y="2608263"/>
          <p14:tracePt t="21316" x="2379663" y="2574925"/>
          <p14:tracePt t="21319" x="2352675" y="2549525"/>
          <p14:tracePt t="21322" x="2344738" y="2532063"/>
          <p14:tracePt t="21330" x="2327275" y="2524125"/>
          <p14:tracePt t="21332" x="2311400" y="2516188"/>
          <p14:tracePt t="21334" x="2293938" y="2498725"/>
          <p14:tracePt t="21338" x="2286000" y="2489200"/>
          <p14:tracePt t="21347" x="2268538" y="2463800"/>
          <p14:tracePt t="21350" x="2260600" y="2463800"/>
          <p14:tracePt t="21351" x="2235200" y="2455863"/>
          <p14:tracePt t="21354" x="2217738" y="2438400"/>
          <p14:tracePt t="21364" x="2192338" y="2422525"/>
          <p14:tracePt t="21366" x="2174875" y="2413000"/>
          <p14:tracePt t="21370" x="2166938" y="2405063"/>
          <p14:tracePt t="21386" x="2149475" y="2387600"/>
          <p14:tracePt t="21596" x="2149475" y="2379663"/>
          <p14:tracePt t="21868" x="2149475" y="2371725"/>
          <p14:tracePt t="21877" x="2157413" y="2362200"/>
          <p14:tracePt t="21944" x="2166938" y="2362200"/>
          <p14:tracePt t="21958" x="2174875" y="2362200"/>
          <p14:tracePt t="21962" x="2182813" y="2362200"/>
          <p14:tracePt t="21970" x="2192338" y="2362200"/>
          <p14:tracePt t="21980" x="2200275" y="2362200"/>
          <p14:tracePt t="21993" x="2208213" y="2362200"/>
          <p14:tracePt t="22002" x="2217738" y="2354263"/>
          <p14:tracePt t="22013" x="2225675" y="2354263"/>
          <p14:tracePt t="22023" x="2243138" y="2354263"/>
          <p14:tracePt t="22034" x="2260600" y="2354263"/>
          <p14:tracePt t="22039" x="2276475" y="2354263"/>
          <p14:tracePt t="22047" x="2301875" y="2336800"/>
          <p14:tracePt t="22050" x="2319338" y="2336800"/>
          <p14:tracePt t="22063" x="2344738" y="2319338"/>
          <p14:tracePt t="22067" x="2352675" y="2311400"/>
          <p14:tracePt t="22070" x="2370138" y="2303463"/>
          <p14:tracePt t="22079" x="2387600" y="2303463"/>
          <p14:tracePt t="22082" x="2420938" y="2293938"/>
          <p14:tracePt t="22086" x="2446338" y="2293938"/>
          <p14:tracePt t="22093" x="2455863" y="2286000"/>
          <p14:tracePt t="22095" x="2471738" y="2286000"/>
          <p14:tracePt t="22100" x="2489200" y="2286000"/>
          <p14:tracePt t="22102" x="2497138" y="2286000"/>
          <p14:tracePt t="22108" x="2514600" y="2278063"/>
          <p14:tracePt t="22113" x="2532063" y="2268538"/>
          <p14:tracePt t="22116" x="2540000" y="2268538"/>
          <p14:tracePt t="22118" x="2557463" y="2268538"/>
          <p14:tracePt t="22122" x="2565400" y="2260600"/>
          <p14:tracePt t="22129" x="2574925" y="2260600"/>
          <p14:tracePt t="22132" x="2582863" y="2260600"/>
          <p14:tracePt t="22138" x="2590800" y="2260600"/>
          <p14:tracePt t="22143" x="2600325" y="2260600"/>
          <p14:tracePt t="22150" x="2608263" y="2252663"/>
          <p14:tracePt t="22151" x="2608263" y="2243138"/>
          <p14:tracePt t="22163" x="2633663" y="2243138"/>
          <p14:tracePt t="22181" x="2641600" y="2243138"/>
          <p14:tracePt t="22188" x="2659063" y="2243138"/>
          <p14:tracePt t="22200" x="2668588" y="2243138"/>
          <p14:tracePt t="22213" x="2676525" y="2243138"/>
          <p14:tracePt t="22230" x="2693988" y="2243138"/>
          <p14:tracePt t="22244" x="2701925" y="2243138"/>
          <p14:tracePt t="22249" x="2719388" y="2243138"/>
          <p14:tracePt t="22266" x="2727325" y="2243138"/>
          <p14:tracePt t="22268" x="2735263" y="2243138"/>
          <p14:tracePt t="22282" x="2752725" y="2243138"/>
          <p14:tracePt t="22314" x="2803525" y="2243138"/>
          <p14:tracePt t="22318" x="2820988" y="2252663"/>
          <p14:tracePt t="22328" x="2828925" y="2252663"/>
          <p14:tracePt t="22331" x="2838450" y="2252663"/>
          <p14:tracePt t="22341" x="2854325" y="2252663"/>
          <p14:tracePt t="22348" x="2871788" y="2252663"/>
          <p14:tracePt t="22370" x="2889250" y="2252663"/>
          <p14:tracePt t="22373" x="2930525" y="2252663"/>
          <p14:tracePt t="22381" x="2940050" y="2252663"/>
          <p14:tracePt t="22386" x="2955925" y="2260600"/>
          <p14:tracePt t="22400" x="2973388" y="2260600"/>
          <p14:tracePt t="22402" x="2990850" y="2268538"/>
          <p14:tracePt t="22409" x="2998788" y="2268538"/>
          <p14:tracePt t="22413" x="3008313" y="2268538"/>
          <p14:tracePt t="22419" x="3024188" y="2268538"/>
          <p14:tracePt t="22432" x="3033713" y="2268538"/>
          <p14:tracePt t="22438" x="3041650" y="2268538"/>
          <p14:tracePt t="22448" x="3049588" y="2268538"/>
          <p14:tracePt t="22450" x="3059113" y="2268538"/>
          <p14:tracePt t="22454" x="3067050" y="2268538"/>
          <p14:tracePt t="22466" x="3084513" y="2268538"/>
          <p14:tracePt t="22470" x="3092450" y="2278063"/>
          <p14:tracePt t="22481" x="3109913" y="2278063"/>
          <p14:tracePt t="22482" x="3117850" y="2278063"/>
          <p14:tracePt t="22486" x="3127375" y="2278063"/>
          <p14:tracePt t="22494" x="3143250" y="2278063"/>
          <p14:tracePt t="22498" x="3152775" y="2278063"/>
          <p14:tracePt t="22500" x="3160713" y="2278063"/>
          <p14:tracePt t="22504" x="3168650" y="2278063"/>
          <p14:tracePt t="22513" x="3186113" y="2278063"/>
          <p14:tracePt t="22516" x="3203575" y="2278063"/>
          <p14:tracePt t="22528" x="3219450" y="2278063"/>
          <p14:tracePt t="22532" x="3228975" y="2278063"/>
          <p14:tracePt t="22544" x="3244850" y="2278063"/>
          <p14:tracePt t="22550" x="3254375" y="2278063"/>
          <p14:tracePt t="22559" x="3270250" y="2278063"/>
          <p14:tracePt t="22562" x="3287713" y="2278063"/>
          <p14:tracePt t="22568" x="3305175" y="2278063"/>
          <p14:tracePt t="22580" x="3313113" y="2278063"/>
          <p14:tracePt t="22582" x="3322638" y="2278063"/>
          <p14:tracePt t="22584" x="3338513" y="2278063"/>
          <p14:tracePt t="22589" x="3348038" y="2278063"/>
          <p14:tracePt t="22597" x="3363913" y="2278063"/>
          <p14:tracePt t="22599" x="3373438" y="2278063"/>
          <p14:tracePt t="22600" x="3381375" y="2278063"/>
          <p14:tracePt t="22604" x="3398838" y="2278063"/>
          <p14:tracePt t="22617" x="3432175" y="2278063"/>
          <p14:tracePt t="22620" x="3449638" y="2278063"/>
          <p14:tracePt t="22632" x="3482975" y="2278063"/>
          <p14:tracePt t="22636" x="3500438" y="2268538"/>
          <p14:tracePt t="22645" x="3533775" y="2252663"/>
          <p14:tracePt t="22649" x="3543300" y="2243138"/>
          <p14:tracePt t="22652" x="3559175" y="2243138"/>
          <p14:tracePt t="22659" x="3586163" y="2243138"/>
          <p14:tracePt t="22663" x="3594100" y="2243138"/>
          <p14:tracePt t="22666" x="3611563" y="2243138"/>
          <p14:tracePt t="22673" x="3636963" y="2243138"/>
          <p14:tracePt t="22679" x="3652838" y="2235200"/>
          <p14:tracePt t="22682" x="3687763" y="2217738"/>
          <p14:tracePt t="22686" x="3695700" y="2209800"/>
          <p14:tracePt t="22694" x="3703638" y="2209800"/>
          <p14:tracePt t="22699" x="3713163" y="2192338"/>
          <p14:tracePt t="22702" x="3721100" y="2184400"/>
          <p14:tracePt t="22712" x="3729038" y="2184400"/>
          <p14:tracePt t="22714" x="3746500" y="2174875"/>
          <p14:tracePt t="22716" x="3756025" y="2166938"/>
          <p14:tracePt t="22719" x="3763963" y="2159000"/>
          <p14:tracePt t="22723" x="3781425" y="2149475"/>
          <p14:tracePt t="22730" x="3797300" y="2141538"/>
          <p14:tracePt t="22732" x="3806825" y="2141538"/>
          <p14:tracePt t="22734" x="3814763" y="2141538"/>
          <p14:tracePt t="22739" x="3822700" y="2124075"/>
          <p14:tracePt t="22748" x="3840163" y="2116138"/>
          <p14:tracePt t="22750" x="3857625" y="2108200"/>
          <p14:tracePt t="22762" x="3883025" y="2098675"/>
          <p14:tracePt t="22766" x="3900488" y="2090738"/>
          <p14:tracePt t="22767" x="3916363" y="2082800"/>
          <p14:tracePt t="22770" x="3933825" y="2065338"/>
          <p14:tracePt t="22779" x="3951288" y="2055813"/>
          <p14:tracePt t="22781" x="3951288" y="2047875"/>
          <p14:tracePt t="22786" x="3967163" y="2047875"/>
          <p14:tracePt t="22795" x="3992563" y="2022475"/>
          <p14:tracePt t="22803" x="4017963" y="2014538"/>
          <p14:tracePt t="22810" x="4035425" y="1997075"/>
          <p14:tracePt t="22812" x="4052888" y="1997075"/>
          <p14:tracePt t="22815" x="4070350" y="1979613"/>
          <p14:tracePt t="22818" x="4086225" y="1971675"/>
          <p14:tracePt t="22823" x="4103688" y="1963738"/>
          <p14:tracePt t="22830" x="4121150" y="1954213"/>
          <p14:tracePt t="22832" x="4129088" y="1938338"/>
          <p14:tracePt t="22834" x="4146550" y="1928813"/>
          <p14:tracePt t="22839" x="4171950" y="1928813"/>
          <p14:tracePt t="22845" x="4187825" y="1920875"/>
          <p14:tracePt t="22849" x="4197350" y="1911350"/>
          <p14:tracePt t="22850" x="4214813" y="1903413"/>
          <p14:tracePt t="22852" x="4230688" y="1895475"/>
          <p14:tracePt t="22862" x="4240213" y="1885950"/>
          <p14:tracePt t="22865" x="4256088" y="1878013"/>
          <p14:tracePt t="22873" x="4273550" y="1878013"/>
          <p14:tracePt t="22880" x="4281488" y="1870075"/>
          <p14:tracePt t="22881" x="4298950" y="1860550"/>
          <p14:tracePt t="22891" x="4306888" y="1852613"/>
          <p14:tracePt t="22898" x="4316413" y="1844675"/>
          <p14:tracePt t="22899" x="4324350" y="1844675"/>
          <p14:tracePt t="22913" x="4341813" y="1827213"/>
          <p14:tracePt t="22930" x="4359275" y="1809750"/>
          <p14:tracePt t="22944" x="4375150" y="1801813"/>
          <p14:tracePt t="22952" x="4375150" y="1793875"/>
          <p14:tracePt t="23320" x="4392613" y="1793875"/>
          <p14:tracePt t="23325" x="4400550" y="1733550"/>
          <p14:tracePt t="23328" x="4400550" y="1716088"/>
          <p14:tracePt t="23333" x="4400550" y="1708150"/>
          <p14:tracePt t="23336" x="4410075" y="1682750"/>
          <p14:tracePt t="23344" x="4418013" y="1639888"/>
          <p14:tracePt t="23349" x="4425950" y="1622425"/>
          <p14:tracePt t="23361" x="4435475" y="1597025"/>
          <p14:tracePt t="23364" x="4435475" y="1581150"/>
          <p14:tracePt t="23367" x="4443413" y="1563688"/>
          <p14:tracePt t="23369" x="4443413" y="1555750"/>
          <p14:tracePt t="23380" x="4451350" y="1520825"/>
          <p14:tracePt t="23386" x="4460875" y="1520825"/>
          <p14:tracePt t="23389" x="4460875" y="1512888"/>
          <p14:tracePt t="23394" x="4468813" y="1504950"/>
          <p14:tracePt t="23400" x="4476750" y="1495425"/>
          <p14:tracePt t="23411" x="4486275" y="1477963"/>
          <p14:tracePt t="23414" x="4486275" y="1462088"/>
          <p14:tracePt t="23420" x="4486275" y="1452563"/>
          <p14:tracePt t="23430" x="4486275" y="1436688"/>
          <p14:tracePt t="23431" x="4486275" y="1419225"/>
          <p14:tracePt t="23436" x="4494213" y="1393825"/>
          <p14:tracePt t="23445" x="4494213" y="1368425"/>
          <p14:tracePt t="23449" x="4494213" y="1343025"/>
          <p14:tracePt t="23452" x="4494213" y="1325563"/>
          <p14:tracePt t="23462" x="4494213" y="1308100"/>
          <p14:tracePt t="23465" x="4494213" y="1282700"/>
          <p14:tracePt t="23466" x="4494213" y="1257300"/>
          <p14:tracePt t="23470" x="4494213" y="1249363"/>
          <p14:tracePt t="23477" x="4503738" y="1223963"/>
          <p14:tracePt t="23481" x="4503738" y="1198563"/>
          <p14:tracePt t="23486" x="4503738" y="1181100"/>
          <p14:tracePt t="23494" x="4503738" y="1122363"/>
          <p14:tracePt t="23499" x="4503738" y="1104900"/>
          <p14:tracePt t="23502" x="4503738" y="1079500"/>
          <p14:tracePt t="23511" x="4503738" y="1054100"/>
          <p14:tracePt t="23515" x="4503738" y="1036638"/>
          <p14:tracePt t="23518" x="4503738" y="1019175"/>
          <p14:tracePt t="23525" x="4503738" y="1003300"/>
          <p14:tracePt t="23530" x="4503738" y="977900"/>
          <p14:tracePt t="23534" x="4503738" y="960438"/>
          <p14:tracePt t="23544" x="4503738" y="942975"/>
          <p14:tracePt t="23548" x="4503738" y="925513"/>
          <p14:tracePt t="23550" x="4503738" y="917575"/>
          <p14:tracePt t="23554" x="4503738" y="909638"/>
          <p14:tracePt t="23561" x="4503738" y="892175"/>
          <p14:tracePt t="23564" x="4503738" y="884238"/>
          <p14:tracePt t="23566" x="4503738" y="866775"/>
          <p14:tracePt t="23570" x="4503738" y="858838"/>
          <p14:tracePt t="23577" x="4503738" y="849313"/>
          <p14:tracePt t="23580" x="4503738" y="823913"/>
          <p14:tracePt t="23582" x="4503738" y="815975"/>
          <p14:tracePt t="23586" x="4503738" y="798513"/>
          <p14:tracePt t="23594" x="4503738" y="781050"/>
          <p14:tracePt t="23602" x="4503738" y="765175"/>
          <p14:tracePt t="23612" x="4503738" y="739775"/>
          <p14:tracePt t="23614" x="4503738" y="730250"/>
          <p14:tracePt t="23626" x="4503738" y="704850"/>
          <p14:tracePt t="23631" x="4503738" y="696913"/>
          <p14:tracePt t="23634" x="4494213" y="671513"/>
          <p14:tracePt t="23639" x="4494213" y="654050"/>
          <p14:tracePt t="23649" x="4494213" y="646113"/>
          <p14:tracePt t="23652" x="4486275" y="628650"/>
          <p14:tracePt t="23660" x="4486275" y="620713"/>
          <p14:tracePt t="23665" x="4476750" y="620713"/>
          <p14:tracePt t="23693" x="4476750" y="603250"/>
          <p14:tracePt t="23713" x="4476750" y="595313"/>
          <p14:tracePt t="23720" x="4468813" y="577850"/>
          <p14:tracePt t="23727" x="4460875" y="577850"/>
          <p14:tracePt t="23777" x="4451350" y="577850"/>
          <p14:tracePt t="23804" x="4443413" y="577850"/>
          <p14:tracePt t="23816" x="4425950" y="577850"/>
          <p14:tracePt t="23820" x="4418013" y="577850"/>
          <p14:tracePt t="23842" x="4418013" y="595313"/>
          <p14:tracePt t="23854" x="4392613" y="611188"/>
          <p14:tracePt t="23866" x="4375150" y="611188"/>
          <p14:tracePt t="23881" x="4359275" y="628650"/>
          <p14:tracePt t="23883" x="4359275" y="636588"/>
          <p14:tracePt t="23886" x="4349750" y="646113"/>
          <p14:tracePt t="23893" x="4341813" y="646113"/>
          <p14:tracePt t="23895" x="4341813" y="654050"/>
          <p14:tracePt t="23900" x="4324350" y="663575"/>
          <p14:tracePt t="23910" x="4306888" y="679450"/>
          <p14:tracePt t="23914" x="4298950" y="688975"/>
          <p14:tracePt t="23915" x="4291013" y="704850"/>
          <p14:tracePt t="23928" x="4273550" y="722313"/>
          <p14:tracePt t="23931" x="4265613" y="739775"/>
          <p14:tracePt t="23933" x="4256088" y="747713"/>
          <p14:tracePt t="23934" x="4248150" y="755650"/>
          <p14:tracePt t="23940" x="4248150" y="765175"/>
          <p14:tracePt t="23948" x="4240213" y="773113"/>
          <p14:tracePt t="23955" x="4240213" y="790575"/>
          <p14:tracePt t="23964" x="4240213" y="808038"/>
          <p14:tracePt t="23966" x="4230688" y="823913"/>
          <p14:tracePt t="23977" x="4230688" y="833438"/>
          <p14:tracePt t="23980" x="4230688" y="841375"/>
          <p14:tracePt t="23986" x="4230688" y="858838"/>
          <p14:tracePt t="23996" x="4230688" y="884238"/>
          <p14:tracePt t="23999" x="4230688" y="892175"/>
          <p14:tracePt t="24004" x="4230688" y="909638"/>
          <p14:tracePt t="24011" x="4230688" y="925513"/>
          <p14:tracePt t="24014" x="4222750" y="942975"/>
          <p14:tracePt t="24016" x="4222750" y="960438"/>
          <p14:tracePt t="24027" x="4222750" y="968375"/>
          <p14:tracePt t="24031" x="4222750" y="993775"/>
          <p14:tracePt t="24036" x="4222750" y="1011238"/>
          <p14:tracePt t="24044" x="4222750" y="1019175"/>
          <p14:tracePt t="24049" x="4222750" y="1028700"/>
          <p14:tracePt t="24052" x="4222750" y="1036638"/>
          <p14:tracePt t="24061" x="4222750" y="1069975"/>
          <p14:tracePt t="24069" x="4214813" y="1079500"/>
          <p14:tracePt t="24076" x="4214813" y="1087438"/>
          <p14:tracePt t="24080" x="4214813" y="1096963"/>
          <p14:tracePt t="24084" x="4214813" y="1104900"/>
          <p14:tracePt t="24095" x="4214813" y="1122363"/>
          <p14:tracePt t="24097" x="4214813" y="1147763"/>
          <p14:tracePt t="24105" x="4214813" y="1163638"/>
          <p14:tracePt t="24114" x="4214813" y="1181100"/>
          <p14:tracePt t="24120" x="4214813" y="1198563"/>
          <p14:tracePt t="24127" x="4214813" y="1206500"/>
          <p14:tracePt t="24130" x="4214813" y="1216025"/>
          <p14:tracePt t="24133" x="4214813" y="1231900"/>
          <p14:tracePt t="24136" x="4214813" y="1241425"/>
          <p14:tracePt t="24145" x="4214813" y="1249363"/>
          <p14:tracePt t="24149" x="4214813" y="1266825"/>
          <p14:tracePt t="24153" x="4214813" y="1274763"/>
          <p14:tracePt t="24166" x="4214813" y="1282700"/>
          <p14:tracePt t="24168" x="4222750" y="1317625"/>
          <p14:tracePt t="24179" x="4230688" y="1343025"/>
          <p14:tracePt t="24180" x="4230688" y="1376363"/>
          <p14:tracePt t="24186" x="4230688" y="1385888"/>
          <p14:tracePt t="24194" x="4240213" y="1411288"/>
          <p14:tracePt t="24198" x="4248150" y="1427163"/>
          <p14:tracePt t="24202" x="4256088" y="1436688"/>
          <p14:tracePt t="24214" x="4265613" y="1452563"/>
          <p14:tracePt t="24229" x="4273550" y="1462088"/>
          <p14:tracePt t="24234" x="4291013" y="1470025"/>
          <p14:tracePt t="24241" x="4291013" y="1477963"/>
          <p14:tracePt t="24243" x="4298950" y="1487488"/>
          <p14:tracePt t="24247" x="4306888" y="1495425"/>
          <p14:tracePt t="24255" x="4316413" y="1520825"/>
          <p14:tracePt t="24261" x="4324350" y="1538288"/>
          <p14:tracePt t="24268" x="4324350" y="1546225"/>
          <p14:tracePt t="24270" x="4332288" y="1563688"/>
          <p14:tracePt t="24278" x="4341813" y="1571625"/>
          <p14:tracePt t="24281" x="4349750" y="1581150"/>
          <p14:tracePt t="24286" x="4359275" y="1589088"/>
          <p14:tracePt t="24294" x="4367213" y="1597025"/>
          <p14:tracePt t="24297" x="4375150" y="1597025"/>
          <p14:tracePt t="24323" x="4384675" y="1606550"/>
          <p14:tracePt t="24327" x="4400550" y="1622425"/>
          <p14:tracePt t="24334" x="4410075" y="1639888"/>
          <p14:tracePt t="24344" x="4418013" y="1657350"/>
          <p14:tracePt t="24347" x="4425950" y="1674813"/>
          <p14:tracePt t="24355" x="4435475" y="1682750"/>
          <p14:tracePt t="24361" x="4443413" y="1700213"/>
          <p14:tracePt t="24377" x="4451350" y="1716088"/>
          <p14:tracePt t="24384" x="4460875" y="1725613"/>
          <p14:tracePt t="24452" x="4476750" y="1733550"/>
          <p14:tracePt t="24460" x="4486275" y="1733550"/>
          <p14:tracePt t="24469" x="4503738" y="1741488"/>
          <p14:tracePt t="24477" x="4519613" y="1741488"/>
          <p14:tracePt t="24500" x="4529138" y="1741488"/>
          <p14:tracePt t="24511" x="4537075" y="1741488"/>
          <p14:tracePt t="24530" x="4545013" y="1741488"/>
          <p14:tracePt t="24550" x="4554538" y="1741488"/>
          <p14:tracePt t="24560" x="4562475" y="1741488"/>
          <p14:tracePt t="24682" x="4570413" y="1741488"/>
          <p14:tracePt t="24792" x="4579938" y="1741488"/>
          <p14:tracePt t="24796" x="4587875" y="1741488"/>
          <p14:tracePt t="24809" x="4595813" y="1741488"/>
          <p14:tracePt t="24810" x="4605338" y="1741488"/>
          <p14:tracePt t="24814" x="4630738" y="1733550"/>
          <p14:tracePt t="24816" x="4646613" y="1725613"/>
          <p14:tracePt t="24821" x="4664075" y="1716088"/>
          <p14:tracePt t="24826" x="4681538" y="1708150"/>
          <p14:tracePt t="24832" x="4699000" y="1700213"/>
          <p14:tracePt t="24833" x="4724400" y="1682750"/>
          <p14:tracePt t="24837" x="4757738" y="1657350"/>
          <p14:tracePt t="24844" x="4843463" y="1614488"/>
          <p14:tracePt t="24848" x="4894263" y="1597025"/>
          <p14:tracePt t="24852" x="4935538" y="1571625"/>
          <p14:tracePt t="24863" x="5029200" y="1487488"/>
          <p14:tracePt t="24864" x="5080000" y="1462088"/>
          <p14:tracePt t="24870" x="5132388" y="1419225"/>
          <p14:tracePt t="24880" x="5183188" y="1393825"/>
          <p14:tracePt t="24882" x="5276850" y="1317625"/>
          <p14:tracePt t="24884" x="5343525" y="1292225"/>
          <p14:tracePt t="24894" x="5480050" y="1198563"/>
          <p14:tracePt t="24900" x="5530850" y="1173163"/>
          <p14:tracePt t="24902" x="5573713" y="1138238"/>
          <p14:tracePt t="24910" x="5624513" y="1112838"/>
          <p14:tracePt t="24913" x="5675313" y="1079500"/>
          <p14:tracePt t="24914" x="5726113" y="1054100"/>
          <p14:tracePt t="24919" x="5776913" y="1019175"/>
          <p14:tracePt t="24931" x="5921375" y="942975"/>
          <p14:tracePt t="24934" x="5964238" y="917575"/>
          <p14:tracePt t="24944" x="5981700" y="900113"/>
          <p14:tracePt t="24947" x="5997575" y="884238"/>
          <p14:tracePt t="24951" x="6015038" y="874713"/>
          <p14:tracePt t="24961" x="6040438" y="858838"/>
          <p14:tracePt t="24963" x="6049963" y="858838"/>
          <p14:tracePt t="25050" x="6049963" y="866775"/>
          <p14:tracePt t="25055" x="6049963" y="874713"/>
          <p14:tracePt t="25063" x="6040438" y="874713"/>
          <p14:tracePt t="25066" x="6032500" y="874713"/>
          <p14:tracePt t="25071" x="6024563" y="884238"/>
          <p14:tracePt t="25077" x="6015038" y="900113"/>
          <p14:tracePt t="25080" x="5997575" y="909638"/>
          <p14:tracePt t="25094" x="5964238" y="925513"/>
          <p14:tracePt t="25096" x="5938838" y="942975"/>
          <p14:tracePt t="25100" x="5930900" y="942975"/>
          <p14:tracePt t="25110" x="5913438" y="960438"/>
          <p14:tracePt t="25112" x="5895975" y="977900"/>
          <p14:tracePt t="25114" x="5870575" y="993775"/>
          <p14:tracePt t="25116" x="5845175" y="1011238"/>
          <p14:tracePt t="25121" x="5811838" y="1028700"/>
          <p14:tracePt t="25128" x="5794375" y="1044575"/>
          <p14:tracePt t="25130" x="5768975" y="1062038"/>
          <p14:tracePt t="25132" x="5743575" y="1062038"/>
          <p14:tracePt t="25138" x="5718175" y="1079500"/>
          <p14:tracePt t="25143" x="5692775" y="1096963"/>
          <p14:tracePt t="25146" x="5675313" y="1112838"/>
          <p14:tracePt t="25148" x="5641975" y="1130300"/>
          <p14:tracePt t="25152" x="5616575" y="1147763"/>
          <p14:tracePt t="25161" x="5556250" y="1163638"/>
          <p14:tracePt t="25165" x="5522913" y="1181100"/>
          <p14:tracePt t="25168" x="5487988" y="1189038"/>
          <p14:tracePt t="25176" x="5472113" y="1198563"/>
          <p14:tracePt t="25180" x="5446713" y="1206500"/>
          <p14:tracePt t="25181" x="5411788" y="1216025"/>
          <p14:tracePt t="25184" x="5378450" y="1223963"/>
          <p14:tracePt t="25193" x="5343525" y="1241425"/>
          <p14:tracePt t="25196" x="5302250" y="1257300"/>
          <p14:tracePt t="25200" x="5284788" y="1274763"/>
          <p14:tracePt t="25209" x="5259388" y="1282700"/>
          <p14:tracePt t="25212" x="5233988" y="1300163"/>
          <p14:tracePt t="25214" x="5208588" y="1308100"/>
          <p14:tracePt t="25216" x="5191125" y="1317625"/>
          <p14:tracePt t="25221" x="5157788" y="1333500"/>
          <p14:tracePt t="25229" x="5132388" y="1350963"/>
          <p14:tracePt t="25230" x="5106988" y="1360488"/>
          <p14:tracePt t="25232" x="5080000" y="1368425"/>
          <p14:tracePt t="25238" x="5054600" y="1376363"/>
          <p14:tracePt t="25242" x="5038725" y="1385888"/>
          <p14:tracePt t="25245" x="5013325" y="1401763"/>
          <p14:tracePt t="25248" x="4987925" y="1419225"/>
          <p14:tracePt t="25250" x="4962525" y="1427163"/>
          <p14:tracePt t="25260" x="4953000" y="1444625"/>
          <p14:tracePt t="25262" x="4927600" y="1462088"/>
          <p14:tracePt t="25264" x="4884738" y="1477963"/>
          <p14:tracePt t="25266" x="4843463" y="1495425"/>
          <p14:tracePt t="25271" x="4818063" y="1504950"/>
          <p14:tracePt t="25276" x="4783138" y="1512888"/>
          <p14:tracePt t="25280" x="4732338" y="1520825"/>
          <p14:tracePt t="25282" x="4714875" y="1530350"/>
          <p14:tracePt t="25288" x="4689475" y="1538288"/>
          <p14:tracePt t="25292" x="4656138" y="1538288"/>
          <p14:tracePt t="25295" x="4621213" y="1538288"/>
          <p14:tracePt t="25298" x="4579938" y="1546225"/>
          <p14:tracePt t="25302" x="4529138" y="1563688"/>
          <p14:tracePt t="25312" x="4443413" y="1581150"/>
          <p14:tracePt t="25314" x="4392613" y="1597025"/>
          <p14:tracePt t="25318" x="4332288" y="1622425"/>
          <p14:tracePt t="25328" x="4222750" y="1649413"/>
          <p14:tracePt t="25331" x="4187825" y="1665288"/>
          <p14:tracePt t="25334" x="4146550" y="1674813"/>
          <p14:tracePt t="25343" x="4095750" y="1682750"/>
          <p14:tracePt t="25346" x="4052888" y="1708150"/>
          <p14:tracePt t="25349" x="4002088" y="1725613"/>
          <p14:tracePt t="25351" x="3951288" y="1733550"/>
          <p14:tracePt t="25360" x="3908425" y="1751013"/>
          <p14:tracePt t="25362" x="3857625" y="1758950"/>
          <p14:tracePt t="25364" x="3814763" y="1784350"/>
          <p14:tracePt t="25366" x="3781425" y="1793875"/>
          <p14:tracePt t="25373" x="3729038" y="1809750"/>
          <p14:tracePt t="25378" x="3695700" y="1827213"/>
          <p14:tracePt t="25380" x="3652838" y="1835150"/>
          <p14:tracePt t="25382" x="3619500" y="1844675"/>
          <p14:tracePt t="25388" x="3586163" y="1860550"/>
          <p14:tracePt t="25393" x="3533775" y="1878013"/>
          <p14:tracePt t="25399" x="3508375" y="1885950"/>
          <p14:tracePt t="25400" x="3475038" y="1895475"/>
          <p14:tracePt t="25402" x="3449638" y="1903413"/>
          <p14:tracePt t="25413" x="3363913" y="1946275"/>
          <p14:tracePt t="25414" x="3330575" y="1963738"/>
          <p14:tracePt t="25418" x="3297238" y="1979613"/>
          <p14:tracePt t="25427" x="3244850" y="1997075"/>
          <p14:tracePt t="25430" x="3219450" y="2005013"/>
          <p14:tracePt t="25431" x="3186113" y="2022475"/>
          <p14:tracePt t="25433" x="3152775" y="2030413"/>
          <p14:tracePt t="25439" x="3135313" y="2039938"/>
          <p14:tracePt t="25446" x="3100388" y="2055813"/>
          <p14:tracePt t="25449" x="3067050" y="2065338"/>
          <p14:tracePt t="25450" x="3016250" y="2082800"/>
          <p14:tracePt t="25455" x="2982913" y="2098675"/>
          <p14:tracePt t="25461" x="2914650" y="2124075"/>
          <p14:tracePt t="25464" x="2889250" y="2141538"/>
          <p14:tracePt t="25469" x="2854325" y="2149475"/>
          <p14:tracePt t="25478" x="2811463" y="2184400"/>
          <p14:tracePt t="25480" x="2786063" y="2200275"/>
          <p14:tracePt t="25485" x="2770188" y="2209800"/>
          <p14:tracePt t="25494" x="2744788" y="2227263"/>
          <p14:tracePt t="25496" x="2719388" y="2243138"/>
          <p14:tracePt t="25500" x="2701925" y="2252663"/>
          <p14:tracePt t="25510" x="2676525" y="2268538"/>
          <p14:tracePt t="25512" x="2659063" y="2286000"/>
          <p14:tracePt t="25516" x="2633663" y="2286000"/>
          <p14:tracePt t="25523" x="2608263" y="2293938"/>
          <p14:tracePt t="25526" x="2590800" y="2311400"/>
          <p14:tracePt t="25530" x="2574925" y="2328863"/>
          <p14:tracePt t="25532" x="2565400" y="2336800"/>
          <p14:tracePt t="25539" x="2557463" y="2336800"/>
          <p14:tracePt t="25543" x="2540000" y="2344738"/>
          <p14:tracePt t="25546" x="2514600" y="2362200"/>
          <p14:tracePt t="25552" x="2489200" y="2387600"/>
          <p14:tracePt t="25560" x="2471738" y="2397125"/>
          <p14:tracePt t="25562" x="2463800" y="2413000"/>
          <p14:tracePt t="25564" x="2455863" y="2413000"/>
          <p14:tracePt t="25568" x="2446338" y="2422525"/>
          <p14:tracePt t="25578" x="2430463" y="2438400"/>
          <p14:tracePt t="25580" x="2413000" y="2447925"/>
          <p14:tracePt t="25584" x="2395538" y="2455863"/>
          <p14:tracePt t="25593" x="2387600" y="2463800"/>
          <p14:tracePt t="25597" x="2387600" y="2473325"/>
          <p14:tracePt t="25600" x="2379663" y="2473325"/>
          <p14:tracePt t="25610" x="2362200" y="2481263"/>
          <p14:tracePt t="25614" x="2362200" y="2498725"/>
          <p14:tracePt t="25618" x="2352675" y="2516188"/>
          <p14:tracePt t="25626" x="2344738" y="2516188"/>
          <p14:tracePt t="25630" x="2336800" y="2524125"/>
          <p14:tracePt t="25631" x="2336800" y="2541588"/>
          <p14:tracePt t="25634" x="2327275" y="2549525"/>
          <p14:tracePt t="25643" x="2319338" y="2566988"/>
          <p14:tracePt t="25646" x="2301875" y="2582863"/>
          <p14:tracePt t="25650" x="2301875" y="2592388"/>
          <p14:tracePt t="25659" x="2301875" y="2617788"/>
          <p14:tracePt t="25662" x="2293938" y="2633663"/>
          <p14:tracePt t="25666" x="2286000" y="2651125"/>
          <p14:tracePt t="25675" x="2276475" y="2668588"/>
          <p14:tracePt t="25682" x="2268538" y="2668588"/>
          <p14:tracePt t="25688" x="2268538" y="2676525"/>
          <p14:tracePt t="25693" x="2260600" y="2693988"/>
          <p14:tracePt t="25758" x="2260600" y="2701925"/>
          <p14:tracePt t="25778" x="2260600" y="2711450"/>
          <p14:tracePt t="25884" x="2260600" y="2719388"/>
          <p14:tracePt t="26022" x="2268538" y="2719388"/>
          <p14:tracePt t="26026" x="2276475" y="2719388"/>
          <p14:tracePt t="26040" x="2293938" y="2719388"/>
          <p14:tracePt t="26044" x="2311400" y="2711450"/>
          <p14:tracePt t="26047" x="2319338" y="2701925"/>
          <p14:tracePt t="26050" x="2336800" y="2701925"/>
          <p14:tracePt t="26060" x="2352675" y="2693988"/>
          <p14:tracePt t="26062" x="2387600" y="2686050"/>
          <p14:tracePt t="26066" x="2413000" y="2676525"/>
          <p14:tracePt t="26076" x="2446338" y="2676525"/>
          <p14:tracePt t="26080" x="2471738" y="2668588"/>
          <p14:tracePt t="26083" x="2506663" y="2660650"/>
          <p14:tracePt t="26089" x="2524125" y="2651125"/>
          <p14:tracePt t="26093" x="2549525" y="2643188"/>
          <p14:tracePt t="26096" x="2582863" y="2633663"/>
          <p14:tracePt t="26098" x="2616200" y="2625725"/>
          <p14:tracePt t="26103" x="2651125" y="2625725"/>
          <p14:tracePt t="26112" x="2709863" y="2617788"/>
          <p14:tracePt t="26114" x="2744788" y="2600325"/>
          <p14:tracePt t="26119" x="2778125" y="2592388"/>
          <p14:tracePt t="26125" x="2803525" y="2582863"/>
          <p14:tracePt t="26129" x="2838450" y="2566988"/>
          <p14:tracePt t="26130" x="2863850" y="2549525"/>
          <p14:tracePt t="26134" x="2897188" y="2532063"/>
          <p14:tracePt t="26142" x="2914650" y="2524125"/>
          <p14:tracePt t="26149" x="2998788" y="2481263"/>
          <p14:tracePt t="26159" x="3024188" y="2473325"/>
          <p14:tracePt t="26161" x="3041650" y="2463800"/>
          <p14:tracePt t="26164" x="3067050" y="2455863"/>
          <p14:tracePt t="26169" x="3092450" y="2438400"/>
          <p14:tracePt t="26175" x="3117850" y="2422525"/>
          <p14:tracePt t="26179" x="3135313" y="2413000"/>
          <p14:tracePt t="26180" x="3143250" y="2405063"/>
          <p14:tracePt t="26184" x="3168650" y="2387600"/>
          <p14:tracePt t="26192" x="3194050" y="2387600"/>
          <p14:tracePt t="26198" x="3219450" y="2371725"/>
          <p14:tracePt t="26200" x="3262313" y="2336800"/>
          <p14:tracePt t="26209" x="3287713" y="2328863"/>
          <p14:tracePt t="26212" x="3330575" y="2293938"/>
          <p14:tracePt t="26216" x="3338513" y="2286000"/>
          <p14:tracePt t="26225" x="3373438" y="2278063"/>
          <p14:tracePt t="26229" x="3373438" y="2268538"/>
          <p14:tracePt t="26232" x="3389313" y="2260600"/>
          <p14:tracePt t="26239" x="3406775" y="2252663"/>
          <p14:tracePt t="26246" x="3424238" y="2243138"/>
          <p14:tracePt t="26253" x="3441700" y="2235200"/>
          <p14:tracePt t="26259" x="3441700" y="2227263"/>
          <p14:tracePt t="26264" x="3457575" y="2217738"/>
          <p14:tracePt t="26278" x="3467100" y="2209800"/>
          <p14:tracePt t="26280" x="3467100" y="2200275"/>
          <p14:tracePt t="26293" x="3482975" y="2192338"/>
          <p14:tracePt t="26300" x="3492500" y="2184400"/>
          <p14:tracePt t="26311" x="3508375" y="2174875"/>
          <p14:tracePt t="26316" x="3525838" y="2166938"/>
          <p14:tracePt t="26319" x="3533775" y="2159000"/>
          <p14:tracePt t="26324" x="3551238" y="2149475"/>
          <p14:tracePt t="26328" x="3568700" y="2141538"/>
          <p14:tracePt t="26330" x="3576638" y="2141538"/>
          <p14:tracePt t="26334" x="3594100" y="2133600"/>
          <p14:tracePt t="26342" x="3611563" y="2124075"/>
          <p14:tracePt t="26346" x="3636963" y="2124075"/>
          <p14:tracePt t="26350" x="3652838" y="2108200"/>
          <p14:tracePt t="26359" x="3652838" y="2098675"/>
          <p14:tracePt t="26361" x="3670300" y="2098675"/>
          <p14:tracePt t="26364" x="3687763" y="2090738"/>
          <p14:tracePt t="26366" x="3695700" y="2082800"/>
          <p14:tracePt t="26374" x="3713163" y="2082800"/>
          <p14:tracePt t="26377" x="3721100" y="2082800"/>
          <p14:tracePt t="26382" x="3729038" y="2082800"/>
          <p14:tracePt t="26390" x="3746500" y="2082800"/>
          <p14:tracePt t="26395" x="3756025" y="2073275"/>
          <p14:tracePt t="26403" x="3763963" y="2073275"/>
          <p14:tracePt t="26414" x="3781425" y="2065338"/>
          <p14:tracePt t="26428" x="3781425" y="2055813"/>
          <p14:tracePt t="26443" x="3797300" y="2055813"/>
          <p14:tracePt t="26545" x="3797300" y="2047875"/>
          <p14:tracePt t="26560" x="3789363" y="2039938"/>
          <p14:tracePt t="26600" x="3781425" y="2030413"/>
          <p14:tracePt t="26612" x="3771900" y="2022475"/>
          <p14:tracePt t="26624" x="3763963" y="2022475"/>
          <p14:tracePt t="26629" x="3763963" y="2014538"/>
          <p14:tracePt t="26642" x="3756025" y="2014538"/>
          <p14:tracePt t="26648" x="3746500" y="1997075"/>
          <p14:tracePt t="26661" x="3738563" y="1989138"/>
          <p14:tracePt t="26670" x="3729038" y="1979613"/>
          <p14:tracePt t="26675" x="3721100" y="1971675"/>
          <p14:tracePt t="26679" x="3721100" y="1963738"/>
          <p14:tracePt t="26682" x="3721100" y="1954213"/>
          <p14:tracePt t="26691" x="3713163" y="1954213"/>
          <p14:tracePt t="26695" x="3703638" y="1946275"/>
          <p14:tracePt t="26698" x="3703638" y="1938338"/>
          <p14:tracePt t="26703" x="3695700" y="1928813"/>
          <p14:tracePt t="26711" x="3687763" y="1928813"/>
          <p14:tracePt t="26714" x="3678238" y="1920875"/>
          <p14:tracePt t="26719" x="3670300" y="1911350"/>
          <p14:tracePt t="26730" x="3662363" y="1903413"/>
          <p14:tracePt t="26734" x="3652838" y="1903413"/>
          <p14:tracePt t="26741" x="3652838" y="1895475"/>
          <p14:tracePt t="26744" x="3644900" y="1885950"/>
          <p14:tracePt t="26746" x="3636963" y="1885950"/>
          <p14:tracePt t="26760" x="3627438" y="1870075"/>
          <p14:tracePt t="26762" x="3619500" y="1870075"/>
          <p14:tracePt t="26766" x="3619500" y="1860550"/>
          <p14:tracePt t="26774" x="3611563" y="1844675"/>
          <p14:tracePt t="26779" x="3602038" y="1844675"/>
          <p14:tracePt t="26782" x="3594100" y="1835150"/>
          <p14:tracePt t="26791" x="3594100" y="1827213"/>
          <p14:tracePt t="26795" x="3568700" y="1809750"/>
          <p14:tracePt t="26799" x="3568700" y="1801813"/>
          <p14:tracePt t="26803" x="3559175" y="1801813"/>
          <p14:tracePt t="26809" x="3551238" y="1793875"/>
          <p14:tracePt t="26814" x="3543300" y="1776413"/>
          <p14:tracePt t="26825" x="3525838" y="1751013"/>
          <p14:tracePt t="26834" x="3517900" y="1741488"/>
          <p14:tracePt t="26841" x="3508375" y="1733550"/>
          <p14:tracePt t="26850" x="3482975" y="1716088"/>
          <p14:tracePt t="26860" x="3475038" y="1708150"/>
          <p14:tracePt t="26869" x="3475038" y="1700213"/>
          <p14:tracePt t="26878" x="3467100" y="1690688"/>
          <p14:tracePt t="26881" x="3467100" y="1682750"/>
          <p14:tracePt t="26892" x="3457575" y="1682750"/>
          <p14:tracePt t="26894" x="3449638" y="1674813"/>
          <p14:tracePt t="26898" x="3449638" y="1665288"/>
          <p14:tracePt t="26900" x="3441700" y="1657350"/>
          <p14:tracePt t="26911" x="3432175" y="1649413"/>
          <p14:tracePt t="26912" x="3432175" y="1639888"/>
          <p14:tracePt t="26916" x="3424238" y="1639888"/>
          <p14:tracePt t="26929" x="3414713" y="1631950"/>
          <p14:tracePt t="26944" x="3406775" y="1614488"/>
          <p14:tracePt t="26959" x="3389313" y="1597025"/>
          <p14:tracePt t="26964" x="3381375" y="1589088"/>
          <p14:tracePt t="26978" x="3381375" y="1581150"/>
          <p14:tracePt t="26980" x="3381375" y="1571625"/>
          <p14:tracePt t="26984" x="3373438" y="1563688"/>
          <p14:tracePt t="26996" x="3373438" y="1555750"/>
          <p14:tracePt t="27000" x="3363913" y="1546225"/>
          <p14:tracePt t="27010" x="3355975" y="1538288"/>
          <p14:tracePt t="27016" x="3355975" y="1520825"/>
          <p14:tracePt t="27025" x="3348038" y="1504950"/>
          <p14:tracePt t="27030" x="3348038" y="1495425"/>
          <p14:tracePt t="27034" x="3338513" y="1495425"/>
          <p14:tracePt t="27041" x="3330575" y="1487488"/>
          <p14:tracePt t="27044" x="3330575" y="1477963"/>
          <p14:tracePt t="27050" x="3330575" y="1470025"/>
          <p14:tracePt t="27059" x="3322638" y="1444625"/>
          <p14:tracePt t="27066" x="3322638" y="1436688"/>
          <p14:tracePt t="27074" x="3322638" y="1411288"/>
          <p14:tracePt t="27079" x="3322638" y="1393825"/>
          <p14:tracePt t="27082" x="3322638" y="1385888"/>
          <p14:tracePt t="27092" x="3322638" y="1360488"/>
          <p14:tracePt t="27096" x="3322638" y="1343025"/>
          <p14:tracePt t="27105" x="3322638" y="1333500"/>
          <p14:tracePt t="27111" x="3322638" y="1325563"/>
          <p14:tracePt t="27125" x="3322638" y="1317625"/>
          <p14:tracePt t="27128" x="3322638" y="1308100"/>
          <p14:tracePt t="27130" x="3322638" y="1300163"/>
          <p14:tracePt t="27141" x="3322638" y="1292225"/>
          <p14:tracePt t="27144" x="3322638" y="1282700"/>
          <p14:tracePt t="27150" x="3322638" y="1274763"/>
          <p14:tracePt t="27159" x="3322638" y="1257300"/>
          <p14:tracePt t="27161" x="3322638" y="1249363"/>
          <p14:tracePt t="27166" x="3322638" y="1223963"/>
          <p14:tracePt t="27173" x="3322638" y="1216025"/>
          <p14:tracePt t="27179" x="3313113" y="1206500"/>
          <p14:tracePt t="27191" x="3313113" y="1198563"/>
          <p14:tracePt t="27212" x="3305175" y="1189038"/>
          <p14:tracePt t="27229" x="3297238" y="1181100"/>
          <p14:tracePt t="27241" x="3297238" y="1163638"/>
          <p14:tracePt t="27257" x="3287713" y="1155700"/>
          <p14:tracePt t="27261" x="3279775" y="1155700"/>
          <p14:tracePt t="27264" x="3270250" y="1147763"/>
          <p14:tracePt t="27278" x="3262313" y="1147763"/>
          <p14:tracePt t="27291" x="3254375" y="1147763"/>
          <p14:tracePt t="27294" x="3244850" y="1147763"/>
          <p14:tracePt t="27310" x="3236913" y="1147763"/>
          <p14:tracePt t="27312" x="3228975" y="1147763"/>
          <p14:tracePt t="27316" x="3219450" y="1147763"/>
          <p14:tracePt t="27325" x="3211513" y="1147763"/>
          <p14:tracePt t="27329" x="3203575" y="1147763"/>
          <p14:tracePt t="27342" x="3186113" y="1147763"/>
          <p14:tracePt t="27356" x="3186113" y="1155700"/>
          <p14:tracePt t="27361" x="3178175" y="1155700"/>
          <p14:tracePt t="27370" x="3168650" y="1163638"/>
          <p14:tracePt t="27379" x="3160713" y="1173163"/>
          <p14:tracePt t="27384" x="3143250" y="1181100"/>
          <p14:tracePt t="27391" x="3135313" y="1181100"/>
          <p14:tracePt t="27398" x="3127375" y="1198563"/>
          <p14:tracePt t="27409" x="3127375" y="1216025"/>
          <p14:tracePt t="27414" x="3117850" y="1223963"/>
          <p14:tracePt t="27428" x="3109913" y="1231900"/>
          <p14:tracePt t="27430" x="3109913" y="1241425"/>
          <p14:tracePt t="27434" x="3100388" y="1249363"/>
          <p14:tracePt t="27441" x="3092450" y="1266825"/>
          <p14:tracePt t="27444" x="3084513" y="1282700"/>
          <p14:tracePt t="27450" x="3084513" y="1292225"/>
          <p14:tracePt t="27457" x="3074988" y="1300163"/>
          <p14:tracePt t="27462" x="3067050" y="1317625"/>
          <p14:tracePt t="27474" x="3059113" y="1325563"/>
          <p14:tracePt t="27494" x="3041650" y="1343025"/>
          <p14:tracePt t="27498" x="3041650" y="1368425"/>
          <p14:tracePt t="27506" x="3024188" y="1393825"/>
          <p14:tracePt t="27511" x="3016250" y="1419225"/>
          <p14:tracePt t="27520" x="3016250" y="1436688"/>
          <p14:tracePt t="27524" x="3016250" y="1462088"/>
          <p14:tracePt t="27528" x="3016250" y="1477963"/>
          <p14:tracePt t="27530" x="3016250" y="1487488"/>
          <p14:tracePt t="27534" x="3016250" y="1504950"/>
          <p14:tracePt t="27542" x="3016250" y="1512888"/>
          <p14:tracePt t="27544" x="3016250" y="1530350"/>
          <p14:tracePt t="27546" x="3016250" y="1538288"/>
          <p14:tracePt t="27557" x="3016250" y="1546225"/>
          <p14:tracePt t="27561" x="3016250" y="1563688"/>
          <p14:tracePt t="27566" x="3016250" y="1581150"/>
          <p14:tracePt t="27577" x="3016250" y="1597025"/>
          <p14:tracePt t="27580" x="3016250" y="1606550"/>
          <p14:tracePt t="27594" x="3016250" y="1614488"/>
          <p14:tracePt t="27596" x="3016250" y="1622425"/>
          <p14:tracePt t="27600" x="3016250" y="1631950"/>
          <p14:tracePt t="27610" x="3024188" y="1649413"/>
          <p14:tracePt t="27616" x="3024188" y="1657350"/>
          <p14:tracePt t="27625" x="3033713" y="1665288"/>
          <p14:tracePt t="27629" x="3041650" y="1674813"/>
          <p14:tracePt t="27632" x="3041650" y="1682750"/>
          <p14:tracePt t="27640" x="3059113" y="1700213"/>
          <p14:tracePt t="27648" x="3067050" y="1716088"/>
          <p14:tracePt t="27660" x="3074988" y="1733550"/>
          <p14:tracePt t="27664" x="3084513" y="1741488"/>
          <p14:tracePt t="27674" x="3092450" y="1758950"/>
          <p14:tracePt t="27680" x="3100388" y="1766888"/>
          <p14:tracePt t="27690" x="3109913" y="1776413"/>
          <p14:tracePt t="27694" x="3117850" y="1784350"/>
          <p14:tracePt t="27696" x="3127375" y="1793875"/>
          <p14:tracePt t="27709" x="3135313" y="1801813"/>
          <p14:tracePt t="27725" x="3143250" y="1835150"/>
          <p14:tracePt t="27729" x="3152775" y="1835150"/>
          <p14:tracePt t="27741" x="3160713" y="1844675"/>
          <p14:tracePt t="27744" x="3168650" y="1852613"/>
          <p14:tracePt t="27750" x="3178175" y="1860550"/>
          <p14:tracePt t="27758" x="3186113" y="1878013"/>
          <p14:tracePt t="27760" x="3194050" y="1885950"/>
          <p14:tracePt t="27766" x="3203575" y="1903413"/>
          <p14:tracePt t="27774" x="3211513" y="1911350"/>
          <p14:tracePt t="27777" x="3219450" y="1920875"/>
          <p14:tracePt t="27782" x="3236913" y="1938338"/>
          <p14:tracePt t="27791" x="3244850" y="1954213"/>
          <p14:tracePt t="27794" x="3254375" y="1954213"/>
          <p14:tracePt t="27795" x="3254375" y="1963738"/>
          <p14:tracePt t="27807" x="3279775" y="1989138"/>
          <p14:tracePt t="27811" x="3287713" y="1997075"/>
          <p14:tracePt t="27814" x="3287713" y="2014538"/>
          <p14:tracePt t="27821" x="3297238" y="2014538"/>
          <p14:tracePt t="27823" x="3305175" y="2030413"/>
          <p14:tracePt t="27827" x="3313113" y="2039938"/>
          <p14:tracePt t="27830" x="3322638" y="2047875"/>
          <p14:tracePt t="27843" x="3355975" y="2073275"/>
          <p14:tracePt t="27846" x="3373438" y="2090738"/>
          <p14:tracePt t="27857" x="3381375" y="2108200"/>
          <p14:tracePt t="27863" x="3398838" y="2141538"/>
          <p14:tracePt t="27875" x="3406775" y="2149475"/>
          <p14:tracePt t="27877" x="3414713" y="2166938"/>
          <p14:tracePt t="27903" x="3414713" y="2174875"/>
          <p14:tracePt t="27925" x="3424238" y="2184400"/>
          <p14:tracePt t="27929" x="3432175" y="2200275"/>
          <p14:tracePt t="27941" x="3441700" y="2209800"/>
          <p14:tracePt t="27944" x="3441700" y="2217738"/>
          <p14:tracePt t="27945" x="3441700" y="2227263"/>
          <p14:tracePt t="28000" x="3441700" y="2235200"/>
          <p14:tracePt t="28093" x="3449638" y="2243138"/>
          <p14:tracePt t="28103" x="3457575" y="2252663"/>
          <p14:tracePt t="28142" x="3467100" y="2260600"/>
          <p14:tracePt t="28219" x="3475038" y="2260600"/>
          <p14:tracePt t="28254" x="3482975" y="2260600"/>
          <p14:tracePt t="28270" x="3492500" y="2252663"/>
          <p14:tracePt t="28280" x="3500438" y="2252663"/>
          <p14:tracePt t="28293" x="3500438" y="2243138"/>
          <p14:tracePt t="28301" x="3500438" y="2235200"/>
          <p14:tracePt t="28320" x="3500438" y="2227263"/>
          <p14:tracePt t="28325" x="3500438" y="2217738"/>
          <p14:tracePt t="28332" x="3508375" y="2209800"/>
          <p14:tracePt t="28348" x="3508375" y="2192338"/>
          <p14:tracePt t="28357" x="3508375" y="2184400"/>
          <p14:tracePt t="28360" x="3508375" y="2166938"/>
          <p14:tracePt t="28373" x="3508375" y="2159000"/>
          <p14:tracePt t="28380" x="3508375" y="2141538"/>
          <p14:tracePt t="28390" x="3508375" y="2133600"/>
          <p14:tracePt t="28393" x="3508375" y="2116138"/>
          <p14:tracePt t="28401" x="3508375" y="2108200"/>
          <p14:tracePt t="28410" x="3508375" y="2098675"/>
          <p14:tracePt t="28432" x="3508375" y="2090738"/>
          <p14:tracePt t="28440" x="3508375" y="2082800"/>
          <p14:tracePt t="28457" x="3508375" y="2055813"/>
          <p14:tracePt t="28468" x="3508375" y="2047875"/>
          <p14:tracePt t="28498" x="3508375" y="2039938"/>
          <p14:tracePt t="28510" x="3508375" y="2030413"/>
          <p14:tracePt t="28554" x="3508375" y="2022475"/>
          <p14:tracePt t="28582" x="3508375" y="2014538"/>
          <p14:tracePt t="28594" x="3508375" y="2005013"/>
          <p14:tracePt t="28608" x="3508375" y="1997075"/>
          <p14:tracePt t="28648" x="3508375" y="1989138"/>
          <p14:tracePt t="28705" x="3517900" y="1989138"/>
          <p14:tracePt t="28720" x="3525838" y="1979613"/>
          <p14:tracePt t="28733" x="3525838" y="1971675"/>
          <p14:tracePt t="28745" x="3533775" y="1971675"/>
          <p14:tracePt t="28827" x="3533775" y="1963738"/>
          <p14:tracePt t="28839" x="3533775" y="1946275"/>
          <p14:tracePt t="28870" x="3543300" y="1938338"/>
          <p14:tracePt t="28879" x="3543300" y="1928813"/>
          <p14:tracePt t="28890" x="3543300" y="1920875"/>
          <p14:tracePt t="28910" x="3543300" y="1911350"/>
          <p14:tracePt t="28920" x="3543300" y="1903413"/>
          <p14:tracePt t="28927" x="3551238" y="1895475"/>
          <p14:tracePt t="29084" x="3551238" y="1885950"/>
          <p14:tracePt t="29144" x="3559175" y="1870075"/>
          <p14:tracePt t="29179" x="3559175" y="1860550"/>
          <p14:tracePt t="29199" x="3559175" y="1852613"/>
          <p14:tracePt t="29210" x="3559175" y="1844675"/>
          <p14:tracePt t="29220" x="3559175" y="1827213"/>
          <p14:tracePt t="29226" x="3559175" y="1819275"/>
          <p14:tracePt t="29243" x="3559175" y="1801813"/>
          <p14:tracePt t="29262" x="3559175" y="1793875"/>
          <p14:tracePt t="29276" x="3559175" y="1776413"/>
          <p14:tracePt t="29278" x="3559175" y="1758950"/>
          <p14:tracePt t="29330" x="3559175" y="1751013"/>
          <p14:tracePt t="29335" x="3559175" y="1741488"/>
          <p14:tracePt t="29338" x="3559175" y="1725613"/>
          <p14:tracePt t="29348" x="3559175" y="1708150"/>
          <p14:tracePt t="29358" x="3559175" y="1700213"/>
          <p14:tracePt t="29361" x="3559175" y="1682750"/>
          <p14:tracePt t="29373" x="3559175" y="1665288"/>
          <p14:tracePt t="29412" x="3559175" y="1657350"/>
          <p14:tracePt t="29425" x="3559175" y="1639888"/>
          <p14:tracePt t="29441" x="3559175" y="1631950"/>
          <p14:tracePt t="29444" x="3559175" y="1614488"/>
          <p14:tracePt t="29455" x="3559175" y="1597025"/>
          <p14:tracePt t="29464" x="3559175" y="1589088"/>
          <p14:tracePt t="29476" x="3559175" y="1581150"/>
          <p14:tracePt t="29488" x="3559175" y="1571625"/>
          <p14:tracePt t="29496" x="3551238" y="1546225"/>
          <p14:tracePt t="29534" x="3551238" y="1530350"/>
          <p14:tracePt t="29551" x="3543300" y="1512888"/>
          <p14:tracePt t="29575" x="3543300" y="1504950"/>
          <p14:tracePt t="29582" x="3533775" y="1495425"/>
          <p14:tracePt t="29591" x="3533775" y="1487488"/>
          <p14:tracePt t="29614" x="3533775" y="1477963"/>
          <p14:tracePt t="29623" x="3533775" y="1470025"/>
          <p14:tracePt t="29626" x="3525838" y="1470025"/>
          <p14:tracePt t="29642" x="3525838" y="1462088"/>
          <p14:tracePt t="29646" x="3525838" y="1452563"/>
          <p14:tracePt t="29655" x="3517900" y="1444625"/>
          <p14:tracePt t="29669" x="3517900" y="1436688"/>
          <p14:tracePt t="29674" x="3517900" y="1427163"/>
          <p14:tracePt t="29699" x="3517900" y="1411288"/>
          <p14:tracePt t="29704" x="3508375" y="1385888"/>
          <p14:tracePt t="29712" x="3500438" y="1385888"/>
          <p14:tracePt t="29721" x="3492500" y="1368425"/>
          <p14:tracePt t="29725" x="3482975" y="1360488"/>
          <p14:tracePt t="29728" x="3475038" y="1350963"/>
          <p14:tracePt t="29732" x="3467100" y="1350963"/>
          <p14:tracePt t="29739" x="3457575" y="1343025"/>
          <p14:tracePt t="29744" x="3457575" y="1333500"/>
          <p14:tracePt t="29749" x="3457575" y="1325563"/>
          <p14:tracePt t="29760" x="3432175" y="1300163"/>
          <p14:tracePt t="29773" x="3424238" y="1292225"/>
          <p14:tracePt t="29775" x="3414713" y="1282700"/>
          <p14:tracePt t="29790" x="3406775" y="1249363"/>
          <p14:tracePt t="29792" x="3398838" y="1249363"/>
          <p14:tracePt t="29804" x="3381375" y="1223963"/>
          <p14:tracePt t="29809" x="3373438" y="1223963"/>
          <p14:tracePt t="29812" x="3363913" y="1223963"/>
          <p14:tracePt t="29821" x="3363913" y="1216025"/>
          <p14:tracePt t="29823" x="3355975" y="1198563"/>
          <p14:tracePt t="29826" x="3348038" y="1198563"/>
          <p14:tracePt t="29829" x="3330575" y="1189038"/>
          <p14:tracePt t="29832" x="3330575" y="1181100"/>
          <p14:tracePt t="29839" x="3322638" y="1173163"/>
          <p14:tracePt t="29844" x="3313113" y="1163638"/>
          <p14:tracePt t="29849" x="3305175" y="1155700"/>
          <p14:tracePt t="29864" x="3287713" y="1147763"/>
          <p14:tracePt t="29872" x="3279775" y="1147763"/>
          <p14:tracePt t="29880" x="3279775" y="1138238"/>
          <p14:tracePt t="29890" x="3270250" y="1130300"/>
          <p14:tracePt t="29895" x="3262313" y="1130300"/>
          <p14:tracePt t="29899" x="3262313" y="1122363"/>
          <p14:tracePt t="29906" x="3254375" y="1112838"/>
          <p14:tracePt t="29910" x="3244850" y="1104900"/>
          <p14:tracePt t="29946" x="3236913" y="1104900"/>
          <p14:tracePt t="29959" x="3211513" y="1096963"/>
          <p14:tracePt t="29969" x="3186113" y="1079500"/>
          <p14:tracePt t="29972" x="3152775" y="1054100"/>
          <p14:tracePt t="29976" x="3135313" y="1044575"/>
          <p14:tracePt t="29978" x="3109913" y="1019175"/>
          <p14:tracePt t="29991" x="3084513" y="993775"/>
          <p14:tracePt t="29994" x="3067050" y="977900"/>
          <p14:tracePt t="29999" x="3059113" y="977900"/>
          <p14:tracePt t="30008" x="3041650" y="968375"/>
          <p14:tracePt t="30022" x="3033713" y="968375"/>
          <p14:tracePt t="30040" x="3016250" y="968375"/>
          <p14:tracePt t="30041" x="3008313" y="968375"/>
          <p14:tracePt t="30046" x="2998788" y="968375"/>
          <p14:tracePt t="30059" x="2990850" y="968375"/>
          <p14:tracePt t="30060" x="2982913" y="968375"/>
          <p14:tracePt t="30073" x="2965450" y="968375"/>
          <p14:tracePt t="30076" x="2955925" y="968375"/>
          <p14:tracePt t="30080" x="2940050" y="977900"/>
          <p14:tracePt t="30090" x="2930525" y="985838"/>
          <p14:tracePt t="30092" x="2922588" y="993775"/>
          <p14:tracePt t="30104" x="2905125" y="1003300"/>
          <p14:tracePt t="30109" x="2897188" y="1003300"/>
          <p14:tracePt t="30122" x="2889250" y="1011238"/>
          <p14:tracePt t="30129" x="2889250" y="1019175"/>
          <p14:tracePt t="30133" x="2879725" y="1019175"/>
          <p14:tracePt t="30141" x="2871788" y="1019175"/>
          <p14:tracePt t="30144" x="2871788" y="1028700"/>
          <p14:tracePt t="30155" x="2863850" y="1036638"/>
          <p14:tracePt t="30164" x="2854325" y="1036638"/>
          <p14:tracePt t="30176" x="2846388" y="1044575"/>
          <p14:tracePt t="30180" x="2828925" y="1062038"/>
          <p14:tracePt t="30192" x="2811463" y="1112838"/>
          <p14:tracePt t="30196" x="2803525" y="1122363"/>
          <p14:tracePt t="30204" x="2778125" y="1138238"/>
          <p14:tracePt t="30209" x="2778125" y="1155700"/>
          <p14:tracePt t="30212" x="2770188" y="1173163"/>
          <p14:tracePt t="30226" x="2760663" y="1216025"/>
          <p14:tracePt t="30229" x="2752725" y="1223963"/>
          <p14:tracePt t="30239" x="2744788" y="1241425"/>
          <p14:tracePt t="30242" x="2744788" y="1266825"/>
          <p14:tracePt t="30246" x="2735263" y="1274763"/>
          <p14:tracePt t="30255" x="2735263" y="1292225"/>
          <p14:tracePt t="30259" x="2735263" y="1308100"/>
          <p14:tracePt t="30262" x="2735263" y="1317625"/>
          <p14:tracePt t="30274" x="2735263" y="1343025"/>
          <p14:tracePt t="30276" x="2735263" y="1350963"/>
          <p14:tracePt t="30278" x="2735263" y="1368425"/>
          <p14:tracePt t="30290" x="2735263" y="1385888"/>
          <p14:tracePt t="30291" x="2735263" y="1411288"/>
          <p14:tracePt t="30294" x="2735263" y="1427163"/>
          <p14:tracePt t="30304" x="2735263" y="1444625"/>
          <p14:tracePt t="30308" x="2735263" y="1462088"/>
          <p14:tracePt t="30310" x="2735263" y="1477963"/>
          <p14:tracePt t="30314" x="2735263" y="1495425"/>
          <p14:tracePt t="30322" x="2735263" y="1512888"/>
          <p14:tracePt t="30326" x="2735263" y="1538288"/>
          <p14:tracePt t="30330" x="2735263" y="1546225"/>
          <p14:tracePt t="30340" x="2735263" y="1581150"/>
          <p14:tracePt t="30346" x="2735263" y="1597025"/>
          <p14:tracePt t="30354" x="2744788" y="1622425"/>
          <p14:tracePt t="30359" x="2744788" y="1639888"/>
          <p14:tracePt t="30362" x="2752725" y="1649413"/>
          <p14:tracePt t="30373" x="2770188" y="1682750"/>
          <p14:tracePt t="30378" x="2778125" y="1690688"/>
          <p14:tracePt t="30383" x="2778125" y="1700213"/>
          <p14:tracePt t="30394" x="2786063" y="1716088"/>
          <p14:tracePt t="30399" x="2795588" y="1725613"/>
          <p14:tracePt t="30405" x="2803525" y="1741488"/>
          <p14:tracePt t="30410" x="2811463" y="1758950"/>
          <p14:tracePt t="30414" x="2820988" y="1766888"/>
          <p14:tracePt t="30421" x="2820988" y="1784350"/>
          <p14:tracePt t="30424" x="2820988" y="1809750"/>
          <p14:tracePt t="30426" x="2828925" y="1819275"/>
          <p14:tracePt t="30435" x="2838450" y="1835150"/>
          <p14:tracePt t="30440" x="2846388" y="1860550"/>
          <p14:tracePt t="30444" x="2863850" y="1885950"/>
          <p14:tracePt t="30449" x="2889250" y="1903413"/>
          <p14:tracePt t="30455" x="2897188" y="1903413"/>
          <p14:tracePt t="30459" x="2914650" y="1920875"/>
          <p14:tracePt t="30464" x="2922588" y="1938338"/>
          <p14:tracePt t="30471" x="2930525" y="1954213"/>
          <p14:tracePt t="30476" x="2947988" y="1963738"/>
          <p14:tracePt t="30480" x="2955925" y="1979613"/>
          <p14:tracePt t="30496" x="2955925" y="1997075"/>
          <p14:tracePt t="30504" x="2965450" y="2014538"/>
          <p14:tracePt t="30509" x="2973388" y="2022475"/>
          <p14:tracePt t="30522" x="2990850" y="2047875"/>
          <p14:tracePt t="30525" x="2998788" y="2065338"/>
          <p14:tracePt t="30528" x="3008313" y="2073275"/>
          <p14:tracePt t="30541" x="3016250" y="2082800"/>
          <p14:tracePt t="30544" x="3024188" y="2090738"/>
          <p14:tracePt t="30549" x="3033713" y="2098675"/>
          <p14:tracePt t="30554" x="3041650" y="2098675"/>
          <p14:tracePt t="30558" x="3049588" y="2124075"/>
          <p14:tracePt t="30571" x="3059113" y="2141538"/>
          <p14:tracePt t="30593" x="3067050" y="2149475"/>
          <p14:tracePt t="30596" x="3074988" y="2166938"/>
          <p14:tracePt t="30605" x="3084513" y="2184400"/>
          <p14:tracePt t="30608" x="3084513" y="2192338"/>
          <p14:tracePt t="30610" x="3092450" y="2200275"/>
          <p14:tracePt t="30621" x="3100388" y="2209800"/>
          <p14:tracePt t="30624" x="3109913" y="2217738"/>
          <p14:tracePt t="30630" x="3109913" y="2227263"/>
          <p14:tracePt t="30640" x="3117850" y="2235200"/>
          <p14:tracePt t="30642" x="3135313" y="2243138"/>
          <p14:tracePt t="30655" x="3143250" y="2252663"/>
          <p14:tracePt t="30671" x="3152775" y="2268538"/>
          <p14:tracePt t="30675" x="3160713" y="2278063"/>
          <p14:tracePt t="30678" x="3168650" y="2286000"/>
          <p14:tracePt t="30691" x="3186113" y="2303463"/>
          <p14:tracePt t="30708" x="3186113" y="2319338"/>
          <p14:tracePt t="30710" x="3194050" y="2328863"/>
          <p14:tracePt t="30730" x="3203575" y="2328863"/>
          <p14:tracePt t="30740" x="3211513" y="2336800"/>
          <p14:tracePt t="30742" x="3219450" y="2344738"/>
          <p14:tracePt t="30759" x="3236913" y="2354263"/>
          <p14:tracePt t="30771" x="3254375" y="2362200"/>
          <p14:tracePt t="30780" x="3279775" y="2371725"/>
          <p14:tracePt t="30790" x="3297238" y="2379663"/>
          <p14:tracePt t="30812" x="3305175" y="2387600"/>
          <p14:tracePt t="30837" x="3313113" y="2397125"/>
          <p14:tracePt t="30844" x="3322638" y="2397125"/>
          <p14:tracePt t="30857" x="3330575" y="2397125"/>
          <p14:tracePt t="30860" x="3338513" y="2397125"/>
          <p14:tracePt t="30871" x="3348038" y="2397125"/>
          <p14:tracePt t="30880" x="3363913" y="2397125"/>
          <p14:tracePt t="30890" x="3373438" y="2405063"/>
          <p14:tracePt t="30910" x="3381375" y="2405063"/>
          <p14:tracePt t="30912" x="3389313" y="2405063"/>
          <p14:tracePt t="30952" x="3398838" y="2405063"/>
          <p14:tracePt t="30958" x="3406775" y="2405063"/>
          <p14:tracePt t="30983" x="3414713" y="2405063"/>
          <p14:tracePt t="31074" x="3424238" y="2405063"/>
          <p14:tracePt t="31702" x="3432175" y="2405063"/>
          <p14:tracePt t="31800" x="3432175" y="2397125"/>
          <p14:tracePt t="31840" x="3432175" y="2387600"/>
          <p14:tracePt t="31865" x="3432175" y="2379663"/>
          <p14:tracePt t="31881" x="3441700" y="2371725"/>
          <p14:tracePt t="31897" x="3441700" y="2362200"/>
          <p14:tracePt t="31944" x="3441700" y="2354263"/>
          <p14:tracePt t="31990" x="3449638" y="2344738"/>
          <p14:tracePt t="32027" x="3449638" y="2336800"/>
          <p14:tracePt t="32127" x="3449638" y="2328863"/>
          <p14:tracePt t="32198" x="3449638" y="2319338"/>
          <p14:tracePt t="32653" x="3457575" y="2311400"/>
          <p14:tracePt t="32656" x="3500438" y="2278063"/>
          <p14:tracePt t="32660" x="3525838" y="2278063"/>
          <p14:tracePt t="32665" x="3543300" y="2268538"/>
          <p14:tracePt t="32670" x="3576638" y="2260600"/>
          <p14:tracePt t="32672" x="3627438" y="2252663"/>
          <p14:tracePt t="32677" x="3670300" y="2243138"/>
          <p14:tracePt t="32681" x="3703638" y="2217738"/>
          <p14:tracePt t="32685" x="3738563" y="2209800"/>
          <p14:tracePt t="32690" x="3771900" y="2209800"/>
          <p14:tracePt t="32692" x="3814763" y="2209800"/>
          <p14:tracePt t="32704" x="3900488" y="2200275"/>
          <p14:tracePt t="32707" x="3951288" y="2200275"/>
          <p14:tracePt t="32709" x="4010025" y="2192338"/>
          <p14:tracePt t="32713" x="4070350" y="2184400"/>
          <p14:tracePt t="32720" x="4129088" y="2174875"/>
          <p14:tracePt t="32722" x="4187825" y="2166938"/>
          <p14:tracePt t="32724" x="4248150" y="2141538"/>
          <p14:tracePt t="32729" x="4306888" y="2133600"/>
          <p14:tracePt t="32736" x="4367213" y="2124075"/>
          <p14:tracePt t="32740" x="4410075" y="2116138"/>
          <p14:tracePt t="32741" x="4468813" y="2108200"/>
          <p14:tracePt t="32744" x="4529138" y="2082800"/>
          <p14:tracePt t="32753" x="4579938" y="2065338"/>
          <p14:tracePt t="32756" x="4638675" y="2047875"/>
          <p14:tracePt t="32757" x="4689475" y="2022475"/>
          <p14:tracePt t="32760" x="4740275" y="2005013"/>
          <p14:tracePt t="32769" x="4783138" y="1997075"/>
          <p14:tracePt t="32771" x="4833938" y="1979613"/>
          <p14:tracePt t="32773" x="4894263" y="1971675"/>
          <p14:tracePt t="32776" x="4935538" y="1963738"/>
          <p14:tracePt t="32783" x="4995863" y="1946275"/>
          <p14:tracePt t="32785" x="5046663" y="1938338"/>
          <p14:tracePt t="32790" x="5089525" y="1920875"/>
          <p14:tracePt t="32792" x="5148263" y="1911350"/>
          <p14:tracePt t="32798" x="5208588" y="1903413"/>
          <p14:tracePt t="32803" x="5259388" y="1878013"/>
          <p14:tracePt t="32805" x="5318125" y="1870075"/>
          <p14:tracePt t="32809" x="5378450" y="1860550"/>
          <p14:tracePt t="32812" x="5421313" y="1852613"/>
          <p14:tracePt t="32819" x="5487988" y="1835150"/>
          <p14:tracePt t="32822" x="5556250" y="1819275"/>
          <p14:tracePt t="32823" x="5632450" y="1801813"/>
          <p14:tracePt t="32826" x="5708650" y="1776413"/>
          <p14:tracePt t="32833" x="5768975" y="1758950"/>
          <p14:tracePt t="32835" x="5845175" y="1733550"/>
          <p14:tracePt t="32839" x="5913438" y="1716088"/>
          <p14:tracePt t="32842" x="5989638" y="1690688"/>
          <p14:tracePt t="32848" x="6065838" y="1682750"/>
          <p14:tracePt t="32853" x="6151563" y="1674813"/>
          <p14:tracePt t="32856" x="6235700" y="1649413"/>
          <p14:tracePt t="32858" x="6329363" y="1639888"/>
          <p14:tracePt t="32863" x="6415088" y="1631950"/>
          <p14:tracePt t="32870" x="6491288" y="1606550"/>
          <p14:tracePt t="32872" x="6575425" y="1597025"/>
          <p14:tracePt t="32874" x="6661150" y="1589088"/>
          <p14:tracePt t="32878" x="6745288" y="1571625"/>
          <p14:tracePt t="32890" x="6967538" y="1546225"/>
          <p14:tracePt t="32894" x="7034213" y="1546225"/>
          <p14:tracePt t="32903" x="7112000" y="1538288"/>
          <p14:tracePt t="32906" x="7256463" y="1512888"/>
          <p14:tracePt t="32910" x="7332663" y="1495425"/>
          <p14:tracePt t="32919" x="7408863" y="1477963"/>
          <p14:tracePt t="32922" x="7553325" y="1462088"/>
          <p14:tracePt t="32926" x="7621588" y="1462088"/>
          <p14:tracePt t="32935" x="7723188" y="1462088"/>
          <p14:tracePt t="32940" x="7781925" y="1462088"/>
          <p14:tracePt t="32942" x="7842250" y="1462088"/>
          <p14:tracePt t="32949" x="7900988" y="1462088"/>
          <p14:tracePt t="32954" x="7951788" y="1462088"/>
          <p14:tracePt t="32956" x="8012113" y="1462088"/>
          <p14:tracePt t="32958" x="8070850" y="1470025"/>
          <p14:tracePt t="32962" x="8113713" y="1470025"/>
          <p14:tracePt t="32971" x="8207375" y="1477963"/>
          <p14:tracePt t="32974" x="8240713" y="1477963"/>
          <p14:tracePt t="32978" x="8275638" y="1487488"/>
          <p14:tracePt t="32985" x="8308975" y="1495425"/>
          <p14:tracePt t="32990" x="8369300" y="1512888"/>
          <p14:tracePt t="32994" x="8394700" y="1520825"/>
          <p14:tracePt t="32999" x="8410575" y="1520825"/>
          <p14:tracePt t="33003" x="8428038" y="1530350"/>
          <p14:tracePt t="33006" x="8445500" y="1538288"/>
          <p14:tracePt t="33008" x="8462963" y="1538288"/>
          <p14:tracePt t="33019" x="8478838" y="1546225"/>
          <p14:tracePt t="33022" x="8488363" y="1546225"/>
          <p14:tracePt t="33025" x="8496300" y="1546225"/>
          <p14:tracePt t="33036" x="8504238" y="1555750"/>
          <p14:tracePt t="33044" x="8513763" y="1571625"/>
          <p14:tracePt t="33097" x="8521700" y="1571625"/>
          <p14:tracePt t="33156" x="8529638" y="1581150"/>
          <p14:tracePt t="33168" x="8529638" y="1589088"/>
          <p14:tracePt t="33179" x="8529638" y="1597025"/>
          <p14:tracePt t="33189" x="8529638" y="1606550"/>
          <p14:tracePt t="33194" x="8521700" y="1614488"/>
          <p14:tracePt t="33206" x="8521700" y="1622425"/>
          <p14:tracePt t="33210" x="8521700" y="1631950"/>
          <p14:tracePt t="33220" x="8521700" y="1639888"/>
          <p14:tracePt t="33234" x="8513763" y="1639888"/>
          <p14:tracePt t="33248" x="8504238" y="1649413"/>
          <p14:tracePt t="33271" x="8504238" y="1657350"/>
          <p14:tracePt t="33282" x="8496300" y="1657350"/>
          <p14:tracePt t="33388" x="8488363" y="1657350"/>
          <p14:tracePt t="34001" x="8488363" y="1665288"/>
          <p14:tracePt t="34024" x="8478838" y="1682750"/>
          <p14:tracePt t="34033" x="8470900" y="1682750"/>
          <p14:tracePt t="34040" x="8462963" y="1690688"/>
          <p14:tracePt t="34055" x="8462963" y="1700213"/>
          <p14:tracePt t="34058" x="8445500" y="1708150"/>
          <p14:tracePt t="34070" x="8435975" y="1725613"/>
          <p14:tracePt t="34076" x="8435975" y="1733550"/>
          <p14:tracePt t="34089" x="8428038" y="1741488"/>
          <p14:tracePt t="34104" x="8410575" y="1766888"/>
          <p14:tracePt t="34127" x="8410575" y="1784350"/>
          <p14:tracePt t="34150" x="8402638" y="1793875"/>
          <p14:tracePt t="34154" x="8394700" y="1793875"/>
          <p14:tracePt t="34182" x="8385175" y="1801813"/>
          <p14:tracePt t="34194" x="8385175" y="1809750"/>
          <p14:tracePt t="34203" x="8385175" y="1819275"/>
          <p14:tracePt t="34210" x="8377238" y="1835150"/>
          <p14:tracePt t="34222" x="8377238" y="1852613"/>
          <p14:tracePt t="34226" x="8369300" y="1852613"/>
          <p14:tracePt t="34242" x="8359775" y="1860550"/>
          <p14:tracePt t="34267" x="8359775" y="1870075"/>
          <p14:tracePt t="34271" x="8351838" y="1870075"/>
          <p14:tracePt t="34284" x="8343900" y="1878013"/>
          <p14:tracePt t="34294" x="8343900" y="1885950"/>
          <p14:tracePt t="34317" x="8334375" y="1895475"/>
          <p14:tracePt t="34324" x="8326438" y="1911350"/>
          <p14:tracePt t="34338" x="8318500" y="1928813"/>
          <p14:tracePt t="34356" x="8308975" y="1938338"/>
          <p14:tracePt t="34360" x="8308975" y="1946275"/>
          <p14:tracePt t="34369" x="8301038" y="1954213"/>
          <p14:tracePt t="34372" x="8301038" y="1963738"/>
          <p14:tracePt t="34398" x="8301038" y="1971675"/>
          <p14:tracePt t="34408" x="8301038" y="1979613"/>
          <p14:tracePt t="34421" x="8291513" y="1989138"/>
          <p14:tracePt t="34434" x="8291513" y="1997075"/>
          <p14:tracePt t="34440" x="8283575" y="2005013"/>
          <p14:tracePt t="34453" x="8283575" y="2014538"/>
          <p14:tracePt t="35734" x="8283575" y="2005013"/>
          <p14:tracePt t="35742" x="8283575" y="1997075"/>
          <p14:tracePt t="35761" x="8283575" y="1989138"/>
          <p14:tracePt t="35770" x="8291513" y="1979613"/>
          <p14:tracePt t="35798" x="8291513" y="1971675"/>
          <p14:tracePt t="35813" x="8291513" y="1954213"/>
          <p14:tracePt t="35824" x="8291513" y="1946275"/>
          <p14:tracePt t="35833" x="8301038" y="1928813"/>
          <p14:tracePt t="35838" x="8301038" y="1920875"/>
          <p14:tracePt t="35840" x="8301038" y="1911350"/>
          <p14:tracePt t="35850" x="8308975" y="1903413"/>
          <p14:tracePt t="35861" x="8308975" y="1895475"/>
          <p14:tracePt t="35867" x="8318500" y="1878013"/>
          <p14:tracePt t="35870" x="8326438" y="1860550"/>
          <p14:tracePt t="35872" x="8334375" y="1852613"/>
          <p14:tracePt t="35883" x="8334375" y="1844675"/>
          <p14:tracePt t="35886" x="8334375" y="1827213"/>
          <p14:tracePt t="35889" x="8343900" y="1819275"/>
          <p14:tracePt t="35892" x="8343900" y="1793875"/>
          <p14:tracePt t="35901" x="8351838" y="1751013"/>
          <p14:tracePt t="35906" x="8351838" y="1725613"/>
          <p14:tracePt t="35909" x="8351838" y="1708150"/>
          <p14:tracePt t="35916" x="8359775" y="1700213"/>
          <p14:tracePt t="35920" x="8369300" y="1674813"/>
          <p14:tracePt t="35922" x="8369300" y="1622425"/>
          <p14:tracePt t="35928" x="8369300" y="1606550"/>
          <p14:tracePt t="35934" x="8377238" y="1589088"/>
          <p14:tracePt t="35937" x="8377238" y="1563688"/>
          <p14:tracePt t="35939" x="8385175" y="1546225"/>
          <p14:tracePt t="35942" x="8385175" y="1520825"/>
          <p14:tracePt t="35951" x="8385175" y="1477963"/>
          <p14:tracePt t="35954" x="8394700" y="1452563"/>
          <p14:tracePt t="35958" x="8394700" y="1436688"/>
          <p14:tracePt t="35967" x="8394700" y="1419225"/>
          <p14:tracePt t="35970" x="8394700" y="1393825"/>
          <p14:tracePt t="35972" x="8394700" y="1368425"/>
          <p14:tracePt t="35974" x="8394700" y="1350963"/>
          <p14:tracePt t="35983" x="8410575" y="1308100"/>
          <p14:tracePt t="35986" x="8410575" y="1292225"/>
          <p14:tracePt t="35990" x="8410575" y="1266825"/>
          <p14:tracePt t="36001" x="8420100" y="1223963"/>
          <p14:tracePt t="36002" x="8428038" y="1198563"/>
          <p14:tracePt t="36006" x="8428038" y="1173163"/>
          <p14:tracePt t="36011" x="8428038" y="1155700"/>
          <p14:tracePt t="36018" x="8435975" y="1122363"/>
          <p14:tracePt t="36020" x="8435975" y="1112838"/>
          <p14:tracePt t="36022" x="8435975" y="1096963"/>
          <p14:tracePt t="36029" x="8435975" y="1087438"/>
          <p14:tracePt t="36033" x="8435975" y="1062038"/>
          <p14:tracePt t="36036" x="8435975" y="1036638"/>
          <p14:tracePt t="36039" x="8435975" y="1028700"/>
          <p14:tracePt t="36042" x="8435975" y="1011238"/>
          <p14:tracePt t="36051" x="8435975" y="993775"/>
          <p14:tracePt t="36052" x="8435975" y="985838"/>
          <p14:tracePt t="36054" x="8435975" y="968375"/>
          <p14:tracePt t="36059" x="8435975" y="952500"/>
          <p14:tracePt t="36067" x="8435975" y="900113"/>
          <p14:tracePt t="36074" x="8435975" y="892175"/>
          <p14:tracePt t="36083" x="8435975" y="866775"/>
          <p14:tracePt t="36090" x="8428038" y="841375"/>
          <p14:tracePt t="36100" x="8428038" y="833438"/>
          <p14:tracePt t="36105" x="8420100" y="823913"/>
          <p14:tracePt t="36108" x="8410575" y="808038"/>
          <p14:tracePt t="36117" x="8402638" y="790575"/>
          <p14:tracePt t="36124" x="8394700" y="781050"/>
          <p14:tracePt t="36133" x="8385175" y="773113"/>
          <p14:tracePt t="36136" x="8369300" y="765175"/>
          <p14:tracePt t="36150" x="8359775" y="747713"/>
          <p14:tracePt t="36153" x="8343900" y="730250"/>
          <p14:tracePt t="36156" x="8334375" y="730250"/>
          <p14:tracePt t="36163" x="8326438" y="722313"/>
          <p14:tracePt t="36166" x="8318500" y="722313"/>
          <p14:tracePt t="36170" x="8308975" y="722313"/>
          <p14:tracePt t="36172" x="8283575" y="704850"/>
          <p14:tracePt t="36179" x="8275638" y="696913"/>
          <p14:tracePt t="36183" x="8258175" y="688975"/>
          <p14:tracePt t="36185" x="8240713" y="679450"/>
          <p14:tracePt t="36189" x="8224838" y="679450"/>
          <p14:tracePt t="36192" x="8215313" y="679450"/>
          <p14:tracePt t="36199" x="8189913" y="671513"/>
          <p14:tracePt t="36203" x="8174038" y="663575"/>
          <p14:tracePt t="36204" x="8147050" y="654050"/>
          <p14:tracePt t="36209" x="8139113" y="654050"/>
          <p14:tracePt t="36218" x="8080375" y="646113"/>
          <p14:tracePt t="36220" x="8070850" y="636588"/>
          <p14:tracePt t="36224" x="8054975" y="636588"/>
          <p14:tracePt t="36232" x="8029575" y="636588"/>
          <p14:tracePt t="36236" x="7986713" y="636588"/>
          <p14:tracePt t="36240" x="7961313" y="636588"/>
          <p14:tracePt t="36250" x="7943850" y="636588"/>
          <p14:tracePt t="36252" x="7918450" y="636588"/>
          <p14:tracePt t="36254" x="7885113" y="636588"/>
          <p14:tracePt t="36256" x="7850188" y="636588"/>
          <p14:tracePt t="36263" x="7824788" y="636588"/>
          <p14:tracePt t="36266" x="7799388" y="636588"/>
          <p14:tracePt t="36270" x="7766050" y="636588"/>
          <p14:tracePt t="36272" x="7748588" y="636588"/>
          <p14:tracePt t="36278" x="7731125" y="636588"/>
          <p14:tracePt t="36283" x="7697788" y="636588"/>
          <p14:tracePt t="36286" x="7680325" y="636588"/>
          <p14:tracePt t="36290" x="7672388" y="636588"/>
          <p14:tracePt t="36300" x="7629525" y="636588"/>
          <p14:tracePt t="36302" x="7621588" y="636588"/>
          <p14:tracePt t="36306" x="7604125" y="636588"/>
          <p14:tracePt t="36313" x="7586663" y="636588"/>
          <p14:tracePt t="36316" x="7570788" y="636588"/>
          <p14:tracePt t="36319" x="7553325" y="636588"/>
          <p14:tracePt t="36322" x="7545388" y="636588"/>
          <p14:tracePt t="36328" x="7535863" y="636588"/>
          <p14:tracePt t="36333" x="7518400" y="636588"/>
          <p14:tracePt t="36336" x="7502525" y="636588"/>
          <p14:tracePt t="36339" x="7493000" y="646113"/>
          <p14:tracePt t="36342" x="7485063" y="654050"/>
          <p14:tracePt t="36350" x="7467600" y="663575"/>
          <p14:tracePt t="36352" x="7451725" y="671513"/>
          <p14:tracePt t="36358" x="7434263" y="679450"/>
          <p14:tracePt t="36366" x="7408863" y="704850"/>
          <p14:tracePt t="36374" x="7383463" y="714375"/>
          <p14:tracePt t="36383" x="7366000" y="722313"/>
          <p14:tracePt t="36387" x="7358063" y="747713"/>
          <p14:tracePt t="36390" x="7348538" y="765175"/>
          <p14:tracePt t="36399" x="7340600" y="765175"/>
          <p14:tracePt t="36402" x="7340600" y="773113"/>
          <p14:tracePt t="36403" x="7332663" y="781050"/>
          <p14:tracePt t="36406" x="7323138" y="781050"/>
          <p14:tracePt t="36415" x="7307263" y="798513"/>
          <p14:tracePt t="36420" x="7297738" y="808038"/>
          <p14:tracePt t="36422" x="7289800" y="823913"/>
          <p14:tracePt t="36429" x="7281863" y="833438"/>
          <p14:tracePt t="36439" x="7256463" y="874713"/>
          <p14:tracePt t="36442" x="7246938" y="892175"/>
          <p14:tracePt t="36451" x="7239000" y="925513"/>
          <p14:tracePt t="36454" x="7239000" y="942975"/>
          <p14:tracePt t="36456" x="7239000" y="952500"/>
          <p14:tracePt t="36465" x="7221538" y="985838"/>
          <p14:tracePt t="36470" x="7213600" y="993775"/>
          <p14:tracePt t="36472" x="7213600" y="1011238"/>
          <p14:tracePt t="36479" x="7213600" y="1028700"/>
          <p14:tracePt t="36486" x="7204075" y="1069975"/>
          <p14:tracePt t="36489" x="7196138" y="1087438"/>
          <p14:tracePt t="36492" x="7188200" y="1096963"/>
          <p14:tracePt t="36500" x="7188200" y="1112838"/>
          <p14:tracePt t="36502" x="7188200" y="1138238"/>
          <p14:tracePt t="36504" x="7188200" y="1147763"/>
          <p14:tracePt t="36508" x="7188200" y="1163638"/>
          <p14:tracePt t="36515" x="7178675" y="1181100"/>
          <p14:tracePt t="36519" x="7170738" y="1189038"/>
          <p14:tracePt t="36520" x="7170738" y="1206500"/>
          <p14:tracePt t="36524" x="7170738" y="1223963"/>
          <p14:tracePt t="36533" x="7170738" y="1231900"/>
          <p14:tracePt t="36536" x="7170738" y="1282700"/>
          <p14:tracePt t="36540" x="7170738" y="1300163"/>
          <p14:tracePt t="36551" x="7170738" y="1360488"/>
          <p14:tracePt t="36552" x="7170738" y="1376363"/>
          <p14:tracePt t="36556" x="7170738" y="1401763"/>
          <p14:tracePt t="36564" x="7170738" y="1419225"/>
          <p14:tracePt t="36566" x="7170738" y="1436688"/>
          <p14:tracePt t="36569" x="7170738" y="1462088"/>
          <p14:tracePt t="36573" x="7170738" y="1487488"/>
          <p14:tracePt t="36578" x="7170738" y="1495425"/>
          <p14:tracePt t="36583" x="7170738" y="1512888"/>
          <p14:tracePt t="36586" x="7170738" y="1530350"/>
          <p14:tracePt t="36589" x="7170738" y="1546225"/>
          <p14:tracePt t="36592" x="7170738" y="1563688"/>
          <p14:tracePt t="36599" x="7170738" y="1581150"/>
          <p14:tracePt t="36602" x="7170738" y="1597025"/>
          <p14:tracePt t="36604" x="7170738" y="1614488"/>
          <p14:tracePt t="36615" x="7170738" y="1631950"/>
          <p14:tracePt t="36618" x="7170738" y="1657350"/>
          <p14:tracePt t="36620" x="7178675" y="1665288"/>
          <p14:tracePt t="36632" x="7178675" y="1682750"/>
          <p14:tracePt t="36636" x="7178675" y="1700213"/>
          <p14:tracePt t="36642" x="7188200" y="1700213"/>
          <p14:tracePt t="36649" x="7204075" y="1708150"/>
          <p14:tracePt t="36652" x="7213600" y="1725613"/>
          <p14:tracePt t="36654" x="7213600" y="1733550"/>
          <p14:tracePt t="36658" x="7221538" y="1751013"/>
          <p14:tracePt t="36670" x="7239000" y="1758950"/>
          <p14:tracePt t="36672" x="7256463" y="1776413"/>
          <p14:tracePt t="36674" x="7272338" y="1793875"/>
          <p14:tracePt t="36682" x="7272338" y="1801813"/>
          <p14:tracePt t="36700" x="7289800" y="1827213"/>
          <p14:tracePt t="36702" x="7307263" y="1835150"/>
          <p14:tracePt t="36706" x="7315200" y="1844675"/>
          <p14:tracePt t="36716" x="7323138" y="1870075"/>
          <p14:tracePt t="36729" x="7332663" y="1885950"/>
          <p14:tracePt t="36735" x="7340600" y="1895475"/>
          <p14:tracePt t="36742" x="7358063" y="1911350"/>
          <p14:tracePt t="36754" x="7373938" y="1928813"/>
          <p14:tracePt t="36759" x="7373938" y="1938338"/>
          <p14:tracePt t="36769" x="7391400" y="1946275"/>
          <p14:tracePt t="36782" x="7400925" y="1954213"/>
          <p14:tracePt t="36785" x="7408863" y="1963738"/>
          <p14:tracePt t="36799" x="7416800" y="1963738"/>
          <p14:tracePt t="36802" x="7416800" y="1971675"/>
          <p14:tracePt t="36817" x="7434263" y="1979613"/>
          <p14:tracePt t="36833" x="7442200" y="1979613"/>
          <p14:tracePt t="36836" x="7477125" y="2005013"/>
          <p14:tracePt t="36840" x="7493000" y="2014538"/>
          <p14:tracePt t="36850" x="7518400" y="2022475"/>
          <p14:tracePt t="36852" x="7535863" y="2030413"/>
          <p14:tracePt t="36864" x="7553325" y="2039938"/>
          <p14:tracePt t="36869" x="7561263" y="2055813"/>
          <p14:tracePt t="36879" x="7570788" y="2065338"/>
          <p14:tracePt t="36885" x="7586663" y="2065338"/>
          <p14:tracePt t="36888" x="7604125" y="2073275"/>
          <p14:tracePt t="36893" x="7621588" y="2082800"/>
          <p14:tracePt t="36903" x="7637463" y="2090738"/>
          <p14:tracePt t="36905" x="7654925" y="2098675"/>
          <p14:tracePt t="36910" x="7662863" y="2108200"/>
          <p14:tracePt t="36918" x="7680325" y="2108200"/>
          <p14:tracePt t="36920" x="7697788" y="2116138"/>
          <p14:tracePt t="36924" x="7705725" y="2124075"/>
          <p14:tracePt t="36932" x="7723188" y="2133600"/>
          <p14:tracePt t="36936" x="7740650" y="2133600"/>
          <p14:tracePt t="36950" x="7748588" y="2141538"/>
          <p14:tracePt t="36952" x="7773988" y="2149475"/>
          <p14:tracePt t="36956" x="7781925" y="2159000"/>
          <p14:tracePt t="36965" x="7807325" y="2159000"/>
          <p14:tracePt t="36972" x="7832725" y="2159000"/>
          <p14:tracePt t="36982" x="7859713" y="2166938"/>
          <p14:tracePt t="36985" x="7867650" y="2174875"/>
          <p14:tracePt t="36988" x="7885113" y="2184400"/>
          <p14:tracePt t="36990" x="7900988" y="2192338"/>
          <p14:tracePt t="37001" x="7900988" y="2200275"/>
          <p14:tracePt t="37003" x="7918450" y="2200275"/>
          <p14:tracePt t="37006" x="7926388" y="2200275"/>
          <p14:tracePt t="37015" x="7935913" y="2200275"/>
          <p14:tracePt t="37019" x="7943850" y="2209800"/>
          <p14:tracePt t="37022" x="7951788" y="2209800"/>
          <p14:tracePt t="37031" x="7969250" y="2209800"/>
          <p14:tracePt t="37035" x="7986713" y="2217738"/>
          <p14:tracePt t="37038" x="8004175" y="2227263"/>
          <p14:tracePt t="37049" x="8012113" y="2227263"/>
          <p14:tracePt t="37054" x="8020050" y="2227263"/>
          <p14:tracePt t="37065" x="8037513" y="2227263"/>
          <p14:tracePt t="37069" x="8045450" y="2235200"/>
          <p14:tracePt t="37082" x="8070850" y="2243138"/>
          <p14:tracePt t="37086" x="8088313" y="2252663"/>
          <p14:tracePt t="37090" x="8096250" y="2260600"/>
          <p14:tracePt t="37099" x="8096250" y="2268538"/>
          <p14:tracePt t="37106" x="8105775" y="2268538"/>
          <p14:tracePt t="37115" x="8113713" y="2278063"/>
          <p14:tracePt t="37122" x="8121650" y="2293938"/>
          <p14:tracePt t="37130" x="8131175" y="2293938"/>
          <p14:tracePt t="37132" x="8139113" y="2303463"/>
          <p14:tracePt t="37139" x="8147050" y="2311400"/>
          <p14:tracePt t="37151" x="8156575" y="2319338"/>
          <p14:tracePt t="37164" x="8164513" y="2328863"/>
          <p14:tracePt t="37169" x="8174038" y="2336800"/>
          <p14:tracePt t="37172" x="8174038" y="2344738"/>
          <p14:tracePt t="37197" x="8174038" y="2362200"/>
          <p14:tracePt t="37209" x="8181975" y="2379663"/>
          <p14:tracePt t="37215" x="8189913" y="2379663"/>
          <p14:tracePt t="37220" x="8199438" y="2397125"/>
          <p14:tracePt t="37224" x="8207375" y="2413000"/>
          <p14:tracePt t="37236" x="8207375" y="2422525"/>
          <p14:tracePt t="37252" x="8207375" y="2430463"/>
          <p14:tracePt t="37269" x="8207375" y="2438400"/>
          <p14:tracePt t="37293" x="8207375" y="2447925"/>
          <p14:tracePt t="37340" x="8207375" y="2455863"/>
          <p14:tracePt t="37502" x="8207375" y="2473325"/>
          <p14:tracePt t="37680" x="8199438" y="2473325"/>
          <p14:tracePt t="37700" x="8189913" y="2463800"/>
          <p14:tracePt t="37730" x="8164513" y="2447925"/>
          <p14:tracePt t="37754" x="8156575" y="2447925"/>
          <p14:tracePt t="37767" x="8147050" y="2430463"/>
          <p14:tracePt t="37783" x="8139113" y="2422525"/>
          <p14:tracePt t="37807" x="8131175" y="2422525"/>
          <p14:tracePt t="37812" x="8131175" y="2413000"/>
          <p14:tracePt t="37821" x="8121650" y="2413000"/>
          <p14:tracePt t="37822" x="8113713" y="2413000"/>
          <p14:tracePt t="37831" x="8105775" y="2405063"/>
          <p14:tracePt t="37874" x="8096250" y="2387600"/>
          <p14:tracePt t="37893" x="8088313" y="2387600"/>
          <p14:tracePt t="37899" x="8088313" y="2379663"/>
          <p14:tracePt t="37920" x="8080375" y="2371725"/>
          <p14:tracePt t="37924" x="8070850" y="2371725"/>
          <p14:tracePt t="37944" x="8062913" y="2362200"/>
          <p14:tracePt t="37980" x="8062913" y="2344738"/>
          <p14:tracePt t="37984" x="8054975" y="2336800"/>
          <p14:tracePt t="38001" x="8045450" y="2319338"/>
          <p14:tracePt t="38012" x="8045450" y="2311400"/>
          <p14:tracePt t="38020" x="8037513" y="2293938"/>
          <p14:tracePt t="38031" x="8037513" y="2286000"/>
          <p14:tracePt t="38036" x="8037513" y="2268538"/>
          <p14:tracePt t="38040" x="8037513" y="2260600"/>
          <p14:tracePt t="38048" x="8037513" y="2252663"/>
          <p14:tracePt t="38051" x="8037513" y="2235200"/>
          <p14:tracePt t="38052" x="8037513" y="2227263"/>
          <p14:tracePt t="38056" x="8020050" y="2200275"/>
          <p14:tracePt t="38060" x="8020050" y="2192338"/>
          <p14:tracePt t="38064" x="8004175" y="2184400"/>
          <p14:tracePt t="38070" x="8004175" y="2166938"/>
          <p14:tracePt t="38074" x="8004175" y="2141538"/>
          <p14:tracePt t="38084" x="8004175" y="2133600"/>
          <p14:tracePt t="38086" x="8004175" y="2108200"/>
          <p14:tracePt t="38090" x="8004175" y="2098675"/>
          <p14:tracePt t="38097" x="8004175" y="2082800"/>
          <p14:tracePt t="38100" x="8004175" y="2065338"/>
          <p14:tracePt t="38102" x="7994650" y="2047875"/>
          <p14:tracePt t="38106" x="7977188" y="2030413"/>
          <p14:tracePt t="38115" x="7977188" y="2022475"/>
          <p14:tracePt t="38119" x="7977188" y="2005013"/>
          <p14:tracePt t="38122" x="7977188" y="1997075"/>
          <p14:tracePt t="38131" x="7977188" y="1989138"/>
          <p14:tracePt t="38135" x="7977188" y="1979613"/>
          <p14:tracePt t="38138" x="7977188" y="1963738"/>
          <p14:tracePt t="38146" x="7977188" y="1946275"/>
          <p14:tracePt t="38149" x="7977188" y="1928813"/>
          <p14:tracePt t="38151" x="7977188" y="1920875"/>
          <p14:tracePt t="38154" x="7977188" y="1903413"/>
          <p14:tracePt t="38160" x="7977188" y="1885950"/>
          <p14:tracePt t="38164" x="7977188" y="1878013"/>
          <p14:tracePt t="38170" x="7977188" y="1860550"/>
          <p14:tracePt t="38174" x="7977188" y="1852613"/>
          <p14:tracePt t="38183" x="7977188" y="1835150"/>
          <p14:tracePt t="38186" x="7977188" y="1819275"/>
          <p14:tracePt t="38200" x="7977188" y="1801813"/>
          <p14:tracePt t="38202" x="7977188" y="1793875"/>
          <p14:tracePt t="38215" x="7977188" y="1776413"/>
          <p14:tracePt t="38232" x="7977188" y="1758950"/>
          <p14:tracePt t="38234" x="7977188" y="1751013"/>
          <p14:tracePt t="38236" x="7977188" y="1741488"/>
          <p14:tracePt t="38250" x="7977188" y="1733550"/>
          <p14:tracePt t="38252" x="7986713" y="1725613"/>
          <p14:tracePt t="38256" x="7994650" y="1716088"/>
          <p14:tracePt t="38272" x="8004175" y="1716088"/>
          <p14:tracePt t="38281" x="8012113" y="1708150"/>
          <p14:tracePt t="38297" x="8020050" y="1700213"/>
          <p14:tracePt t="38314" x="8020050" y="1682750"/>
          <p14:tracePt t="38320" x="8020050" y="1674813"/>
          <p14:tracePt t="38325" x="8020050" y="1665288"/>
          <p14:tracePt t="38334" x="8020050" y="1649413"/>
          <p14:tracePt t="38336" x="8020050" y="1631950"/>
          <p14:tracePt t="38349" x="8020050" y="1614488"/>
          <p14:tracePt t="38352" x="8020050" y="1589088"/>
          <p14:tracePt t="38356" x="8020050" y="1581150"/>
          <p14:tracePt t="38364" x="8020050" y="1530350"/>
          <p14:tracePt t="38368" x="8020050" y="1520825"/>
          <p14:tracePt t="38372" x="8020050" y="1504950"/>
          <p14:tracePt t="38382" x="8029575" y="1462088"/>
          <p14:tracePt t="38384" x="8029575" y="1436688"/>
          <p14:tracePt t="38389" x="8029575" y="1419225"/>
          <p14:tracePt t="38397" x="8029575" y="1368425"/>
          <p14:tracePt t="38401" x="8029575" y="1333500"/>
          <p14:tracePt t="38404" x="8029575" y="1317625"/>
          <p14:tracePt t="38411" x="8029575" y="1292225"/>
          <p14:tracePt t="38414" x="8029575" y="1257300"/>
          <p14:tracePt t="38418" x="8029575" y="1231900"/>
          <p14:tracePt t="38419" x="8029575" y="1216025"/>
          <p14:tracePt t="38422" x="8029575" y="1189038"/>
          <p14:tracePt t="38432" x="8029575" y="1155700"/>
          <p14:tracePt t="38434" x="8029575" y="1096963"/>
          <p14:tracePt t="38438" x="8029575" y="1069975"/>
          <p14:tracePt t="38447" x="8029575" y="1054100"/>
          <p14:tracePt t="38451" x="8029575" y="1019175"/>
          <p14:tracePt t="38454" x="8029575" y="1011238"/>
          <p14:tracePt t="38460" x="8029575" y="1003300"/>
          <p14:tracePt t="38463" x="8029575" y="977900"/>
          <p14:tracePt t="38475" x="8029575" y="952500"/>
          <p14:tracePt t="38482" x="8020050" y="917575"/>
          <p14:tracePt t="38484" x="8012113" y="900113"/>
          <p14:tracePt t="38486" x="8012113" y="892175"/>
          <p14:tracePt t="38490" x="8004175" y="874713"/>
          <p14:tracePt t="38499" x="7994650" y="849313"/>
          <p14:tracePt t="38501" x="7986713" y="841375"/>
          <p14:tracePt t="38502" x="7986713" y="823913"/>
          <p14:tracePt t="38506" x="7977188" y="798513"/>
          <p14:tracePt t="38514" x="7951788" y="755650"/>
          <p14:tracePt t="38518" x="7935913" y="739775"/>
          <p14:tracePt t="38522" x="7918450" y="722313"/>
          <p14:tracePt t="38530" x="7918450" y="714375"/>
          <p14:tracePt t="38533" x="7900988" y="696913"/>
          <p14:tracePt t="38535" x="7893050" y="688975"/>
          <p14:tracePt t="38538" x="7893050" y="679450"/>
          <p14:tracePt t="38549" x="7859713" y="654050"/>
          <p14:tracePt t="38551" x="7859713" y="646113"/>
          <p14:tracePt t="38560" x="7850188" y="646113"/>
          <p14:tracePt t="38564" x="7832725" y="628650"/>
          <p14:tracePt t="38568" x="7832725" y="620713"/>
          <p14:tracePt t="38570" x="7816850" y="611188"/>
          <p14:tracePt t="38575" x="7799388" y="595313"/>
          <p14:tracePt t="38581" x="7791450" y="595313"/>
          <p14:tracePt t="38584" x="7773988" y="585788"/>
          <p14:tracePt t="38586" x="7766050" y="577850"/>
          <p14:tracePt t="38591" x="7748588" y="569913"/>
          <p14:tracePt t="38601" x="7715250" y="552450"/>
          <p14:tracePt t="38604" x="7688263" y="544513"/>
          <p14:tracePt t="38613" x="7672388" y="534988"/>
          <p14:tracePt t="38617" x="7646988" y="527050"/>
          <p14:tracePt t="38625" x="7629525" y="527050"/>
          <p14:tracePt t="38633" x="7612063" y="527050"/>
          <p14:tracePt t="38635" x="7586663" y="519113"/>
          <p14:tracePt t="38637" x="7553325" y="509588"/>
          <p14:tracePt t="38640" x="7518400" y="509588"/>
          <p14:tracePt t="38649" x="7502525" y="509588"/>
          <p14:tracePt t="38650" x="7477125" y="509588"/>
          <p14:tracePt t="38652" x="7451725" y="509588"/>
          <p14:tracePt t="38656" x="7434263" y="509588"/>
          <p14:tracePt t="38664" x="7383463" y="509588"/>
          <p14:tracePt t="38669" x="7373938" y="509588"/>
          <p14:tracePt t="38672" x="7348538" y="509588"/>
          <p14:tracePt t="38684" x="7323138" y="509588"/>
          <p14:tracePt t="38686" x="7289800" y="519113"/>
          <p14:tracePt t="38688" x="7264400" y="527050"/>
          <p14:tracePt t="38697" x="7239000" y="534988"/>
          <p14:tracePt t="38700" x="7221538" y="544513"/>
          <p14:tracePt t="38704" x="7204075" y="544513"/>
          <p14:tracePt t="38713" x="7178675" y="560388"/>
          <p14:tracePt t="38717" x="7162800" y="569913"/>
          <p14:tracePt t="38720" x="7153275" y="569913"/>
          <p14:tracePt t="38725" x="7137400" y="577850"/>
          <p14:tracePt t="38732" x="7119938" y="595313"/>
          <p14:tracePt t="38734" x="7112000" y="595313"/>
          <p14:tracePt t="38736" x="7102475" y="603250"/>
          <p14:tracePt t="38741" x="7085013" y="611188"/>
          <p14:tracePt t="38747" x="7069138" y="628650"/>
          <p14:tracePt t="38750" x="7059613" y="636588"/>
          <p14:tracePt t="38752" x="7051675" y="646113"/>
          <p14:tracePt t="38756" x="7043738" y="654050"/>
          <p14:tracePt t="38764" x="7026275" y="679450"/>
          <p14:tracePt t="38768" x="7008813" y="696913"/>
          <p14:tracePt t="38772" x="6992938" y="714375"/>
          <p14:tracePt t="38775" x="6983413" y="730250"/>
          <p14:tracePt t="38781" x="6975475" y="739775"/>
          <p14:tracePt t="38783" x="6967538" y="755650"/>
          <p14:tracePt t="38788" x="6958013" y="765175"/>
          <p14:tracePt t="38791" x="6950075" y="781050"/>
          <p14:tracePt t="38797" x="6942138" y="798513"/>
          <p14:tracePt t="38800" x="6932613" y="815975"/>
          <p14:tracePt t="38802" x="6924675" y="833438"/>
          <p14:tracePt t="38806" x="6924675" y="849313"/>
          <p14:tracePt t="38815" x="6924675" y="884238"/>
          <p14:tracePt t="38818" x="6924675" y="900113"/>
          <p14:tracePt t="38822" x="6924675" y="917575"/>
          <p14:tracePt t="38831" x="6915150" y="925513"/>
          <p14:tracePt t="38833" x="6915150" y="942975"/>
          <p14:tracePt t="38835" x="6915150" y="952500"/>
          <p14:tracePt t="38838" x="6915150" y="968375"/>
          <p14:tracePt t="38847" x="6915150" y="993775"/>
          <p14:tracePt t="38850" x="6915150" y="1003300"/>
          <p14:tracePt t="38854" x="6915150" y="1011238"/>
          <p14:tracePt t="38863" x="6915150" y="1044575"/>
          <p14:tracePt t="38867" x="6915150" y="1054100"/>
          <p14:tracePt t="38870" x="6915150" y="1069975"/>
          <p14:tracePt t="38875" x="6915150" y="1096963"/>
          <p14:tracePt t="38881" x="6915150" y="1104900"/>
          <p14:tracePt t="38884" x="6915150" y="1122363"/>
          <p14:tracePt t="38887" x="6915150" y="1155700"/>
          <p14:tracePt t="38890" x="6924675" y="1173163"/>
          <p14:tracePt t="38900" x="6924675" y="1198563"/>
          <p14:tracePt t="38906" x="6932613" y="1223963"/>
          <p14:tracePt t="38914" x="6958013" y="1266825"/>
          <p14:tracePt t="38920" x="6975475" y="1292225"/>
          <p14:tracePt t="38922" x="6992938" y="1317625"/>
          <p14:tracePt t="38933" x="7008813" y="1350963"/>
          <p14:tracePt t="38938" x="7026275" y="1376363"/>
          <p14:tracePt t="38947" x="7051675" y="1411288"/>
          <p14:tracePt t="38952" x="7085013" y="1444625"/>
          <p14:tracePt t="38964" x="7112000" y="1487488"/>
          <p14:tracePt t="38966" x="7137400" y="1520825"/>
          <p14:tracePt t="38968" x="7162800" y="1546225"/>
          <p14:tracePt t="38980" x="7178675" y="1571625"/>
          <p14:tracePt t="38983" x="7196138" y="1597025"/>
          <p14:tracePt t="38988" x="7221538" y="1622425"/>
          <p14:tracePt t="38997" x="7229475" y="1639888"/>
          <p14:tracePt t="39004" x="7246938" y="1657350"/>
          <p14:tracePt t="39014" x="7281863" y="1690688"/>
          <p14:tracePt t="39017" x="7297738" y="1700213"/>
          <p14:tracePt t="39020" x="7307263" y="1716088"/>
          <p14:tracePt t="39029" x="7323138" y="1733550"/>
          <p14:tracePt t="39033" x="7340600" y="1741488"/>
          <p14:tracePt t="39036" x="7358063" y="1758950"/>
          <p14:tracePt t="39041" x="7366000" y="1766888"/>
          <p14:tracePt t="39047" x="7383463" y="1776413"/>
          <p14:tracePt t="39050" x="7400925" y="1793875"/>
          <p14:tracePt t="39052" x="7416800" y="1809750"/>
          <p14:tracePt t="39057" x="7426325" y="1827213"/>
          <p14:tracePt t="39064" x="7442200" y="1827213"/>
          <p14:tracePt t="39066" x="7451725" y="1844675"/>
          <p14:tracePt t="39069" x="7459663" y="1852613"/>
          <p14:tracePt t="39072" x="7467600" y="1870075"/>
          <p14:tracePt t="39081" x="7493000" y="1895475"/>
          <p14:tracePt t="39084" x="7502525" y="1903413"/>
          <p14:tracePt t="39088" x="7518400" y="1911350"/>
          <p14:tracePt t="39097" x="7535863" y="1920875"/>
          <p14:tracePt t="39104" x="7545388" y="1938338"/>
          <p14:tracePt t="39113" x="7553325" y="1954213"/>
          <p14:tracePt t="39118" x="7561263" y="1963738"/>
          <p14:tracePt t="39129" x="7578725" y="1979613"/>
          <p14:tracePt t="39131" x="7586663" y="1989138"/>
          <p14:tracePt t="39134" x="7596188" y="1997075"/>
          <p14:tracePt t="39138" x="7596188" y="2005013"/>
          <p14:tracePt t="39147" x="7604125" y="2014538"/>
          <p14:tracePt t="39150" x="7612063" y="2022475"/>
          <p14:tracePt t="39170" x="7621588" y="2030413"/>
          <p14:tracePt t="39183" x="7629525" y="2039938"/>
          <p14:tracePt t="39186" x="7637463" y="2039938"/>
          <p14:tracePt t="39191" x="7637463" y="2055813"/>
          <p14:tracePt t="39218" x="7646988" y="2065338"/>
          <p14:tracePt t="39238" x="7654925" y="2065338"/>
          <p14:tracePt t="39278" x="7654925" y="2073275"/>
          <p14:tracePt t="39332" x="7662863" y="2082800"/>
          <p14:tracePt t="39357" x="7672388" y="2082800"/>
          <p14:tracePt t="39364" x="7680325" y="2090738"/>
          <p14:tracePt t="39381" x="7688263" y="2098675"/>
          <p14:tracePt t="39384" x="7697788" y="2116138"/>
          <p14:tracePt t="39397" x="7697788" y="2124075"/>
          <p14:tracePt t="39404" x="7697788" y="2133600"/>
          <p14:tracePt t="39413" x="7705725" y="2141538"/>
          <p14:tracePt t="39430" x="7715250" y="2159000"/>
          <p14:tracePt t="39436" x="7723188" y="2174875"/>
          <p14:tracePt t="39450" x="7731125" y="2174875"/>
          <p14:tracePt t="39463" x="7731125" y="2192338"/>
          <p14:tracePt t="39468" x="7740650" y="2200275"/>
          <p14:tracePt t="39481" x="7748588" y="2200275"/>
          <p14:tracePt t="39484" x="7748588" y="2209800"/>
          <p14:tracePt t="39491" x="7748588" y="2217738"/>
          <p14:tracePt t="39566" x="7748588" y="2227263"/>
          <p14:tracePt t="39704" x="7756525" y="2243138"/>
          <p14:tracePt t="39843" x="7756525" y="2252663"/>
          <p14:tracePt t="39880" x="7748588" y="2252663"/>
          <p14:tracePt t="39899" x="7740650" y="2252663"/>
          <p14:tracePt t="39909" x="7731125" y="2252663"/>
          <p14:tracePt t="39917" x="7723188" y="2252663"/>
          <p14:tracePt t="39922" x="7715250" y="2252663"/>
          <p14:tracePt t="39931" x="7705725" y="2252663"/>
          <p14:tracePt t="39938" x="7697788" y="2252663"/>
          <p14:tracePt t="39945" x="7688263" y="2252663"/>
          <p14:tracePt t="39949" x="7680325" y="2252663"/>
          <p14:tracePt t="39954" x="7662863" y="2252663"/>
          <p14:tracePt t="39967" x="7646988" y="2252663"/>
          <p14:tracePt t="39968" x="7637463" y="2252663"/>
          <p14:tracePt t="39970" x="7621588" y="2252663"/>
          <p14:tracePt t="39980" x="7612063" y="2252663"/>
          <p14:tracePt t="39982" x="7604125" y="2252663"/>
          <p14:tracePt t="39994" x="7596188" y="2252663"/>
          <p14:tracePt t="39999" x="7586663" y="2252663"/>
          <p14:tracePt t="40008" x="7578725" y="2252663"/>
          <p14:tracePt t="40018" x="7561263" y="2252663"/>
          <p14:tracePt t="40031" x="7545388" y="2252663"/>
          <p14:tracePt t="40032" x="7527925" y="2252663"/>
          <p14:tracePt t="40052" x="7518400" y="2252663"/>
          <p14:tracePt t="40062" x="7502525" y="2252663"/>
          <p14:tracePt t="40068" x="7493000" y="2252663"/>
          <p14:tracePt t="40080" x="7485063" y="2252663"/>
          <p14:tracePt t="40084" x="7477125" y="2252663"/>
          <p14:tracePt t="40095" x="7467600" y="2252663"/>
          <p14:tracePt t="40104" x="7459663" y="2252663"/>
          <p14:tracePt t="40112" x="7442200" y="2252663"/>
          <p14:tracePt t="40130" x="7426325" y="2252663"/>
          <p14:tracePt t="40145" x="7408863" y="2260600"/>
          <p14:tracePt t="40158" x="7391400" y="2260600"/>
          <p14:tracePt t="40166" x="7383463" y="2260600"/>
          <p14:tracePt t="40180" x="7373938" y="2260600"/>
          <p14:tracePt t="40184" x="7366000" y="2260600"/>
          <p14:tracePt t="40198" x="7340600" y="2268538"/>
          <p14:tracePt t="40208" x="7323138" y="2268538"/>
          <p14:tracePt t="40218" x="7315200" y="2278063"/>
          <p14:tracePt t="40232" x="7307263" y="2278063"/>
          <p14:tracePt t="40238" x="7297738" y="2286000"/>
          <p14:tracePt t="40249" x="7289800" y="2286000"/>
          <p14:tracePt t="40263" x="7281863" y="2286000"/>
          <p14:tracePt t="40270" x="7272338" y="2293938"/>
          <p14:tracePt t="40279" x="7272338" y="2303463"/>
          <p14:tracePt t="40281" x="7264400" y="2303463"/>
          <p14:tracePt t="40286" x="7256463" y="2303463"/>
          <p14:tracePt t="40302" x="7246938" y="2311400"/>
          <p14:tracePt t="40316" x="7239000" y="2311400"/>
          <p14:tracePt t="40322" x="7221538" y="2319338"/>
          <p14:tracePt t="40342" x="7213600" y="2328863"/>
          <p14:tracePt t="40389" x="7196138" y="2328863"/>
          <p14:tracePt t="40428" x="7188200" y="2344738"/>
          <p14:tracePt t="40441" x="7178675" y="2354263"/>
          <p14:tracePt t="40545" x="7170738" y="2362200"/>
          <p14:tracePt t="40554" x="7162800" y="2362200"/>
          <p14:tracePt t="40563" x="7162800" y="2371725"/>
          <p14:tracePt t="40594" x="7153275" y="2379663"/>
          <p14:tracePt t="40612" x="7153275" y="2387600"/>
          <p14:tracePt t="40642" x="7145338" y="2387600"/>
          <p14:tracePt t="40829" x="7145338" y="2397125"/>
          <p14:tracePt t="40869" x="7137400" y="2405063"/>
          <p14:tracePt t="40914" x="7137400" y="2422525"/>
          <p14:tracePt t="40923" x="7127875" y="2430463"/>
          <p14:tracePt t="40939" x="7119938" y="2430463"/>
          <p14:tracePt t="40945" x="7119938" y="2438400"/>
          <p14:tracePt t="40949" x="7119938" y="2447925"/>
          <p14:tracePt t="40963" x="7102475" y="2455863"/>
          <p14:tracePt t="40975" x="7094538" y="2473325"/>
          <p14:tracePt t="40980" x="7085013" y="2481263"/>
          <p14:tracePt t="41002" x="7077075" y="2489200"/>
          <p14:tracePt t="41030" x="7069138" y="2498725"/>
          <p14:tracePt t="41039" x="7069138" y="2506663"/>
          <p14:tracePt t="41048" x="7059613" y="2506663"/>
          <p14:tracePt t="41062" x="7051675" y="2516188"/>
          <p14:tracePt t="41097" x="7043738" y="2516188"/>
          <p14:tracePt t="41705" x="7043738" y="2524125"/>
          <p14:tracePt t="41760" x="7043738" y="2532063"/>
          <p14:tracePt t="41868" x="7051675" y="2532063"/>
          <p14:tracePt t="41937" x="7059613" y="2532063"/>
          <p14:tracePt t="42136" x="7069138" y="2532063"/>
          <p14:tracePt t="42240" x="7077075" y="2532063"/>
          <p14:tracePt t="42650" x="7085013" y="2532063"/>
          <p14:tracePt t="42653" x="7085013" y="2557463"/>
          <p14:tracePt t="42657" x="7085013" y="2600325"/>
          <p14:tracePt t="42660" x="7085013" y="2660650"/>
          <p14:tracePt t="42665" x="7077075" y="2686050"/>
          <p14:tracePt t="42668" x="7059613" y="2727325"/>
          <p14:tracePt t="42678" x="7043738" y="2805113"/>
          <p14:tracePt t="42680" x="7026275" y="2838450"/>
          <p14:tracePt t="42684" x="7008813" y="2871788"/>
          <p14:tracePt t="42694" x="6967538" y="2965450"/>
          <p14:tracePt t="42697" x="6950075" y="3033713"/>
          <p14:tracePt t="42701" x="6924675" y="3094038"/>
          <p14:tracePt t="42710" x="6907213" y="3152775"/>
          <p14:tracePt t="42712" x="6899275" y="3211513"/>
          <p14:tracePt t="42714" x="6856413" y="3348038"/>
          <p14:tracePt t="42718" x="6823075" y="3424238"/>
          <p14:tracePt t="42727" x="6788150" y="3502025"/>
          <p14:tracePt t="42730" x="6770688" y="3578225"/>
          <p14:tracePt t="42731" x="6737350" y="3662363"/>
          <p14:tracePt t="42735" x="6711950" y="3756025"/>
          <p14:tracePt t="42743" x="6678613" y="3824288"/>
          <p14:tracePt t="42746" x="6626225" y="3968750"/>
          <p14:tracePt t="42750" x="6592888" y="4027488"/>
          <p14:tracePt t="42761" x="6567488" y="4087813"/>
          <p14:tracePt t="42763" x="6534150" y="4156075"/>
          <p14:tracePt t="42764" x="6499225" y="4214813"/>
          <p14:tracePt t="42766" x="6473825" y="4275138"/>
          <p14:tracePt t="42771" x="6448425" y="4341813"/>
          <p14:tracePt t="42776" x="6423025" y="4402138"/>
          <p14:tracePt t="42781" x="6397625" y="4460875"/>
          <p14:tracePt t="42782" x="6380163" y="4521200"/>
          <p14:tracePt t="42788" x="6354763" y="4589463"/>
          <p14:tracePt t="42796" x="6321425" y="4708525"/>
          <p14:tracePt t="42800" x="6311900" y="4749800"/>
          <p14:tracePt t="42802" x="6286500" y="4802188"/>
          <p14:tracePt t="42812" x="6270625" y="4878388"/>
          <p14:tracePt t="42814" x="6261100" y="4911725"/>
          <p14:tracePt t="42819" x="6253163" y="4946650"/>
          <p14:tracePt t="42827" x="6245225" y="4979988"/>
          <p14:tracePt t="42830" x="6227763" y="5038725"/>
          <p14:tracePt t="42834" x="6219825" y="5064125"/>
          <p14:tracePt t="42843" x="6219825" y="5116513"/>
          <p14:tracePt t="42846" x="6210300" y="5157788"/>
          <p14:tracePt t="42849" x="6210300" y="5183188"/>
          <p14:tracePt t="42850" x="6202363" y="5218113"/>
          <p14:tracePt t="42860" x="6194425" y="5243513"/>
          <p14:tracePt t="42863" x="6194425" y="5276850"/>
          <p14:tracePt t="42865" x="6176963" y="5327650"/>
          <p14:tracePt t="42868" x="6167438" y="5370513"/>
          <p14:tracePt t="42871" x="6159500" y="5430838"/>
          <p14:tracePt t="42878" x="6151563" y="5489575"/>
          <p14:tracePt t="42880" x="6134100" y="5549900"/>
          <p14:tracePt t="42882" x="6116638" y="5608638"/>
          <p14:tracePt t="42888" x="6108700" y="5684838"/>
          <p14:tracePt t="42893" x="6091238" y="5745163"/>
          <p14:tracePt t="42897" x="6065838" y="5803900"/>
          <p14:tracePt t="42898" x="6057900" y="5864225"/>
          <p14:tracePt t="42900" x="6049963" y="5922963"/>
          <p14:tracePt t="42910" x="6007100" y="6059488"/>
          <p14:tracePt t="42912" x="5989638" y="6135688"/>
          <p14:tracePt t="42916" x="5964238" y="6194425"/>
          <p14:tracePt t="42926" x="5946775" y="6229350"/>
          <p14:tracePt t="42930" x="5930900" y="6272213"/>
          <p14:tracePt t="42932" x="5921375" y="6297613"/>
          <p14:tracePt t="42937" x="5913438" y="6348413"/>
          <p14:tracePt t="42943" x="5895975" y="6399213"/>
          <p14:tracePt t="42950" x="5880100" y="6457950"/>
          <p14:tracePt t="42952" x="5870575" y="6483350"/>
          <p14:tracePt t="42960" x="5853113" y="6518275"/>
          <p14:tracePt t="42964" x="5845175" y="6535738"/>
          <p14:tracePt t="42968" x="5845175" y="6561138"/>
          <p14:tracePt t="42978" x="5837238" y="6594475"/>
          <p14:tracePt t="42980" x="5827713" y="6611938"/>
          <p14:tracePt t="42984" x="5819775" y="6627813"/>
          <p14:tracePt t="42993" x="5811838" y="6637338"/>
          <p14:tracePt t="43000" x="5811838" y="6645275"/>
          <p14:tracePt t="43011" x="5802313" y="6654800"/>
          <p14:tracePt t="43013" x="5802313" y="6662738"/>
          <p14:tracePt t="43016" x="5794375" y="6662738"/>
          <p14:tracePt t="43026" x="5786438" y="6670675"/>
          <p14:tracePt t="43030" x="5776913" y="6670675"/>
          <p14:tracePt t="43061" x="5761038" y="6670675"/>
          <p14:tracePt t="43079" x="5768975" y="6662738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C09F252-F7DB-494D-A868-3AA96ACEFA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8399" y="-413997"/>
            <a:ext cx="3515201" cy="2515465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6004F4CE-0067-4731-8ED0-651D5735978B}"/>
              </a:ext>
            </a:extLst>
          </p:cNvPr>
          <p:cNvSpPr/>
          <p:nvPr/>
        </p:nvSpPr>
        <p:spPr>
          <a:xfrm>
            <a:off x="4754880" y="865557"/>
            <a:ext cx="26782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None/>
            </a:pPr>
            <a:r>
              <a:rPr lang="en-US" altLang="zh-CN" sz="4000" dirty="0">
                <a:solidFill>
                  <a:srgbClr val="B06C3E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GHI NHỚ</a:t>
            </a:r>
            <a:endParaRPr lang="zh-CN" altLang="en-US" sz="4000" dirty="0">
              <a:solidFill>
                <a:srgbClr val="B06C3E"/>
              </a:solidFill>
              <a:latin typeface="#9Slide03 AllRoundGothic" panose="020B0703020202020104" pitchFamily="34" charset="0"/>
              <a:cs typeface="+mn-ea"/>
              <a:sym typeface="+mn-lt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10DDE25-4ACD-46EF-88CB-480DB2CA081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4317" y="631569"/>
            <a:ext cx="1409205" cy="1280160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A63E1D40-882C-4C74-9D12-B9AB69EDDA1C}"/>
              </a:ext>
            </a:extLst>
          </p:cNvPr>
          <p:cNvGrpSpPr/>
          <p:nvPr/>
        </p:nvGrpSpPr>
        <p:grpSpPr>
          <a:xfrm>
            <a:off x="1460493" y="1573443"/>
            <a:ext cx="9013544" cy="4756532"/>
            <a:chOff x="726884" y="1271649"/>
            <a:chExt cx="4756532" cy="475653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92F8792-DCC8-41BA-9ABF-645745A3CED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6884" y="1271649"/>
              <a:ext cx="4756532" cy="4756532"/>
            </a:xfrm>
            <a:prstGeom prst="rect">
              <a:avLst/>
            </a:prstGeom>
          </p:spPr>
        </p:pic>
        <p:sp>
          <p:nvSpPr>
            <p:cNvPr id="16" name="文本框 18">
              <a:extLst>
                <a:ext uri="{FF2B5EF4-FFF2-40B4-BE49-F238E27FC236}">
                  <a16:creationId xmlns:a16="http://schemas.microsoft.com/office/drawing/2014/main" id="{0F39837C-2CE0-4E27-B473-975AE0A780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96026" y="3079228"/>
              <a:ext cx="3218248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Từ</a:t>
              </a:r>
              <a:r>
                <a:rPr kumimoji="0" lang="en-US" altLang="zh-CN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lá</a:t>
              </a:r>
              <a:r>
                <a:rPr kumimoji="0" lang="en-US" altLang="zh-CN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cây</a:t>
              </a:r>
              <a:r>
                <a:rPr kumimoji="0" lang="en-US" altLang="zh-CN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chà</a:t>
              </a:r>
              <a:r>
                <a:rPr kumimoji="0" lang="en-US" altLang="zh-CN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xát</a:t>
              </a:r>
              <a:r>
                <a:rPr kumimoji="0" lang="en-US" altLang="zh-CN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có</a:t>
              </a:r>
              <a:r>
                <a:rPr kumimoji="0" lang="en-US" altLang="zh-CN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thể</a:t>
              </a:r>
              <a:r>
                <a:rPr kumimoji="0" lang="en-US" altLang="zh-CN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tưởng</a:t>
              </a:r>
              <a:r>
                <a:rPr kumimoji="0" lang="en-US" altLang="zh-CN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tượng</a:t>
              </a:r>
              <a:r>
                <a:rPr kumimoji="0" lang="en-US" altLang="zh-CN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 ra </a:t>
              </a:r>
              <a:r>
                <a:rPr kumimoji="0" lang="en-US" altLang="zh-CN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rất</a:t>
              </a:r>
              <a:r>
                <a:rPr kumimoji="0" lang="en-US" altLang="zh-CN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nhiều</a:t>
              </a:r>
              <a:r>
                <a:rPr kumimoji="0" lang="en-US" altLang="zh-CN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các</a:t>
              </a:r>
              <a:r>
                <a:rPr kumimoji="0" lang="en-US" altLang="zh-CN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hình</a:t>
              </a:r>
              <a:r>
                <a:rPr kumimoji="0" lang="en-US" altLang="zh-CN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ảnh</a:t>
              </a:r>
              <a:r>
                <a:rPr lang="en-US" altLang="zh-CN" dirty="0">
                  <a:solidFill>
                    <a:schemeClr val="accent2">
                      <a:lumMod val="75000"/>
                    </a:schemeClr>
                  </a:solidFill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 </a:t>
              </a:r>
              <a:r>
                <a:rPr lang="en-US" altLang="zh-CN" dirty="0" err="1">
                  <a:solidFill>
                    <a:schemeClr val="accent2">
                      <a:lumMod val="75000"/>
                    </a:schemeClr>
                  </a:solidFill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khác</a:t>
              </a:r>
              <a:r>
                <a:rPr lang="en-US" altLang="zh-CN" dirty="0">
                  <a:solidFill>
                    <a:schemeClr val="accent2">
                      <a:lumMod val="75000"/>
                    </a:schemeClr>
                  </a:solidFill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 </a:t>
              </a:r>
              <a:r>
                <a:rPr lang="en-US" altLang="zh-CN" dirty="0" err="1">
                  <a:solidFill>
                    <a:schemeClr val="accent2">
                      <a:lumMod val="75000"/>
                    </a:schemeClr>
                  </a:solidFill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nhau</a:t>
              </a:r>
              <a:r>
                <a:rPr lang="en-US" altLang="zh-CN" dirty="0">
                  <a:solidFill>
                    <a:schemeClr val="accent2">
                      <a:lumMod val="75000"/>
                    </a:schemeClr>
                  </a:solidFill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.</a:t>
              </a:r>
              <a:endParaRPr kumimoji="0" lang="zh-CN" altLang="en-US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#9Slide03 AmpleSoft" panose="02000000000000000000" pitchFamily="2" charset="0"/>
                <a:ea typeface="+mn-ea"/>
                <a:cs typeface="+mn-ea"/>
                <a:sym typeface="+mn-lt"/>
              </a:endParaRPr>
            </a:p>
          </p:txBody>
        </p:sp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530B8D1-C3DC-466F-B0A5-D85DE2B380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4847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8508">
        <p15:prstTrans prst="airplane"/>
      </p:transition>
    </mc:Choice>
    <mc:Fallback xmlns="">
      <p:transition spd="slow" advClick="0" advTm="850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C09F252-F7DB-494D-A868-3AA96ACEFA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4836" y="-702429"/>
            <a:ext cx="7022327" cy="251546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F876977-192E-4A13-93DC-FEEBA4BA9AB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8120" y="918609"/>
            <a:ext cx="3515200" cy="624701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10DDE25-4ACD-46EF-88CB-480DB2CA081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4317" y="631569"/>
            <a:ext cx="1409205" cy="128016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A17D388-EA88-4872-91DE-4B4331028A0D}"/>
              </a:ext>
            </a:extLst>
          </p:cNvPr>
          <p:cNvSpPr txBox="1"/>
          <p:nvPr/>
        </p:nvSpPr>
        <p:spPr>
          <a:xfrm>
            <a:off x="3005405" y="441556"/>
            <a:ext cx="557207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en-US" altLang="zh-CN" sz="2800" dirty="0">
                <a:solidFill>
                  <a:srgbClr val="B06C3E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HOẠT ĐỘNG 2:</a:t>
            </a:r>
          </a:p>
          <a:p>
            <a:pPr lvl="0">
              <a:buNone/>
            </a:pPr>
            <a:r>
              <a:rPr lang="en-US" altLang="zh-CN" sz="2800" dirty="0">
                <a:solidFill>
                  <a:srgbClr val="B06C3E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KIẾN TẠO KIẾN THỨC – KĨ NĂNG </a:t>
            </a:r>
            <a:endParaRPr lang="zh-CN" altLang="en-US" sz="2800" dirty="0">
              <a:solidFill>
                <a:srgbClr val="B06C3E"/>
              </a:solidFill>
              <a:latin typeface="#9Slide03 AllRoundGothic" panose="020B0703020202020104" pitchFamily="34" charset="0"/>
              <a:cs typeface="+mn-ea"/>
              <a:sym typeface="+mn-lt"/>
            </a:endParaRPr>
          </a:p>
        </p:txBody>
      </p:sp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674B3DF7-9BB9-46F3-AC21-7D20A147CED0}"/>
              </a:ext>
            </a:extLst>
          </p:cNvPr>
          <p:cNvSpPr/>
          <p:nvPr/>
        </p:nvSpPr>
        <p:spPr>
          <a:xfrm rot="1160967">
            <a:off x="5529483" y="2217723"/>
            <a:ext cx="5430981" cy="2733964"/>
          </a:xfrm>
          <a:prstGeom prst="cloudCallou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#9Slide03 AmpleSoft" panose="02000000000000000000" pitchFamily="2" charset="0"/>
              </a:rPr>
              <a:t>SÁNG TẠO BỨC TRANH TỪ NHỮNG LÁ CÂY CHÀ XÁT!</a:t>
            </a:r>
            <a:endParaRPr lang="vi-VN" sz="2800" dirty="0">
              <a:latin typeface="#9Slide03 AmpleSoft" panose="02000000000000000000" pitchFamily="2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743EB04-B8F3-449E-B1CB-8C0EF3D30C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7395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2014">
        <p15:prstTrans prst="airplane"/>
      </p:transition>
    </mc:Choice>
    <mc:Fallback xmlns="">
      <p:transition spd="slow" advClick="0" advTm="1201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C09F252-F7DB-494D-A868-3AA96ACEFA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0828" y="-626164"/>
            <a:ext cx="3515201" cy="2515465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6004F4CE-0067-4731-8ED0-651D5735978B}"/>
              </a:ext>
            </a:extLst>
          </p:cNvPr>
          <p:cNvSpPr/>
          <p:nvPr/>
        </p:nvSpPr>
        <p:spPr>
          <a:xfrm>
            <a:off x="4476427" y="528339"/>
            <a:ext cx="28068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en-US" altLang="zh-CN" sz="2400" dirty="0">
                <a:solidFill>
                  <a:srgbClr val="B06C3E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GỢI Ý CÁC BƯỚC THỰC HIỆN</a:t>
            </a:r>
            <a:endParaRPr lang="zh-CN" altLang="en-US" sz="2400" dirty="0">
              <a:solidFill>
                <a:srgbClr val="B06C3E"/>
              </a:solidFill>
              <a:latin typeface="#9Slide03 AllRoundGothic" panose="020B0703020202020104" pitchFamily="34" charset="0"/>
              <a:cs typeface="+mn-ea"/>
              <a:sym typeface="+mn-lt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200073"/>
            <a:ext cx="12192000" cy="165792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10DDE25-4ACD-46EF-88CB-480DB2CA081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4317" y="631569"/>
            <a:ext cx="1409205" cy="12801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002CDBB-FBE2-4568-8B3E-EC10B74CEE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7687" y="2147261"/>
            <a:ext cx="2447636" cy="18995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C086D43-3393-4579-883B-0F6347165F6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09119" y="2174465"/>
            <a:ext cx="2669309" cy="1912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A2931B5-F648-4C90-8CF7-DF76E52CE15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48864" y="2147260"/>
            <a:ext cx="2669309" cy="18995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B67C0CF-89F0-418F-946E-25C144460C0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88609" y="2131428"/>
            <a:ext cx="2669309" cy="18956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6A8522BB-09BA-4F4D-9934-AA79511603C4}"/>
              </a:ext>
            </a:extLst>
          </p:cNvPr>
          <p:cNvGrpSpPr/>
          <p:nvPr/>
        </p:nvGrpSpPr>
        <p:grpSpPr>
          <a:xfrm>
            <a:off x="0" y="3429000"/>
            <a:ext cx="3347491" cy="2444690"/>
            <a:chOff x="0" y="3429000"/>
            <a:chExt cx="3347491" cy="2444690"/>
          </a:xfrm>
        </p:grpSpPr>
        <p:pic>
          <p:nvPicPr>
            <p:cNvPr id="29" name="图片 4">
              <a:extLst>
                <a:ext uri="{FF2B5EF4-FFF2-40B4-BE49-F238E27FC236}">
                  <a16:creationId xmlns:a16="http://schemas.microsoft.com/office/drawing/2014/main" id="{8B44FE29-4F51-441D-8DFA-43874E8551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429000"/>
              <a:ext cx="3347491" cy="244469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E9F7A63-D7C8-4160-B807-E2C1D58D5C28}"/>
                </a:ext>
              </a:extLst>
            </p:cNvPr>
            <p:cNvSpPr txBox="1"/>
            <p:nvPr/>
          </p:nvSpPr>
          <p:spPr>
            <a:xfrm>
              <a:off x="685541" y="4969163"/>
              <a:ext cx="217978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#9Slide03 Ample" panose="02000000000000000000" pitchFamily="2" charset="0"/>
                </a:rPr>
                <a:t>B1: </a:t>
              </a:r>
              <a:r>
                <a:rPr lang="en-US" dirty="0" err="1">
                  <a:latin typeface="#9Slide03 Ample" panose="02000000000000000000" pitchFamily="2" charset="0"/>
                </a:rPr>
                <a:t>Cắt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rời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hình</a:t>
              </a:r>
              <a:r>
                <a:rPr lang="en-US" dirty="0">
                  <a:latin typeface="#9Slide03 Ample" panose="02000000000000000000" pitchFamily="2" charset="0"/>
                </a:rPr>
                <a:t> in </a:t>
              </a:r>
              <a:r>
                <a:rPr lang="en-US" dirty="0" err="1">
                  <a:latin typeface="#9Slide03 Ample" panose="02000000000000000000" pitchFamily="2" charset="0"/>
                </a:rPr>
                <a:t>lá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cây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chà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xát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endParaRPr lang="vi-VN" dirty="0">
                <a:latin typeface="#9Slide03 Ample" panose="02000000000000000000" pitchFamily="2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19797C4-9A52-4DC4-845A-243F98FB13B9}"/>
              </a:ext>
            </a:extLst>
          </p:cNvPr>
          <p:cNvGrpSpPr/>
          <p:nvPr/>
        </p:nvGrpSpPr>
        <p:grpSpPr>
          <a:xfrm>
            <a:off x="2802681" y="3447763"/>
            <a:ext cx="3347491" cy="2444690"/>
            <a:chOff x="0" y="3429000"/>
            <a:chExt cx="3347491" cy="2444690"/>
          </a:xfrm>
        </p:grpSpPr>
        <p:pic>
          <p:nvPicPr>
            <p:cNvPr id="33" name="图片 4">
              <a:extLst>
                <a:ext uri="{FF2B5EF4-FFF2-40B4-BE49-F238E27FC236}">
                  <a16:creationId xmlns:a16="http://schemas.microsoft.com/office/drawing/2014/main" id="{D743D83C-7185-48A7-BEF7-F3D0B57C87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429000"/>
              <a:ext cx="3347491" cy="2444690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C3A40A26-A4C0-4938-BD2B-1AB6E75B51F4}"/>
                </a:ext>
              </a:extLst>
            </p:cNvPr>
            <p:cNvSpPr txBox="1"/>
            <p:nvPr/>
          </p:nvSpPr>
          <p:spPr>
            <a:xfrm>
              <a:off x="563129" y="4950400"/>
              <a:ext cx="26077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#9Slide03 Ample" panose="02000000000000000000" pitchFamily="2" charset="0"/>
                </a:rPr>
                <a:t>B2: </a:t>
              </a:r>
              <a:r>
                <a:rPr lang="en-US" dirty="0" err="1">
                  <a:latin typeface="#9Slide03 Ample" panose="02000000000000000000" pitchFamily="2" charset="0"/>
                </a:rPr>
                <a:t>Sắp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xếp</a:t>
              </a:r>
              <a:r>
                <a:rPr lang="en-US" dirty="0">
                  <a:latin typeface="#9Slide03 Ample" panose="02000000000000000000" pitchFamily="2" charset="0"/>
                </a:rPr>
                <a:t>, </a:t>
              </a:r>
              <a:r>
                <a:rPr lang="en-US" dirty="0" err="1">
                  <a:latin typeface="#9Slide03 Ample" panose="02000000000000000000" pitchFamily="2" charset="0"/>
                </a:rPr>
                <a:t>tưởng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tượng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hình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ảnh</a:t>
              </a:r>
              <a:endParaRPr lang="vi-VN" dirty="0">
                <a:latin typeface="#9Slide03 Ample" panose="02000000000000000000" pitchFamily="2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D776948-CB4C-49EE-B65E-043A711255D4}"/>
              </a:ext>
            </a:extLst>
          </p:cNvPr>
          <p:cNvGrpSpPr/>
          <p:nvPr/>
        </p:nvGrpSpPr>
        <p:grpSpPr>
          <a:xfrm>
            <a:off x="5962283" y="3447763"/>
            <a:ext cx="3347491" cy="2444690"/>
            <a:chOff x="0" y="3429000"/>
            <a:chExt cx="3347491" cy="2444690"/>
          </a:xfrm>
        </p:grpSpPr>
        <p:pic>
          <p:nvPicPr>
            <p:cNvPr id="44" name="图片 4">
              <a:extLst>
                <a:ext uri="{FF2B5EF4-FFF2-40B4-BE49-F238E27FC236}">
                  <a16:creationId xmlns:a16="http://schemas.microsoft.com/office/drawing/2014/main" id="{1BA1D2F7-E908-4DEE-AB26-59E34228B1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429000"/>
              <a:ext cx="3347491" cy="2444690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BEF691DC-7971-4D20-AF0C-653CD0BA3F72}"/>
                </a:ext>
              </a:extLst>
            </p:cNvPr>
            <p:cNvSpPr txBox="1"/>
            <p:nvPr/>
          </p:nvSpPr>
          <p:spPr>
            <a:xfrm>
              <a:off x="685541" y="4969163"/>
              <a:ext cx="217978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#9Slide03 Ample" panose="02000000000000000000" pitchFamily="2" charset="0"/>
                </a:rPr>
                <a:t>B3: </a:t>
              </a:r>
              <a:r>
                <a:rPr lang="en-US" dirty="0" err="1">
                  <a:latin typeface="#9Slide03 Ample" panose="02000000000000000000" pitchFamily="2" charset="0"/>
                </a:rPr>
                <a:t>Vẽ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thêm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hình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ảnh</a:t>
              </a:r>
              <a:r>
                <a:rPr lang="en-US" dirty="0">
                  <a:latin typeface="#9Slide03 Ample" panose="02000000000000000000" pitchFamily="2" charset="0"/>
                </a:rPr>
                <a:t>, </a:t>
              </a:r>
              <a:r>
                <a:rPr lang="en-US" dirty="0" err="1">
                  <a:latin typeface="#9Slide03 Ample" panose="02000000000000000000" pitchFamily="2" charset="0"/>
                </a:rPr>
                <a:t>vẽ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màu</a:t>
              </a:r>
              <a:endParaRPr lang="vi-VN" dirty="0">
                <a:latin typeface="#9Slide03 Ample" panose="02000000000000000000" pitchFamily="2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622BE7C8-8B72-4895-811A-F71312D2A5A9}"/>
              </a:ext>
            </a:extLst>
          </p:cNvPr>
          <p:cNvGrpSpPr/>
          <p:nvPr/>
        </p:nvGrpSpPr>
        <p:grpSpPr>
          <a:xfrm>
            <a:off x="8960101" y="3391219"/>
            <a:ext cx="3347491" cy="2444690"/>
            <a:chOff x="0" y="3429000"/>
            <a:chExt cx="3347491" cy="2444690"/>
          </a:xfrm>
        </p:grpSpPr>
        <p:pic>
          <p:nvPicPr>
            <p:cNvPr id="50" name="图片 4">
              <a:extLst>
                <a:ext uri="{FF2B5EF4-FFF2-40B4-BE49-F238E27FC236}">
                  <a16:creationId xmlns:a16="http://schemas.microsoft.com/office/drawing/2014/main" id="{BCA7CF54-9FBC-4CC6-B4AE-A5010A586A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429000"/>
              <a:ext cx="3347491" cy="2444690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338D7B9A-C7D0-483F-9C16-389CB4C07EA0}"/>
                </a:ext>
              </a:extLst>
            </p:cNvPr>
            <p:cNvSpPr txBox="1"/>
            <p:nvPr/>
          </p:nvSpPr>
          <p:spPr>
            <a:xfrm>
              <a:off x="685541" y="4969163"/>
              <a:ext cx="217978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#9Slide03 Ample" panose="02000000000000000000" pitchFamily="2" charset="0"/>
                </a:rPr>
                <a:t>B4: Trang </a:t>
              </a:r>
              <a:r>
                <a:rPr lang="en-US" dirty="0" err="1">
                  <a:latin typeface="#9Slide03 Ample" panose="02000000000000000000" pitchFamily="2" charset="0"/>
                </a:rPr>
                <a:t>trí</a:t>
              </a:r>
              <a:r>
                <a:rPr lang="en-US" dirty="0">
                  <a:latin typeface="#9Slide03 Ample" panose="02000000000000000000" pitchFamily="2" charset="0"/>
                </a:rPr>
                <a:t>, </a:t>
              </a:r>
              <a:r>
                <a:rPr lang="en-US" dirty="0" err="1">
                  <a:latin typeface="#9Slide03 Ample" panose="02000000000000000000" pitchFamily="2" charset="0"/>
                </a:rPr>
                <a:t>hoàn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thiện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bức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tranh</a:t>
              </a:r>
              <a:endParaRPr lang="vi-VN" dirty="0">
                <a:latin typeface="#9Slide03 Ample" panose="02000000000000000000" pitchFamily="2" charset="0"/>
              </a:endParaRPr>
            </a:p>
          </p:txBody>
        </p:sp>
      </p:grpSp>
      <p:pic>
        <p:nvPicPr>
          <p:cNvPr id="25" name="Audio 24">
            <a:hlinkClick r:id="" action="ppaction://media"/>
            <a:extLst>
              <a:ext uri="{FF2B5EF4-FFF2-40B4-BE49-F238E27FC236}">
                <a16:creationId xmlns:a16="http://schemas.microsoft.com/office/drawing/2014/main" id="{5CD71F46-99D5-438E-85D7-50700685E4B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5229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5675">
        <p15:prstTrans prst="pageCurlDouble"/>
      </p:transition>
    </mc:Choice>
    <mc:Fallback xmlns="">
      <p:transition spd="slow" advClick="0" advTm="3567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5" objId="20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1.6|24.2|1.8|1.9|1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1|1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11|8.2|3.6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bmeybk4">
      <a:majorFont>
        <a:latin typeface="微软雅黑" panose="020F0302020204030204"/>
        <a:ea typeface="方正卡通简体"/>
        <a:cs typeface=""/>
      </a:majorFont>
      <a:minorFont>
        <a:latin typeface="微软雅黑" panose="020F0502020204030204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675</TotalTime>
  <Words>617</Words>
  <Application>Microsoft Office PowerPoint</Application>
  <PresentationFormat>Widescreen</PresentationFormat>
  <Paragraphs>66</Paragraphs>
  <Slides>16</Slides>
  <Notes>0</Notes>
  <HiddenSlides>0</HiddenSlides>
  <MMClips>17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微软雅黑</vt:lpstr>
      <vt:lpstr>#9Slide03 AllRoundGothic</vt:lpstr>
      <vt:lpstr>#9Slide03 Ample</vt:lpstr>
      <vt:lpstr>#9Slide03 AmpleSoft</vt:lpstr>
      <vt:lpstr>#9Slide03 Arima Madurai</vt:lpstr>
      <vt:lpstr>Arial</vt:lpstr>
      <vt:lpstr>Calibri</vt:lpstr>
      <vt:lpstr>Times New Roman</vt:lpstr>
      <vt:lpstr>第一PPT，www.1ppt.com</vt:lpstr>
      <vt:lpstr>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www.freeppt7.com</Manager>
  <Company>www.freeppt7.com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templates</dc:title>
  <dc:creator>www.freeppt7.com</dc:creator>
  <cp:keywords>www.freeppt7.com</cp:keywords>
  <dc:description>www.freeppt7.com</dc:description>
  <cp:lastModifiedBy>Administrator</cp:lastModifiedBy>
  <cp:revision>42</cp:revision>
  <dcterms:created xsi:type="dcterms:W3CDTF">2020-01-29T09:42:18Z</dcterms:created>
  <dcterms:modified xsi:type="dcterms:W3CDTF">2024-10-09T15:14:12Z</dcterms:modified>
</cp:coreProperties>
</file>