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77" r:id="rId3"/>
    <p:sldId id="282" r:id="rId4"/>
    <p:sldId id="283" r:id="rId5"/>
    <p:sldId id="284" r:id="rId6"/>
    <p:sldId id="285" r:id="rId7"/>
    <p:sldId id="265" r:id="rId8"/>
    <p:sldId id="268" r:id="rId9"/>
    <p:sldId id="279" r:id="rId10"/>
    <p:sldId id="280" r:id="rId11"/>
    <p:sldId id="270" r:id="rId12"/>
    <p:sldId id="298" r:id="rId13"/>
    <p:sldId id="291" r:id="rId14"/>
    <p:sldId id="296" r:id="rId15"/>
    <p:sldId id="274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ivvic Bold" panose="020B0604020202020204" charset="0"/>
      <p:regular r:id="rId21"/>
    </p:embeddedFont>
    <p:embeddedFont>
      <p:font typeface="Livvic Bol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58" d="100"/>
          <a:sy n="58" d="100"/>
        </p:scale>
        <p:origin x="60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7.wdp"/><Relationship Id="rId5" Type="http://schemas.openxmlformats.org/officeDocument/2006/relationships/image" Target="../media/image11.sv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4.wdp"/><Relationship Id="rId5" Type="http://schemas.openxmlformats.org/officeDocument/2006/relationships/image" Target="../media/image11.sv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4800600" y="8001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5967489" y="2400300"/>
            <a:ext cx="6353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MĨ THUẬT LỚP 1</a:t>
            </a:r>
            <a:endParaRPr lang="vi-VN" sz="6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2235703" y="5254704"/>
            <a:ext cx="1381660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 2: NHỮNG CHIẾC LÁ KÌ DIỆU</a:t>
            </a:r>
          </a:p>
          <a:p>
            <a:pPr algn="ctr"/>
            <a:r>
              <a:rPr lang="vi-VN" sz="66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CHIẾC LÁ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4944774" y="4143970"/>
            <a:ext cx="839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2: THIÊN NHIÊN</a:t>
            </a:r>
            <a:endParaRPr lang="vi-VN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16057EE-AED5-4CD9-87F6-A71A90B584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</a14:imgLayer>
                </a14:imgProps>
              </a:ext>
            </a:extLst>
          </a:blip>
          <a:srcRect l="13417" t="21112" r="32204" b="21450"/>
          <a:stretch/>
        </p:blipFill>
        <p:spPr>
          <a:xfrm rot="16200000">
            <a:off x="2741413" y="-217094"/>
            <a:ext cx="4495800" cy="633845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A907E45-D1AF-40AC-B45C-170C2730CF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rcRect l="19351" t="35926" r="39124" b="18148"/>
          <a:stretch/>
        </p:blipFill>
        <p:spPr>
          <a:xfrm rot="16200000">
            <a:off x="10971683" y="-352733"/>
            <a:ext cx="4439265" cy="65532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9E14769-9E19-42C5-AF5B-30BD55ED97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5000"/>
                    </a14:imgEffect>
                  </a14:imgLayer>
                </a14:imgProps>
              </a:ext>
            </a:extLst>
          </a:blip>
          <a:srcRect l="21140" t="22592" r="29238" b="24815"/>
          <a:stretch/>
        </p:blipFill>
        <p:spPr>
          <a:xfrm rot="16200000">
            <a:off x="6868145" y="4608104"/>
            <a:ext cx="4551711" cy="64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0" y="2038159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EC9A487-B4A0-474F-9DB1-4F6FC46BCEF2}"/>
              </a:ext>
            </a:extLst>
          </p:cNvPr>
          <p:cNvSpPr txBox="1"/>
          <p:nvPr/>
        </p:nvSpPr>
        <p:spPr>
          <a:xfrm>
            <a:off x="9220200" y="375058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AF4E76B-BA51-4D70-AD59-0C34BDEAE16B}"/>
              </a:ext>
            </a:extLst>
          </p:cNvPr>
          <p:cNvSpPr txBox="1"/>
          <p:nvPr/>
        </p:nvSpPr>
        <p:spPr>
          <a:xfrm>
            <a:off x="8991600" y="5343338"/>
            <a:ext cx="9296400" cy="2238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- Nêu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ra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tranh?</a:t>
            </a:r>
          </a:p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lá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hoạt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động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in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xát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2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85443" y="647700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C64195E-8D1C-415B-A8E2-8BF677F84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20" t="31416" r="7399" b="47320"/>
          <a:stretch/>
        </p:blipFill>
        <p:spPr>
          <a:xfrm rot="16200000">
            <a:off x="3082635" y="3543299"/>
            <a:ext cx="4648202" cy="4648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6A3C691-DFB4-4393-B04A-204FBD85A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26" t="57777" r="6884" b="20741"/>
          <a:stretch/>
        </p:blipFill>
        <p:spPr>
          <a:xfrm rot="16200000">
            <a:off x="10328564" y="3314698"/>
            <a:ext cx="4800603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B0CD850B-1714-4E12-BBB3-EE35CF1EDB38}"/>
              </a:ext>
            </a:extLst>
          </p:cNvPr>
          <p:cNvSpPr/>
          <p:nvPr/>
        </p:nvSpPr>
        <p:spPr>
          <a:xfrm>
            <a:off x="8534400" y="5105399"/>
            <a:ext cx="9144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5375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59A199-40B6-468D-8BF8-68D235E39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9618" t="31851" r="43574" b="45927"/>
          <a:stretch/>
        </p:blipFill>
        <p:spPr>
          <a:xfrm rot="16200000">
            <a:off x="3295142" y="1619758"/>
            <a:ext cx="3997034" cy="63201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F926F9D-C495-4DCA-AB28-F862B7F1F2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0608" t="58518" r="42323" b="19259"/>
          <a:stretch/>
        </p:blipFill>
        <p:spPr>
          <a:xfrm rot="16200000">
            <a:off x="11564505" y="1668316"/>
            <a:ext cx="3820390" cy="622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38390620-372A-4E02-B8F8-600053808E0B}"/>
              </a:ext>
            </a:extLst>
          </p:cNvPr>
          <p:cNvSpPr/>
          <p:nvPr/>
        </p:nvSpPr>
        <p:spPr>
          <a:xfrm>
            <a:off x="8839200" y="4381500"/>
            <a:ext cx="9144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A59A199-40B6-468D-8BF8-68D235E39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3037" t="32592" r="67302" b="45186"/>
          <a:stretch/>
        </p:blipFill>
        <p:spPr>
          <a:xfrm rot="16200000">
            <a:off x="3352800" y="2857499"/>
            <a:ext cx="4572000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5008C0D-3379-4048-82F8-09C6775A3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6" t="59213" r="66313" b="18865"/>
          <a:stretch/>
        </p:blipFill>
        <p:spPr>
          <a:xfrm rot="16200000">
            <a:off x="10538635" y="2781299"/>
            <a:ext cx="4789165" cy="472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4F32FCB3-04D3-4EA0-8DDA-5BF3ECB72236}"/>
              </a:ext>
            </a:extLst>
          </p:cNvPr>
          <p:cNvSpPr/>
          <p:nvPr/>
        </p:nvSpPr>
        <p:spPr>
          <a:xfrm>
            <a:off x="8839200" y="4381500"/>
            <a:ext cx="9144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ACFB5C-B2DC-4730-9D5F-9E0F22EC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8135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970B530E-2685-4FD2-B785-FC4E6AE7B7EF}"/>
              </a:ext>
            </a:extLst>
          </p:cNvPr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2" name="Hình chữ nhật: Góc Chéo Tròn 1">
            <a:extLst>
              <a:ext uri="{FF2B5EF4-FFF2-40B4-BE49-F238E27FC236}">
                <a16:creationId xmlns:a16="http://schemas.microsoft.com/office/drawing/2014/main" id="{1DA57887-5ECF-4931-B40D-BA4FDA8A9B27}"/>
              </a:ext>
            </a:extLst>
          </p:cNvPr>
          <p:cNvSpPr/>
          <p:nvPr/>
        </p:nvSpPr>
        <p:spPr>
          <a:xfrm>
            <a:off x="3124200" y="4000500"/>
            <a:ext cx="12115800" cy="3810000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cây,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bút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chì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bút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sáp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ảnh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bề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nổi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in.</a:t>
            </a:r>
            <a:endParaRPr lang="en-GB" sz="4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4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EAA0407-918E-4C5E-9D34-8114AB5B0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D04ABE-D092-4531-875B-C7469A27EB7C}"/>
              </a:ext>
            </a:extLst>
          </p:cNvPr>
          <p:cNvSpPr txBox="1"/>
          <p:nvPr/>
        </p:nvSpPr>
        <p:spPr>
          <a:xfrm>
            <a:off x="3276600" y="4628733"/>
            <a:ext cx="1242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bức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tranh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cây.</a:t>
            </a:r>
          </a:p>
          <a:p>
            <a:pPr marL="285750" indent="-285750">
              <a:buFontTx/>
              <a:buChar char="-"/>
            </a:pP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nét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đẹp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cây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nêu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cảm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chất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bề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in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mĩ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002060"/>
                </a:solidFill>
                <a:latin typeface="+mj-lt"/>
              </a:rPr>
              <a:t>thuật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.</a:t>
            </a:r>
            <a:endParaRPr lang="en-GB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21F311E-E34D-4C75-8D9A-4A28A8A2F1E6}"/>
              </a:ext>
            </a:extLst>
          </p:cNvPr>
          <p:cNvSpPr txBox="1"/>
          <p:nvPr/>
        </p:nvSpPr>
        <p:spPr>
          <a:xfrm>
            <a:off x="5166149" y="23926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6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: cây, chi nhánh, thực vật, Lá, Mưa, bông hồng, màu xanh lá, Sản  xuất, Thực vật học, Hệ thực vật, Nhỏ giọt, Bị rách, Cây bụi, Rụng lá, giọt">
            <a:extLst>
              <a:ext uri="{FF2B5EF4-FFF2-40B4-BE49-F238E27FC236}">
                <a16:creationId xmlns:a16="http://schemas.microsoft.com/office/drawing/2014/main" id="{67D821B7-3B67-4498-9C0E-C2D85640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347">
            <a:off x="1005082" y="3715033"/>
            <a:ext cx="4191000" cy="3139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24A92FD0-27FC-40CC-BE78-3BAE0CFD6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t="10526" b="9210"/>
          <a:stretch/>
        </p:blipFill>
        <p:spPr bwMode="auto">
          <a:xfrm>
            <a:off x="6324600" y="2190545"/>
            <a:ext cx="4029322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3" descr="Tác dụng của lá cây Hoa ban mà bạn chưa biết - Vương Bảo">
            <a:extLst>
              <a:ext uri="{FF2B5EF4-FFF2-40B4-BE49-F238E27FC236}">
                <a16:creationId xmlns:a16="http://schemas.microsoft.com/office/drawing/2014/main" id="{CF32ED01-C81C-42E4-B367-3629264C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095">
            <a:off x="11645266" y="3519821"/>
            <a:ext cx="5572772" cy="3709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6437EB76-367E-46EC-9873-20CAE87391D1}"/>
              </a:ext>
            </a:extLst>
          </p:cNvPr>
          <p:cNvSpPr txBox="1"/>
          <p:nvPr/>
        </p:nvSpPr>
        <p:spPr>
          <a:xfrm>
            <a:off x="1168979" y="495300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A0ABC1-5FFE-45E5-960D-3C7B229E73B6}"/>
              </a:ext>
            </a:extLst>
          </p:cNvPr>
          <p:cNvSpPr txBox="1"/>
          <p:nvPr/>
        </p:nvSpPr>
        <p:spPr>
          <a:xfrm>
            <a:off x="11811000" y="190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16B047-C2CF-442E-8587-6D4E2789D9D8}"/>
              </a:ext>
            </a:extLst>
          </p:cNvPr>
          <p:cNvSpPr txBox="1"/>
          <p:nvPr/>
        </p:nvSpPr>
        <p:spPr>
          <a:xfrm>
            <a:off x="5105400" y="742950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nhau?</a:t>
            </a:r>
          </a:p>
          <a:p>
            <a:pPr marL="342900" indent="-342900">
              <a:buAutoNum type="arabicPeriod"/>
            </a:pP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73004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CD71AAB-5196-4A56-8502-44E397748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5000" contrast="11000"/>
                    </a14:imgEffect>
                  </a14:imgLayer>
                </a14:imgProps>
              </a:ext>
            </a:extLst>
          </a:blip>
          <a:srcRect l="4232" t="26570" r="2351" b="23222"/>
          <a:stretch/>
        </p:blipFill>
        <p:spPr>
          <a:xfrm rot="10800000">
            <a:off x="3467100" y="2247900"/>
            <a:ext cx="113538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3D87EA9-307D-4887-A6E2-2E390B1B03DE}"/>
              </a:ext>
            </a:extLst>
          </p:cNvPr>
          <p:cNvSpPr txBox="1"/>
          <p:nvPr/>
        </p:nvSpPr>
        <p:spPr>
          <a:xfrm>
            <a:off x="5486400" y="74295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chiếc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trên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?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77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Cách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thực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hiện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15F783E-5C32-4965-9454-1BB0723EF5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87" t="70920" r="31988" b="8958"/>
          <a:stretch/>
        </p:blipFill>
        <p:spPr>
          <a:xfrm rot="10800000">
            <a:off x="379139" y="2705569"/>
            <a:ext cx="5400450" cy="3824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6909B74-32E8-4C92-9A19-06AE3BF42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55" t="43306" r="56270" b="37794"/>
          <a:stretch/>
        </p:blipFill>
        <p:spPr>
          <a:xfrm rot="10800000">
            <a:off x="6400837" y="2705569"/>
            <a:ext cx="5889859" cy="3739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516CAE8-D2A5-4080-BCB2-A43516A66A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476" t="8995" r="26803" b="67036"/>
          <a:stretch/>
        </p:blipFill>
        <p:spPr>
          <a:xfrm rot="10800000">
            <a:off x="12865352" y="2705569"/>
            <a:ext cx="4998674" cy="3786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AAC7CB-EABE-45B6-8AD1-1ECE1A7223F6}"/>
              </a:ext>
            </a:extLst>
          </p:cNvPr>
          <p:cNvSpPr txBox="1"/>
          <p:nvPr/>
        </p:nvSpPr>
        <p:spPr>
          <a:xfrm>
            <a:off x="457200" y="7225725"/>
            <a:ext cx="5322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1.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Đặt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úp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cây lên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bàn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6F9A94-B4D8-4E57-AFF3-2A7E7E03E469}"/>
              </a:ext>
            </a:extLst>
          </p:cNvPr>
          <p:cNvSpPr txBox="1"/>
          <p:nvPr/>
        </p:nvSpPr>
        <p:spPr>
          <a:xfrm>
            <a:off x="6477000" y="7149525"/>
            <a:ext cx="5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Đặt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tờ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lên trên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C13EF-F4B8-4B43-B356-561F84664E86}"/>
              </a:ext>
            </a:extLst>
          </p:cNvPr>
          <p:cNvSpPr txBox="1"/>
          <p:nvPr/>
        </p:nvSpPr>
        <p:spPr>
          <a:xfrm>
            <a:off x="13007704" y="6961882"/>
            <a:ext cx="581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3.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chỗ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 trên </a:t>
            </a:r>
            <a:r>
              <a:rPr lang="vi-VN" sz="4000" b="1" dirty="0" err="1">
                <a:solidFill>
                  <a:srgbClr val="002060"/>
                </a:solidFill>
                <a:latin typeface="+mj-lt"/>
              </a:rPr>
              <a:t>lá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5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9BE250-B8FE-4192-8BA6-3F4AD7F39995}"/>
              </a:ext>
            </a:extLst>
          </p:cNvPr>
          <p:cNvSpPr txBox="1"/>
          <p:nvPr/>
        </p:nvSpPr>
        <p:spPr>
          <a:xfrm>
            <a:off x="4114800" y="4991100"/>
            <a:ext cx="998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In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chà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xát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thể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sản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phẩm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tác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phẩm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mĩ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002060"/>
                </a:solidFill>
                <a:latin typeface="+mj-lt"/>
              </a:rPr>
              <a:t>thuật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?</a:t>
            </a:r>
            <a:endParaRPr lang="en-GB" sz="40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22045" y="5168179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in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chà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xát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lá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cây.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A1C1B4D-008D-46F8-8637-AAAE94B414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9875" t="7322" r="9247" b="17364"/>
          <a:stretch/>
        </p:blipFill>
        <p:spPr>
          <a:xfrm rot="10800000">
            <a:off x="1551707" y="1958885"/>
            <a:ext cx="5369406" cy="3746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2033FFC-9027-47AC-A1EF-64D5A84BB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</a:extLst>
          </a:blip>
          <a:srcRect l="25283" t="38889" r="38136" b="21852"/>
          <a:stretch/>
        </p:blipFill>
        <p:spPr>
          <a:xfrm rot="16200000">
            <a:off x="11342517" y="1053576"/>
            <a:ext cx="3824491" cy="5478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0102D0F-EEB7-4C9F-83AE-DBD5465E05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rcRect l="14263" t="16527" r="21160" b="24896"/>
          <a:stretch/>
        </p:blipFill>
        <p:spPr>
          <a:xfrm rot="10800000">
            <a:off x="5912430" y="6092427"/>
            <a:ext cx="5627472" cy="3824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5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4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285</Words>
  <Application>Microsoft Office PowerPoint</Application>
  <PresentationFormat>Custom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Times New Roman</vt:lpstr>
      <vt:lpstr>Livvic Bold</vt:lpstr>
      <vt:lpstr>Livvic Bold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Administrator</cp:lastModifiedBy>
  <cp:revision>129</cp:revision>
  <dcterms:created xsi:type="dcterms:W3CDTF">2006-08-16T00:00:00Z</dcterms:created>
  <dcterms:modified xsi:type="dcterms:W3CDTF">2024-10-09T15:19:59Z</dcterms:modified>
  <dc:identifier>DAEwasUvSSg</dc:identifier>
</cp:coreProperties>
</file>